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60" r:id="rId4"/>
    <p:sldId id="271" r:id="rId5"/>
    <p:sldId id="272" r:id="rId6"/>
    <p:sldId id="279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80" r:id="rId15"/>
    <p:sldId id="273" r:id="rId16"/>
    <p:sldId id="274" r:id="rId17"/>
    <p:sldId id="281" r:id="rId18"/>
    <p:sldId id="282" r:id="rId19"/>
    <p:sldId id="275" r:id="rId20"/>
    <p:sldId id="276" r:id="rId21"/>
    <p:sldId id="277" r:id="rId22"/>
    <p:sldId id="278" r:id="rId23"/>
    <p:sldId id="283" r:id="rId24"/>
    <p:sldId id="257" r:id="rId25"/>
    <p:sldId id="28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3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63" autoAdjust="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E90DC-B32B-4A20-BDD4-8CDED0944319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AD9C2-82D3-41CA-AD4C-F5A9DB7BCF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799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366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703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66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697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282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16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67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1271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662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8796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769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50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964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9869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8471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713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864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844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668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991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705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A04F-0D3D-4CBE-A5C7-9A7E10F130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41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9F5DEE8-DD75-42D7-B7F7-B092E40CE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E0FF58D-4E3F-49A3-B0BE-E25258498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A66DFCA-E8CA-42E9-B87B-DCB5B1B9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904C3D7-AFC8-4702-AD78-5190A66CE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AB296DA-893E-47B2-A50E-51A8A6D12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917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935EE2-1557-46BA-B089-C9525022A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9368A57-612B-450D-A385-DC9DD602B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E543C12-B877-4B55-95F9-DB0AC790B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CA6A3D7-0192-46C7-B783-4FB9F6881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A94117C-70FB-4B72-9FBF-B3D711699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03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59B1EB87-43E0-4815-818F-DCBB71A479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340EC43-94D3-4A96-98CD-E91003D0E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A881537-0833-4316-AD39-37E93916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5A5839-7376-4B51-8565-0CE801928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B042831-05F5-4C71-83FC-928BB7E10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339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8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15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4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61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77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27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47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61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414FD0E-6D21-426A-8FC8-5D3E27B70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95A5C29-F3D9-4499-9262-6FFE83D06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E716EB-8D6E-48BA-AC15-42E489DB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3237C63-6799-4A63-A0B4-66D107EA4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D36932D-7C22-4F83-86AC-0CE673566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685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97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9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30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92DC776-AE57-4E62-BF17-3613FA6F6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DBFD1E5-3EE7-4665-A805-9081570C4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207F64-6B38-4FF5-A420-FA0F23502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D75369D-EEF2-484E-93B5-769F123A5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FA1FEFC-26EB-461D-87EB-02ABF93B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6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8830851-5741-42AC-9F21-006E4FA01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1F768ED-BF43-4232-8064-49E9A864D8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C7C5048-6588-4781-8ED0-7B45187E3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6FA49D2-896A-49CE-A400-EBBE5ACDB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591FCB-3B0B-4058-BF98-61C631886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0575CD7-915B-4A96-A359-ED6C70741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235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0AE2051-412E-413F-A9BC-2E5E289B6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E7D19D3-F418-406D-82FC-673724B0C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E47FB38-DED4-4115-B2D0-B24241C667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1F17BD75-9A92-44B9-A6A0-AEA0CD1EB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53C380A-3361-4754-AE86-2A1AFAE7BF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7576531-861C-4C7C-A1FA-49A5E3B73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7BB0895-79CF-476B-890E-F17255293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1B513CA-4093-4178-815A-EEFA4D9A1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67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6C0B703-A0D8-46D9-8C28-7B2BD6C27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613EC55-587D-4DA2-B03D-F6A937888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4955A59-1DD1-4F59-87CC-13FACEB7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F7AD2F8-1F3A-4481-8BA6-A4FA7565A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782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9529ECE-4E46-41B2-BA11-948107F6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291DF5B-AE1A-4193-A187-8DEFA2FC4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5560C1-26EE-4558-B014-D9CC20A2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EF23989-EDB4-4031-B4C2-5106295F15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7"/>
          <a:stretch/>
        </p:blipFill>
        <p:spPr>
          <a:xfrm>
            <a:off x="-175491" y="0"/>
            <a:ext cx="127554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53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E396631-0130-45BC-B9C1-F0B056D42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B65E129-C746-4B9F-B477-9C4D701E9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8F705D6-62EF-46DB-A8B6-10A54B4F03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CEBE521-6F45-4A0F-87C6-B517FAB3D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7F8B31C-B26E-4533-A620-6EA39BB71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239784-7635-4526-B8AC-640311DD9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17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0928B7A-9C28-46E0-80BD-CD1457032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E0714AF-1888-4D35-9473-2BD7C44D7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81895C1-1456-4091-8A26-4976F6983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240797C-4DB8-4D68-95E7-B15761173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C20E9BA-FA90-4354-BEC6-A6B4886BE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8209496-97EB-4468-B73F-119B03D30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38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735BD33-100F-485B-87B4-FF1B2B858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DC7555F-6F9F-4D23-9CB9-D6E903671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3A8F683-05E9-4563-82E7-0E6BB1F6E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68189-69C0-4DC3-A574-7F7014FF21C3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0028B11-8E9A-46BB-B988-DFE7469A1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643E854-D4F6-4F3B-8EF3-CD1B5121D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BD3C5-F33B-49D4-A023-225FCEEB5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62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5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7492BB6-27C2-485A-9B75-7C43319C9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E70D7B-0FAA-4E0E-B13B-F4309083EA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3DA2847-D8D7-4ADD-9954-B2650A6404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1" t="6250" r="70081" b="62540"/>
          <a:stretch/>
        </p:blipFill>
        <p:spPr>
          <a:xfrm>
            <a:off x="1691148" y="762000"/>
            <a:ext cx="1956620" cy="190254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99F9802-ABF3-4AF6-A821-C33F2CD7F3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13" t="10927" r="8064" b="57863"/>
          <a:stretch/>
        </p:blipFill>
        <p:spPr>
          <a:xfrm>
            <a:off x="9035845" y="1047135"/>
            <a:ext cx="2172930" cy="190254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81786C2-8444-407A-B0AB-C84B28E16C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1" t="77782" r="65726" b="3347"/>
          <a:stretch/>
        </p:blipFill>
        <p:spPr>
          <a:xfrm>
            <a:off x="1769805" y="5355088"/>
            <a:ext cx="2182762" cy="115037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E809FB8-0559-4C2A-813B-BF46AF7DA7BF}"/>
              </a:ext>
            </a:extLst>
          </p:cNvPr>
          <p:cNvSpPr txBox="1"/>
          <p:nvPr/>
        </p:nvSpPr>
        <p:spPr>
          <a:xfrm>
            <a:off x="2163098" y="1556546"/>
            <a:ext cx="796412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>
                <a:cs typeface="+mn-ea"/>
                <a:sym typeface="+mn-lt"/>
              </a:rPr>
              <a:t>回乡偶书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1925229-0252-4C04-8F69-311669A33618}"/>
              </a:ext>
            </a:extLst>
          </p:cNvPr>
          <p:cNvGrpSpPr/>
          <p:nvPr/>
        </p:nvGrpSpPr>
        <p:grpSpPr>
          <a:xfrm>
            <a:off x="5085301" y="4492722"/>
            <a:ext cx="2023308" cy="610797"/>
            <a:chOff x="609600" y="4702860"/>
            <a:chExt cx="3082212" cy="930454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96CED5F7-6618-48F0-97D0-958E563AA6CA}"/>
                </a:ext>
              </a:extLst>
            </p:cNvPr>
            <p:cNvSpPr/>
            <p:nvPr/>
          </p:nvSpPr>
          <p:spPr>
            <a:xfrm>
              <a:off x="609600" y="4702863"/>
              <a:ext cx="930443" cy="93044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cs typeface="+mn-ea"/>
                  <a:sym typeface="+mn-lt"/>
                </a:rPr>
                <a:t>贺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584678EC-3C25-46D4-97FE-209A59553DC4}"/>
                </a:ext>
              </a:extLst>
            </p:cNvPr>
            <p:cNvSpPr/>
            <p:nvPr/>
          </p:nvSpPr>
          <p:spPr>
            <a:xfrm>
              <a:off x="1685485" y="4702877"/>
              <a:ext cx="930443" cy="93043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cs typeface="+mn-ea"/>
                  <a:sym typeface="+mn-lt"/>
                </a:rPr>
                <a:t>知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063F9959-5C35-4BF2-AEAB-A67EB96EF976}"/>
                </a:ext>
              </a:extLst>
            </p:cNvPr>
            <p:cNvSpPr/>
            <p:nvPr/>
          </p:nvSpPr>
          <p:spPr>
            <a:xfrm>
              <a:off x="2761369" y="4702860"/>
              <a:ext cx="930443" cy="93044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cs typeface="+mn-ea"/>
                  <a:sym typeface="+mn-lt"/>
                </a:rPr>
                <a:t>章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73ABA0F-4C35-4479-8994-39E7AB9A07B1}"/>
              </a:ext>
            </a:extLst>
          </p:cNvPr>
          <p:cNvSpPr/>
          <p:nvPr/>
        </p:nvSpPr>
        <p:spPr>
          <a:xfrm>
            <a:off x="4686184" y="3847406"/>
            <a:ext cx="2819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333333"/>
                </a:solidFill>
                <a:cs typeface="+mn-ea"/>
                <a:sym typeface="+mn-lt"/>
              </a:rPr>
              <a:t>He</a:t>
            </a: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    </a:t>
            </a:r>
            <a:r>
              <a:rPr lang="en-US" altLang="zh-CN" sz="2000" dirty="0" err="1">
                <a:solidFill>
                  <a:srgbClr val="333333"/>
                </a:solidFill>
                <a:cs typeface="+mn-ea"/>
                <a:sym typeface="+mn-lt"/>
              </a:rPr>
              <a:t>zhi</a:t>
            </a: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    </a:t>
            </a:r>
            <a:r>
              <a:rPr lang="en-US" altLang="zh-CN" sz="2000" dirty="0" err="1">
                <a:solidFill>
                  <a:srgbClr val="333333"/>
                </a:solidFill>
                <a:cs typeface="+mn-ea"/>
                <a:sym typeface="+mn-lt"/>
              </a:rPr>
              <a:t>zhang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CB1A557-D4B4-46D5-A9DB-F410D8D9C11A}"/>
              </a:ext>
            </a:extLst>
          </p:cNvPr>
          <p:cNvSpPr/>
          <p:nvPr/>
        </p:nvSpPr>
        <p:spPr>
          <a:xfrm>
            <a:off x="3097162" y="5301454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100" dirty="0">
                <a:cs typeface="+mn-ea"/>
                <a:sym typeface="+mn-lt"/>
              </a:rPr>
              <a:t>我年少时离开家乡，到迟暮之年才回来。我的乡音虽未改变，鬓角的毛发却已斑白。</a:t>
            </a:r>
          </a:p>
          <a:p>
            <a:pPr algn="ctr"/>
            <a:r>
              <a:rPr lang="zh-CN" altLang="en-US" sz="1100" dirty="0">
                <a:cs typeface="+mn-ea"/>
                <a:sym typeface="+mn-lt"/>
              </a:rPr>
              <a:t>家乡的儿童们看见我，没有一个认识我。他们笑着询问我：这客人是从哪里来的呀？</a:t>
            </a:r>
            <a:endParaRPr lang="zh-CN" altLang="en-US" sz="1100" b="0" i="0" dirty="0"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981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理解诗意</a:t>
            </a:r>
          </a:p>
        </p:txBody>
      </p:sp>
      <p:sp>
        <p:nvSpPr>
          <p:cNvPr id="4" name="矩形 3"/>
          <p:cNvSpPr/>
          <p:nvPr/>
        </p:nvSpPr>
        <p:spPr>
          <a:xfrm>
            <a:off x="2524835" y="4202085"/>
            <a:ext cx="69357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作者辞官回家后，感慨很深，于是出于偶然写了这首诗，写了自己还乡时的感触。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A74971F-882A-41A6-8CE4-9CDBBEA4DFDF}"/>
              </a:ext>
            </a:extLst>
          </p:cNvPr>
          <p:cNvGrpSpPr/>
          <p:nvPr/>
        </p:nvGrpSpPr>
        <p:grpSpPr>
          <a:xfrm>
            <a:off x="4427965" y="1684356"/>
            <a:ext cx="3727847" cy="2243074"/>
            <a:chOff x="4228268" y="1766346"/>
            <a:chExt cx="3727847" cy="2243074"/>
          </a:xfrm>
        </p:grpSpPr>
        <p:sp>
          <p:nvSpPr>
            <p:cNvPr id="10" name="任意多边形 9"/>
            <p:cNvSpPr/>
            <p:nvPr/>
          </p:nvSpPr>
          <p:spPr>
            <a:xfrm>
              <a:off x="4228268" y="3254117"/>
              <a:ext cx="3727847" cy="755303"/>
            </a:xfrm>
            <a:custGeom>
              <a:avLst/>
              <a:gdLst/>
              <a:ahLst/>
              <a:cxnLst/>
              <a:rect l="l" t="t" r="r" b="b"/>
              <a:pathLst>
                <a:path w="3727847" h="755303">
                  <a:moveTo>
                    <a:pt x="2416522" y="486668"/>
                  </a:moveTo>
                  <a:cubicBezTo>
                    <a:pt x="2396678" y="491629"/>
                    <a:pt x="2378571" y="497086"/>
                    <a:pt x="2362200" y="503039"/>
                  </a:cubicBezTo>
                  <a:cubicBezTo>
                    <a:pt x="2362200" y="513953"/>
                    <a:pt x="2362200" y="525860"/>
                    <a:pt x="2362200" y="538758"/>
                  </a:cubicBezTo>
                  <a:cubicBezTo>
                    <a:pt x="2365672" y="538758"/>
                    <a:pt x="2370881" y="538262"/>
                    <a:pt x="2377827" y="537270"/>
                  </a:cubicBezTo>
                  <a:cubicBezTo>
                    <a:pt x="2392710" y="534293"/>
                    <a:pt x="2406352" y="531069"/>
                    <a:pt x="2418754" y="527596"/>
                  </a:cubicBezTo>
                  <a:cubicBezTo>
                    <a:pt x="2418754" y="524619"/>
                    <a:pt x="2418754" y="521643"/>
                    <a:pt x="2418754" y="518666"/>
                  </a:cubicBezTo>
                  <a:cubicBezTo>
                    <a:pt x="2418258" y="509737"/>
                    <a:pt x="2417514" y="499071"/>
                    <a:pt x="2416522" y="486668"/>
                  </a:cubicBezTo>
                  <a:close/>
                  <a:moveTo>
                    <a:pt x="375047" y="444996"/>
                  </a:moveTo>
                  <a:cubicBezTo>
                    <a:pt x="364629" y="449461"/>
                    <a:pt x="352722" y="455166"/>
                    <a:pt x="339328" y="462112"/>
                  </a:cubicBezTo>
                  <a:cubicBezTo>
                    <a:pt x="335855" y="463600"/>
                    <a:pt x="332135" y="464592"/>
                    <a:pt x="328166" y="465088"/>
                  </a:cubicBezTo>
                  <a:cubicBezTo>
                    <a:pt x="328166" y="491877"/>
                    <a:pt x="331639" y="507256"/>
                    <a:pt x="338584" y="511225"/>
                  </a:cubicBezTo>
                  <a:cubicBezTo>
                    <a:pt x="341560" y="513209"/>
                    <a:pt x="347514" y="514450"/>
                    <a:pt x="356443" y="514946"/>
                  </a:cubicBezTo>
                  <a:cubicBezTo>
                    <a:pt x="360908" y="514946"/>
                    <a:pt x="367109" y="513953"/>
                    <a:pt x="375047" y="511969"/>
                  </a:cubicBezTo>
                  <a:cubicBezTo>
                    <a:pt x="375047" y="489645"/>
                    <a:pt x="375047" y="467321"/>
                    <a:pt x="375047" y="444996"/>
                  </a:cubicBezTo>
                  <a:close/>
                  <a:moveTo>
                    <a:pt x="1426666" y="433090"/>
                  </a:moveTo>
                  <a:cubicBezTo>
                    <a:pt x="1407319" y="438051"/>
                    <a:pt x="1388963" y="443508"/>
                    <a:pt x="1371600" y="449461"/>
                  </a:cubicBezTo>
                  <a:cubicBezTo>
                    <a:pt x="1371600" y="473274"/>
                    <a:pt x="1371600" y="498078"/>
                    <a:pt x="1371600" y="523875"/>
                  </a:cubicBezTo>
                  <a:cubicBezTo>
                    <a:pt x="1390947" y="500063"/>
                    <a:pt x="1406823" y="476002"/>
                    <a:pt x="1419225" y="451694"/>
                  </a:cubicBezTo>
                  <a:cubicBezTo>
                    <a:pt x="1421209" y="445741"/>
                    <a:pt x="1423690" y="439539"/>
                    <a:pt x="1426666" y="433090"/>
                  </a:cubicBezTo>
                  <a:close/>
                  <a:moveTo>
                    <a:pt x="2417266" y="391418"/>
                  </a:moveTo>
                  <a:cubicBezTo>
                    <a:pt x="2408336" y="394395"/>
                    <a:pt x="2398663" y="397619"/>
                    <a:pt x="2388245" y="401092"/>
                  </a:cubicBezTo>
                  <a:cubicBezTo>
                    <a:pt x="2380803" y="402580"/>
                    <a:pt x="2374850" y="402828"/>
                    <a:pt x="2370385" y="401836"/>
                  </a:cubicBezTo>
                  <a:cubicBezTo>
                    <a:pt x="2367409" y="403325"/>
                    <a:pt x="2364680" y="404813"/>
                    <a:pt x="2362200" y="406301"/>
                  </a:cubicBezTo>
                  <a:cubicBezTo>
                    <a:pt x="2362200" y="419696"/>
                    <a:pt x="2362200" y="434082"/>
                    <a:pt x="2362200" y="449461"/>
                  </a:cubicBezTo>
                  <a:cubicBezTo>
                    <a:pt x="2380059" y="444996"/>
                    <a:pt x="2398166" y="441028"/>
                    <a:pt x="2416522" y="437555"/>
                  </a:cubicBezTo>
                  <a:cubicBezTo>
                    <a:pt x="2416522" y="431602"/>
                    <a:pt x="2416770" y="425401"/>
                    <a:pt x="2417266" y="418951"/>
                  </a:cubicBezTo>
                  <a:cubicBezTo>
                    <a:pt x="2417266" y="410022"/>
                    <a:pt x="2417266" y="400844"/>
                    <a:pt x="2417266" y="391418"/>
                  </a:cubicBezTo>
                  <a:close/>
                  <a:moveTo>
                    <a:pt x="3358009" y="380256"/>
                  </a:moveTo>
                  <a:cubicBezTo>
                    <a:pt x="3358009" y="393651"/>
                    <a:pt x="3358009" y="408782"/>
                    <a:pt x="3358009" y="425649"/>
                  </a:cubicBezTo>
                  <a:cubicBezTo>
                    <a:pt x="3358009" y="502047"/>
                    <a:pt x="3356272" y="558850"/>
                    <a:pt x="3352800" y="596057"/>
                  </a:cubicBezTo>
                  <a:cubicBezTo>
                    <a:pt x="3352800" y="597545"/>
                    <a:pt x="3352800" y="600026"/>
                    <a:pt x="3352800" y="603498"/>
                  </a:cubicBezTo>
                  <a:cubicBezTo>
                    <a:pt x="3352800" y="651619"/>
                    <a:pt x="3352800" y="700485"/>
                    <a:pt x="3352800" y="750094"/>
                  </a:cubicBezTo>
                  <a:cubicBezTo>
                    <a:pt x="3474839" y="750094"/>
                    <a:pt x="3597870" y="750094"/>
                    <a:pt x="3721893" y="750094"/>
                  </a:cubicBezTo>
                  <a:cubicBezTo>
                    <a:pt x="3721893" y="626567"/>
                    <a:pt x="3721893" y="503287"/>
                    <a:pt x="3721893" y="380256"/>
                  </a:cubicBezTo>
                  <a:cubicBezTo>
                    <a:pt x="3687663" y="380256"/>
                    <a:pt x="3653681" y="380256"/>
                    <a:pt x="3619946" y="380256"/>
                  </a:cubicBezTo>
                  <a:cubicBezTo>
                    <a:pt x="3613993" y="420440"/>
                    <a:pt x="3605559" y="453182"/>
                    <a:pt x="3594645" y="478483"/>
                  </a:cubicBezTo>
                  <a:cubicBezTo>
                    <a:pt x="3582739" y="505272"/>
                    <a:pt x="3571825" y="525860"/>
                    <a:pt x="3561903" y="540246"/>
                  </a:cubicBezTo>
                  <a:cubicBezTo>
                    <a:pt x="3552477" y="553641"/>
                    <a:pt x="3541315" y="564307"/>
                    <a:pt x="3528417" y="572244"/>
                  </a:cubicBezTo>
                  <a:cubicBezTo>
                    <a:pt x="3516014" y="579686"/>
                    <a:pt x="3501628" y="583655"/>
                    <a:pt x="3485257" y="584151"/>
                  </a:cubicBezTo>
                  <a:cubicBezTo>
                    <a:pt x="3473351" y="582166"/>
                    <a:pt x="3462933" y="581918"/>
                    <a:pt x="3454003" y="583407"/>
                  </a:cubicBezTo>
                  <a:cubicBezTo>
                    <a:pt x="3446065" y="584895"/>
                    <a:pt x="3440112" y="585143"/>
                    <a:pt x="3436143" y="584151"/>
                  </a:cubicBezTo>
                  <a:cubicBezTo>
                    <a:pt x="3432671" y="583655"/>
                    <a:pt x="3428702" y="581670"/>
                    <a:pt x="3424237" y="578198"/>
                  </a:cubicBezTo>
                  <a:cubicBezTo>
                    <a:pt x="3421261" y="575221"/>
                    <a:pt x="3420268" y="571748"/>
                    <a:pt x="3421261" y="567780"/>
                  </a:cubicBezTo>
                  <a:cubicBezTo>
                    <a:pt x="3422749" y="564803"/>
                    <a:pt x="3422253" y="561330"/>
                    <a:pt x="3419772" y="557362"/>
                  </a:cubicBezTo>
                  <a:cubicBezTo>
                    <a:pt x="3417788" y="554385"/>
                    <a:pt x="3417292" y="548928"/>
                    <a:pt x="3418284" y="540991"/>
                  </a:cubicBezTo>
                  <a:cubicBezTo>
                    <a:pt x="3418780" y="533549"/>
                    <a:pt x="3416796" y="524619"/>
                    <a:pt x="3412331" y="514201"/>
                  </a:cubicBezTo>
                  <a:cubicBezTo>
                    <a:pt x="3407866" y="503784"/>
                    <a:pt x="3406874" y="497830"/>
                    <a:pt x="3409354" y="496342"/>
                  </a:cubicBezTo>
                  <a:cubicBezTo>
                    <a:pt x="3410843" y="494358"/>
                    <a:pt x="3420517" y="494606"/>
                    <a:pt x="3438376" y="497086"/>
                  </a:cubicBezTo>
                  <a:cubicBezTo>
                    <a:pt x="3455243" y="500063"/>
                    <a:pt x="3467645" y="501303"/>
                    <a:pt x="3475583" y="500807"/>
                  </a:cubicBezTo>
                  <a:cubicBezTo>
                    <a:pt x="3480048" y="500807"/>
                    <a:pt x="3484016" y="498823"/>
                    <a:pt x="3487489" y="494854"/>
                  </a:cubicBezTo>
                  <a:cubicBezTo>
                    <a:pt x="3490466" y="491381"/>
                    <a:pt x="3495923" y="478731"/>
                    <a:pt x="3503860" y="456903"/>
                  </a:cubicBezTo>
                  <a:cubicBezTo>
                    <a:pt x="3511302" y="436067"/>
                    <a:pt x="3517255" y="415479"/>
                    <a:pt x="3521720" y="395139"/>
                  </a:cubicBezTo>
                  <a:cubicBezTo>
                    <a:pt x="3522216" y="389186"/>
                    <a:pt x="3522712" y="384225"/>
                    <a:pt x="3523208" y="380256"/>
                  </a:cubicBezTo>
                  <a:cubicBezTo>
                    <a:pt x="3468142" y="380256"/>
                    <a:pt x="3413075" y="380256"/>
                    <a:pt x="3358009" y="380256"/>
                  </a:cubicBezTo>
                  <a:close/>
                  <a:moveTo>
                    <a:pt x="2977753" y="380256"/>
                  </a:moveTo>
                  <a:cubicBezTo>
                    <a:pt x="2977753" y="502295"/>
                    <a:pt x="2977753" y="625574"/>
                    <a:pt x="2977753" y="750094"/>
                  </a:cubicBezTo>
                  <a:cubicBezTo>
                    <a:pt x="3099792" y="750094"/>
                    <a:pt x="3222823" y="750094"/>
                    <a:pt x="3346847" y="750094"/>
                  </a:cubicBezTo>
                  <a:cubicBezTo>
                    <a:pt x="3346847" y="712391"/>
                    <a:pt x="3346847" y="675184"/>
                    <a:pt x="3346847" y="638473"/>
                  </a:cubicBezTo>
                  <a:cubicBezTo>
                    <a:pt x="3345358" y="641450"/>
                    <a:pt x="3344118" y="643930"/>
                    <a:pt x="3343126" y="645914"/>
                  </a:cubicBezTo>
                  <a:cubicBezTo>
                    <a:pt x="3338661" y="650379"/>
                    <a:pt x="3335685" y="656828"/>
                    <a:pt x="3334196" y="665262"/>
                  </a:cubicBezTo>
                  <a:cubicBezTo>
                    <a:pt x="3332708" y="672703"/>
                    <a:pt x="3329483" y="681137"/>
                    <a:pt x="3324522" y="690563"/>
                  </a:cubicBezTo>
                  <a:cubicBezTo>
                    <a:pt x="3320058" y="699493"/>
                    <a:pt x="3316833" y="708670"/>
                    <a:pt x="3314849" y="718096"/>
                  </a:cubicBezTo>
                  <a:cubicBezTo>
                    <a:pt x="3313360" y="727026"/>
                    <a:pt x="3309143" y="731491"/>
                    <a:pt x="3302198" y="731491"/>
                  </a:cubicBezTo>
                  <a:cubicBezTo>
                    <a:pt x="3297237" y="731491"/>
                    <a:pt x="3292276" y="716856"/>
                    <a:pt x="3287315" y="687586"/>
                  </a:cubicBezTo>
                  <a:cubicBezTo>
                    <a:pt x="3282851" y="659309"/>
                    <a:pt x="3281114" y="633016"/>
                    <a:pt x="3282106" y="608707"/>
                  </a:cubicBezTo>
                  <a:cubicBezTo>
                    <a:pt x="3283595" y="556618"/>
                    <a:pt x="3284091" y="510233"/>
                    <a:pt x="3283595" y="469553"/>
                  </a:cubicBezTo>
                  <a:cubicBezTo>
                    <a:pt x="3283098" y="445741"/>
                    <a:pt x="3282602" y="416223"/>
                    <a:pt x="3282106" y="381000"/>
                  </a:cubicBezTo>
                  <a:cubicBezTo>
                    <a:pt x="3265735" y="383977"/>
                    <a:pt x="3251845" y="386705"/>
                    <a:pt x="3240435" y="389186"/>
                  </a:cubicBezTo>
                  <a:cubicBezTo>
                    <a:pt x="3217614" y="393651"/>
                    <a:pt x="3199011" y="396627"/>
                    <a:pt x="3184624" y="398116"/>
                  </a:cubicBezTo>
                  <a:cubicBezTo>
                    <a:pt x="3160811" y="401588"/>
                    <a:pt x="3144688" y="400348"/>
                    <a:pt x="3136255" y="394395"/>
                  </a:cubicBezTo>
                  <a:cubicBezTo>
                    <a:pt x="3130302" y="389930"/>
                    <a:pt x="3125093" y="385217"/>
                    <a:pt x="3120628" y="380256"/>
                  </a:cubicBezTo>
                  <a:cubicBezTo>
                    <a:pt x="3073003" y="380256"/>
                    <a:pt x="3025378" y="380256"/>
                    <a:pt x="2977753" y="380256"/>
                  </a:cubicBezTo>
                  <a:close/>
                  <a:moveTo>
                    <a:pt x="2478286" y="380256"/>
                  </a:moveTo>
                  <a:cubicBezTo>
                    <a:pt x="2478286" y="395139"/>
                    <a:pt x="2478038" y="410270"/>
                    <a:pt x="2477542" y="425649"/>
                  </a:cubicBezTo>
                  <a:cubicBezTo>
                    <a:pt x="2482503" y="425153"/>
                    <a:pt x="2487960" y="424409"/>
                    <a:pt x="2493913" y="423416"/>
                  </a:cubicBezTo>
                  <a:cubicBezTo>
                    <a:pt x="2540049" y="415975"/>
                    <a:pt x="2572047" y="413246"/>
                    <a:pt x="2589907" y="415231"/>
                  </a:cubicBezTo>
                  <a:cubicBezTo>
                    <a:pt x="2606774" y="418207"/>
                    <a:pt x="2617936" y="416967"/>
                    <a:pt x="2623393" y="411510"/>
                  </a:cubicBezTo>
                  <a:cubicBezTo>
                    <a:pt x="2630835" y="402580"/>
                    <a:pt x="2639516" y="398612"/>
                    <a:pt x="2649438" y="399604"/>
                  </a:cubicBezTo>
                  <a:cubicBezTo>
                    <a:pt x="2658368" y="401092"/>
                    <a:pt x="2667049" y="403573"/>
                    <a:pt x="2675483" y="407045"/>
                  </a:cubicBezTo>
                  <a:cubicBezTo>
                    <a:pt x="2682924" y="410022"/>
                    <a:pt x="2690366" y="413494"/>
                    <a:pt x="2697807" y="417463"/>
                  </a:cubicBezTo>
                  <a:cubicBezTo>
                    <a:pt x="2704256" y="420440"/>
                    <a:pt x="2708225" y="429617"/>
                    <a:pt x="2709713" y="444996"/>
                  </a:cubicBezTo>
                  <a:cubicBezTo>
                    <a:pt x="2709713" y="489645"/>
                    <a:pt x="2705745" y="530573"/>
                    <a:pt x="2697807" y="567780"/>
                  </a:cubicBezTo>
                  <a:cubicBezTo>
                    <a:pt x="2689870" y="604987"/>
                    <a:pt x="2680196" y="633264"/>
                    <a:pt x="2668786" y="652612"/>
                  </a:cubicBezTo>
                  <a:cubicBezTo>
                    <a:pt x="2658368" y="671959"/>
                    <a:pt x="2649190" y="682625"/>
                    <a:pt x="2641252" y="684610"/>
                  </a:cubicBezTo>
                  <a:cubicBezTo>
                    <a:pt x="2633811" y="686098"/>
                    <a:pt x="2626866" y="689819"/>
                    <a:pt x="2620417" y="695772"/>
                  </a:cubicBezTo>
                  <a:cubicBezTo>
                    <a:pt x="2614463" y="698748"/>
                    <a:pt x="2607766" y="699989"/>
                    <a:pt x="2600325" y="699493"/>
                  </a:cubicBezTo>
                  <a:cubicBezTo>
                    <a:pt x="2594372" y="698996"/>
                    <a:pt x="2586186" y="700733"/>
                    <a:pt x="2575768" y="704701"/>
                  </a:cubicBezTo>
                  <a:cubicBezTo>
                    <a:pt x="2566343" y="709166"/>
                    <a:pt x="2557661" y="711647"/>
                    <a:pt x="2549723" y="712143"/>
                  </a:cubicBezTo>
                  <a:cubicBezTo>
                    <a:pt x="2543770" y="711647"/>
                    <a:pt x="2539305" y="707678"/>
                    <a:pt x="2536329" y="700237"/>
                  </a:cubicBezTo>
                  <a:cubicBezTo>
                    <a:pt x="2533352" y="694284"/>
                    <a:pt x="2532360" y="688826"/>
                    <a:pt x="2533352" y="683866"/>
                  </a:cubicBezTo>
                  <a:cubicBezTo>
                    <a:pt x="2533352" y="680393"/>
                    <a:pt x="2532608" y="677416"/>
                    <a:pt x="2531120" y="674936"/>
                  </a:cubicBezTo>
                  <a:cubicBezTo>
                    <a:pt x="2529631" y="673448"/>
                    <a:pt x="2528887" y="670967"/>
                    <a:pt x="2528887" y="667494"/>
                  </a:cubicBezTo>
                  <a:cubicBezTo>
                    <a:pt x="2528887" y="664518"/>
                    <a:pt x="2524919" y="656580"/>
                    <a:pt x="2516981" y="643682"/>
                  </a:cubicBezTo>
                  <a:cubicBezTo>
                    <a:pt x="2514004" y="637729"/>
                    <a:pt x="2513260" y="633512"/>
                    <a:pt x="2514749" y="631032"/>
                  </a:cubicBezTo>
                  <a:cubicBezTo>
                    <a:pt x="2516733" y="629047"/>
                    <a:pt x="2521942" y="630039"/>
                    <a:pt x="2530376" y="634008"/>
                  </a:cubicBezTo>
                  <a:cubicBezTo>
                    <a:pt x="2543770" y="634008"/>
                    <a:pt x="2555180" y="633760"/>
                    <a:pt x="2564606" y="633264"/>
                  </a:cubicBezTo>
                  <a:cubicBezTo>
                    <a:pt x="2573536" y="633264"/>
                    <a:pt x="2579489" y="631528"/>
                    <a:pt x="2582465" y="628055"/>
                  </a:cubicBezTo>
                  <a:cubicBezTo>
                    <a:pt x="2587426" y="624582"/>
                    <a:pt x="2592883" y="613420"/>
                    <a:pt x="2598836" y="594569"/>
                  </a:cubicBezTo>
                  <a:cubicBezTo>
                    <a:pt x="2604790" y="576709"/>
                    <a:pt x="2609006" y="554881"/>
                    <a:pt x="2611487" y="529084"/>
                  </a:cubicBezTo>
                  <a:cubicBezTo>
                    <a:pt x="2614463" y="503784"/>
                    <a:pt x="2615952" y="485676"/>
                    <a:pt x="2615952" y="474762"/>
                  </a:cubicBezTo>
                  <a:cubicBezTo>
                    <a:pt x="2615952" y="463848"/>
                    <a:pt x="2612727" y="455414"/>
                    <a:pt x="2606278" y="449461"/>
                  </a:cubicBezTo>
                  <a:cubicBezTo>
                    <a:pt x="2598341" y="445989"/>
                    <a:pt x="2576760" y="447725"/>
                    <a:pt x="2541538" y="454670"/>
                  </a:cubicBezTo>
                  <a:cubicBezTo>
                    <a:pt x="2520702" y="458143"/>
                    <a:pt x="2498874" y="463104"/>
                    <a:pt x="2476053" y="469553"/>
                  </a:cubicBezTo>
                  <a:cubicBezTo>
                    <a:pt x="2476053" y="487908"/>
                    <a:pt x="2477046" y="501799"/>
                    <a:pt x="2479030" y="511225"/>
                  </a:cubicBezTo>
                  <a:cubicBezTo>
                    <a:pt x="2479030" y="511721"/>
                    <a:pt x="2479278" y="513457"/>
                    <a:pt x="2479774" y="516434"/>
                  </a:cubicBezTo>
                  <a:cubicBezTo>
                    <a:pt x="2489200" y="514450"/>
                    <a:pt x="2501602" y="512217"/>
                    <a:pt x="2516981" y="509737"/>
                  </a:cubicBezTo>
                  <a:cubicBezTo>
                    <a:pt x="2516981" y="508248"/>
                    <a:pt x="2516733" y="507504"/>
                    <a:pt x="2516237" y="507504"/>
                  </a:cubicBezTo>
                  <a:cubicBezTo>
                    <a:pt x="2512764" y="501551"/>
                    <a:pt x="2512268" y="494606"/>
                    <a:pt x="2514749" y="486668"/>
                  </a:cubicBezTo>
                  <a:cubicBezTo>
                    <a:pt x="2517725" y="479227"/>
                    <a:pt x="2522934" y="475010"/>
                    <a:pt x="2530376" y="474018"/>
                  </a:cubicBezTo>
                  <a:cubicBezTo>
                    <a:pt x="2537817" y="473522"/>
                    <a:pt x="2544514" y="474514"/>
                    <a:pt x="2550467" y="476994"/>
                  </a:cubicBezTo>
                  <a:cubicBezTo>
                    <a:pt x="2556420" y="479971"/>
                    <a:pt x="2560885" y="483692"/>
                    <a:pt x="2563862" y="488157"/>
                  </a:cubicBezTo>
                  <a:cubicBezTo>
                    <a:pt x="2565350" y="490141"/>
                    <a:pt x="2568823" y="495598"/>
                    <a:pt x="2574280" y="504528"/>
                  </a:cubicBezTo>
                  <a:cubicBezTo>
                    <a:pt x="2578745" y="512465"/>
                    <a:pt x="2582714" y="522139"/>
                    <a:pt x="2586186" y="533549"/>
                  </a:cubicBezTo>
                  <a:cubicBezTo>
                    <a:pt x="2589163" y="543967"/>
                    <a:pt x="2589907" y="551905"/>
                    <a:pt x="2588418" y="557362"/>
                  </a:cubicBezTo>
                  <a:cubicBezTo>
                    <a:pt x="2585442" y="566291"/>
                    <a:pt x="2581721" y="572492"/>
                    <a:pt x="2577256" y="575965"/>
                  </a:cubicBezTo>
                  <a:cubicBezTo>
                    <a:pt x="2573784" y="578942"/>
                    <a:pt x="2570311" y="582166"/>
                    <a:pt x="2566838" y="585639"/>
                  </a:cubicBezTo>
                  <a:cubicBezTo>
                    <a:pt x="2563862" y="588616"/>
                    <a:pt x="2559893" y="590600"/>
                    <a:pt x="2554932" y="591592"/>
                  </a:cubicBezTo>
                  <a:cubicBezTo>
                    <a:pt x="2550467" y="592088"/>
                    <a:pt x="2545755" y="591840"/>
                    <a:pt x="2540793" y="590848"/>
                  </a:cubicBezTo>
                  <a:cubicBezTo>
                    <a:pt x="2536329" y="590352"/>
                    <a:pt x="2531616" y="580430"/>
                    <a:pt x="2526655" y="561082"/>
                  </a:cubicBezTo>
                  <a:cubicBezTo>
                    <a:pt x="2526159" y="556618"/>
                    <a:pt x="2525663" y="552153"/>
                    <a:pt x="2525167" y="547688"/>
                  </a:cubicBezTo>
                  <a:cubicBezTo>
                    <a:pt x="2520702" y="550664"/>
                    <a:pt x="2516485" y="554385"/>
                    <a:pt x="2512516" y="558850"/>
                  </a:cubicBezTo>
                  <a:cubicBezTo>
                    <a:pt x="2506067" y="564803"/>
                    <a:pt x="2493665" y="570508"/>
                    <a:pt x="2475309" y="575965"/>
                  </a:cubicBezTo>
                  <a:cubicBezTo>
                    <a:pt x="2457450" y="581918"/>
                    <a:pt x="2442319" y="588119"/>
                    <a:pt x="2429917" y="594569"/>
                  </a:cubicBezTo>
                  <a:cubicBezTo>
                    <a:pt x="2418010" y="601018"/>
                    <a:pt x="2405360" y="605235"/>
                    <a:pt x="2391965" y="607219"/>
                  </a:cubicBezTo>
                  <a:cubicBezTo>
                    <a:pt x="2380059" y="608707"/>
                    <a:pt x="2371874" y="607963"/>
                    <a:pt x="2367409" y="604987"/>
                  </a:cubicBezTo>
                  <a:cubicBezTo>
                    <a:pt x="2365920" y="603498"/>
                    <a:pt x="2364184" y="602010"/>
                    <a:pt x="2362200" y="600522"/>
                  </a:cubicBezTo>
                  <a:cubicBezTo>
                    <a:pt x="2362200" y="649635"/>
                    <a:pt x="2362200" y="699493"/>
                    <a:pt x="2362200" y="750094"/>
                  </a:cubicBezTo>
                  <a:cubicBezTo>
                    <a:pt x="2484239" y="750094"/>
                    <a:pt x="2607270" y="750094"/>
                    <a:pt x="2731293" y="750094"/>
                  </a:cubicBezTo>
                  <a:cubicBezTo>
                    <a:pt x="2731293" y="626567"/>
                    <a:pt x="2731293" y="503287"/>
                    <a:pt x="2731293" y="380256"/>
                  </a:cubicBezTo>
                  <a:cubicBezTo>
                    <a:pt x="2646461" y="380256"/>
                    <a:pt x="2562126" y="380256"/>
                    <a:pt x="2478286" y="380256"/>
                  </a:cubicBezTo>
                  <a:close/>
                  <a:moveTo>
                    <a:pt x="1987153" y="380256"/>
                  </a:moveTo>
                  <a:cubicBezTo>
                    <a:pt x="1987153" y="502295"/>
                    <a:pt x="1987153" y="625574"/>
                    <a:pt x="1987153" y="750094"/>
                  </a:cubicBezTo>
                  <a:cubicBezTo>
                    <a:pt x="2109192" y="750094"/>
                    <a:pt x="2232223" y="750094"/>
                    <a:pt x="2356247" y="750094"/>
                  </a:cubicBezTo>
                  <a:cubicBezTo>
                    <a:pt x="2356247" y="696516"/>
                    <a:pt x="2356247" y="643682"/>
                    <a:pt x="2356247" y="591592"/>
                  </a:cubicBezTo>
                  <a:cubicBezTo>
                    <a:pt x="2355750" y="590104"/>
                    <a:pt x="2355006" y="588367"/>
                    <a:pt x="2354014" y="586383"/>
                  </a:cubicBezTo>
                  <a:cubicBezTo>
                    <a:pt x="2349549" y="577453"/>
                    <a:pt x="2346821" y="569516"/>
                    <a:pt x="2345829" y="562571"/>
                  </a:cubicBezTo>
                  <a:cubicBezTo>
                    <a:pt x="2345332" y="556618"/>
                    <a:pt x="2345580" y="551408"/>
                    <a:pt x="2346573" y="546944"/>
                  </a:cubicBezTo>
                  <a:cubicBezTo>
                    <a:pt x="2346573" y="543967"/>
                    <a:pt x="2349797" y="541735"/>
                    <a:pt x="2356247" y="540246"/>
                  </a:cubicBezTo>
                  <a:cubicBezTo>
                    <a:pt x="2356247" y="528340"/>
                    <a:pt x="2356247" y="516682"/>
                    <a:pt x="2356247" y="505272"/>
                  </a:cubicBezTo>
                  <a:cubicBezTo>
                    <a:pt x="2342852" y="510233"/>
                    <a:pt x="2330450" y="515442"/>
                    <a:pt x="2319040" y="520899"/>
                  </a:cubicBezTo>
                  <a:cubicBezTo>
                    <a:pt x="2316063" y="521395"/>
                    <a:pt x="2313335" y="522387"/>
                    <a:pt x="2310854" y="523875"/>
                  </a:cubicBezTo>
                  <a:cubicBezTo>
                    <a:pt x="2310854" y="525364"/>
                    <a:pt x="2311102" y="527844"/>
                    <a:pt x="2311598" y="531317"/>
                  </a:cubicBezTo>
                  <a:cubicBezTo>
                    <a:pt x="2313086" y="541735"/>
                    <a:pt x="2314327" y="552649"/>
                    <a:pt x="2315319" y="564059"/>
                  </a:cubicBezTo>
                  <a:cubicBezTo>
                    <a:pt x="2316807" y="574477"/>
                    <a:pt x="2319288" y="583655"/>
                    <a:pt x="2322760" y="591592"/>
                  </a:cubicBezTo>
                  <a:cubicBezTo>
                    <a:pt x="2325737" y="599034"/>
                    <a:pt x="2326977" y="604739"/>
                    <a:pt x="2326481" y="608707"/>
                  </a:cubicBezTo>
                  <a:cubicBezTo>
                    <a:pt x="2323504" y="615157"/>
                    <a:pt x="2321024" y="625823"/>
                    <a:pt x="2319040" y="640705"/>
                  </a:cubicBezTo>
                  <a:cubicBezTo>
                    <a:pt x="2317551" y="655588"/>
                    <a:pt x="2311846" y="663774"/>
                    <a:pt x="2301924" y="665262"/>
                  </a:cubicBezTo>
                  <a:cubicBezTo>
                    <a:pt x="2292995" y="665758"/>
                    <a:pt x="2285801" y="663526"/>
                    <a:pt x="2280344" y="658565"/>
                  </a:cubicBezTo>
                  <a:cubicBezTo>
                    <a:pt x="2275879" y="653604"/>
                    <a:pt x="2271166" y="645666"/>
                    <a:pt x="2266206" y="634752"/>
                  </a:cubicBezTo>
                  <a:cubicBezTo>
                    <a:pt x="2264221" y="628799"/>
                    <a:pt x="2262485" y="623590"/>
                    <a:pt x="2260997" y="619125"/>
                  </a:cubicBezTo>
                  <a:cubicBezTo>
                    <a:pt x="2259508" y="615653"/>
                    <a:pt x="2258516" y="611684"/>
                    <a:pt x="2258020" y="607219"/>
                  </a:cubicBezTo>
                  <a:cubicBezTo>
                    <a:pt x="2258020" y="602754"/>
                    <a:pt x="2257276" y="598537"/>
                    <a:pt x="2255788" y="594569"/>
                  </a:cubicBezTo>
                  <a:cubicBezTo>
                    <a:pt x="2255292" y="591096"/>
                    <a:pt x="2254299" y="581670"/>
                    <a:pt x="2252811" y="566291"/>
                  </a:cubicBezTo>
                  <a:cubicBezTo>
                    <a:pt x="2252811" y="560338"/>
                    <a:pt x="2252563" y="553641"/>
                    <a:pt x="2252067" y="546200"/>
                  </a:cubicBezTo>
                  <a:cubicBezTo>
                    <a:pt x="2250083" y="546200"/>
                    <a:pt x="2248098" y="546944"/>
                    <a:pt x="2246114" y="548432"/>
                  </a:cubicBezTo>
                  <a:cubicBezTo>
                    <a:pt x="2228254" y="556369"/>
                    <a:pt x="2216348" y="558106"/>
                    <a:pt x="2210395" y="553641"/>
                  </a:cubicBezTo>
                  <a:cubicBezTo>
                    <a:pt x="2205434" y="549176"/>
                    <a:pt x="2201713" y="542975"/>
                    <a:pt x="2199233" y="535037"/>
                  </a:cubicBezTo>
                  <a:cubicBezTo>
                    <a:pt x="2197249" y="527596"/>
                    <a:pt x="2197249" y="519907"/>
                    <a:pt x="2199233" y="511969"/>
                  </a:cubicBezTo>
                  <a:cubicBezTo>
                    <a:pt x="2201217" y="504528"/>
                    <a:pt x="2212379" y="496094"/>
                    <a:pt x="2232719" y="486668"/>
                  </a:cubicBezTo>
                  <a:cubicBezTo>
                    <a:pt x="2238672" y="483692"/>
                    <a:pt x="2246610" y="480715"/>
                    <a:pt x="2256532" y="477739"/>
                  </a:cubicBezTo>
                  <a:cubicBezTo>
                    <a:pt x="2258020" y="465832"/>
                    <a:pt x="2260252" y="455662"/>
                    <a:pt x="2263229" y="447229"/>
                  </a:cubicBezTo>
                  <a:cubicBezTo>
                    <a:pt x="2266206" y="435323"/>
                    <a:pt x="2270422" y="427633"/>
                    <a:pt x="2275879" y="424160"/>
                  </a:cubicBezTo>
                  <a:cubicBezTo>
                    <a:pt x="2280344" y="421184"/>
                    <a:pt x="2286545" y="421680"/>
                    <a:pt x="2294483" y="425649"/>
                  </a:cubicBezTo>
                  <a:cubicBezTo>
                    <a:pt x="2300932" y="430114"/>
                    <a:pt x="2306141" y="434826"/>
                    <a:pt x="2310110" y="439787"/>
                  </a:cubicBezTo>
                  <a:cubicBezTo>
                    <a:pt x="2313086" y="444252"/>
                    <a:pt x="2314079" y="450205"/>
                    <a:pt x="2313086" y="457647"/>
                  </a:cubicBezTo>
                  <a:cubicBezTo>
                    <a:pt x="2313086" y="459135"/>
                    <a:pt x="2312838" y="460871"/>
                    <a:pt x="2312342" y="462856"/>
                  </a:cubicBezTo>
                  <a:cubicBezTo>
                    <a:pt x="2321768" y="459879"/>
                    <a:pt x="2332930" y="457151"/>
                    <a:pt x="2345829" y="454670"/>
                  </a:cubicBezTo>
                  <a:cubicBezTo>
                    <a:pt x="2348805" y="454174"/>
                    <a:pt x="2352278" y="452934"/>
                    <a:pt x="2356247" y="450950"/>
                  </a:cubicBezTo>
                  <a:cubicBezTo>
                    <a:pt x="2356247" y="437059"/>
                    <a:pt x="2356743" y="422920"/>
                    <a:pt x="2357735" y="408534"/>
                  </a:cubicBezTo>
                  <a:cubicBezTo>
                    <a:pt x="2348309" y="410022"/>
                    <a:pt x="2339627" y="403076"/>
                    <a:pt x="2331690" y="387698"/>
                  </a:cubicBezTo>
                  <a:cubicBezTo>
                    <a:pt x="2330202" y="384721"/>
                    <a:pt x="2328962" y="382241"/>
                    <a:pt x="2327969" y="380256"/>
                  </a:cubicBezTo>
                  <a:cubicBezTo>
                    <a:pt x="2280344" y="380256"/>
                    <a:pt x="2232471" y="380256"/>
                    <a:pt x="2184350" y="380256"/>
                  </a:cubicBezTo>
                  <a:cubicBezTo>
                    <a:pt x="2183854" y="402580"/>
                    <a:pt x="2183358" y="425153"/>
                    <a:pt x="2182862" y="447973"/>
                  </a:cubicBezTo>
                  <a:cubicBezTo>
                    <a:pt x="2182862" y="476250"/>
                    <a:pt x="2182614" y="506264"/>
                    <a:pt x="2182118" y="538014"/>
                  </a:cubicBezTo>
                  <a:cubicBezTo>
                    <a:pt x="2182118" y="569268"/>
                    <a:pt x="2184598" y="604739"/>
                    <a:pt x="2189559" y="644426"/>
                  </a:cubicBezTo>
                  <a:cubicBezTo>
                    <a:pt x="2191543" y="660797"/>
                    <a:pt x="2187823" y="671959"/>
                    <a:pt x="2178397" y="677912"/>
                  </a:cubicBezTo>
                  <a:cubicBezTo>
                    <a:pt x="2168971" y="683866"/>
                    <a:pt x="2162770" y="689571"/>
                    <a:pt x="2159793" y="695028"/>
                  </a:cubicBezTo>
                  <a:cubicBezTo>
                    <a:pt x="2157809" y="700981"/>
                    <a:pt x="2154833" y="704205"/>
                    <a:pt x="2150864" y="704701"/>
                  </a:cubicBezTo>
                  <a:cubicBezTo>
                    <a:pt x="2147391" y="704701"/>
                    <a:pt x="2142678" y="701973"/>
                    <a:pt x="2136725" y="696516"/>
                  </a:cubicBezTo>
                  <a:cubicBezTo>
                    <a:pt x="2131764" y="690563"/>
                    <a:pt x="2127795" y="678657"/>
                    <a:pt x="2124819" y="660797"/>
                  </a:cubicBezTo>
                  <a:cubicBezTo>
                    <a:pt x="2120354" y="625078"/>
                    <a:pt x="2118618" y="594321"/>
                    <a:pt x="2119610" y="568524"/>
                  </a:cubicBezTo>
                  <a:cubicBezTo>
                    <a:pt x="2121098" y="543223"/>
                    <a:pt x="2122090" y="516930"/>
                    <a:pt x="2122586" y="489645"/>
                  </a:cubicBezTo>
                  <a:cubicBezTo>
                    <a:pt x="2122586" y="462856"/>
                    <a:pt x="2124075" y="431354"/>
                    <a:pt x="2127051" y="395139"/>
                  </a:cubicBezTo>
                  <a:cubicBezTo>
                    <a:pt x="2127051" y="390178"/>
                    <a:pt x="2127299" y="385217"/>
                    <a:pt x="2127795" y="380256"/>
                  </a:cubicBezTo>
                  <a:cubicBezTo>
                    <a:pt x="2081163" y="380256"/>
                    <a:pt x="2034282" y="380256"/>
                    <a:pt x="1987153" y="380256"/>
                  </a:cubicBezTo>
                  <a:close/>
                  <a:moveTo>
                    <a:pt x="1521172" y="380256"/>
                  </a:moveTo>
                  <a:cubicBezTo>
                    <a:pt x="1514723" y="399604"/>
                    <a:pt x="1506538" y="422672"/>
                    <a:pt x="1496615" y="449461"/>
                  </a:cubicBezTo>
                  <a:cubicBezTo>
                    <a:pt x="1484709" y="483692"/>
                    <a:pt x="1468586" y="515442"/>
                    <a:pt x="1448246" y="544711"/>
                  </a:cubicBezTo>
                  <a:cubicBezTo>
                    <a:pt x="1428899" y="572989"/>
                    <a:pt x="1404094" y="598289"/>
                    <a:pt x="1373832" y="620614"/>
                  </a:cubicBezTo>
                  <a:cubicBezTo>
                    <a:pt x="1373336" y="620614"/>
                    <a:pt x="1372592" y="621110"/>
                    <a:pt x="1371600" y="622102"/>
                  </a:cubicBezTo>
                  <a:cubicBezTo>
                    <a:pt x="1371600" y="663774"/>
                    <a:pt x="1371600" y="706438"/>
                    <a:pt x="1371600" y="750094"/>
                  </a:cubicBezTo>
                  <a:cubicBezTo>
                    <a:pt x="1493639" y="750094"/>
                    <a:pt x="1616670" y="750094"/>
                    <a:pt x="1740694" y="750094"/>
                  </a:cubicBezTo>
                  <a:cubicBezTo>
                    <a:pt x="1740694" y="626567"/>
                    <a:pt x="1740694" y="503287"/>
                    <a:pt x="1740694" y="380256"/>
                  </a:cubicBezTo>
                  <a:cubicBezTo>
                    <a:pt x="1667768" y="380256"/>
                    <a:pt x="1594594" y="380256"/>
                    <a:pt x="1521172" y="380256"/>
                  </a:cubicBezTo>
                  <a:close/>
                  <a:moveTo>
                    <a:pt x="1312069" y="380256"/>
                  </a:moveTo>
                  <a:cubicBezTo>
                    <a:pt x="1303139" y="389186"/>
                    <a:pt x="1299418" y="395387"/>
                    <a:pt x="1300906" y="398860"/>
                  </a:cubicBezTo>
                  <a:cubicBezTo>
                    <a:pt x="1302395" y="400844"/>
                    <a:pt x="1318518" y="396875"/>
                    <a:pt x="1349276" y="386953"/>
                  </a:cubicBezTo>
                  <a:cubicBezTo>
                    <a:pt x="1352748" y="384969"/>
                    <a:pt x="1357213" y="382737"/>
                    <a:pt x="1362670" y="380256"/>
                  </a:cubicBezTo>
                  <a:cubicBezTo>
                    <a:pt x="1345803" y="380256"/>
                    <a:pt x="1328936" y="380256"/>
                    <a:pt x="1312069" y="380256"/>
                  </a:cubicBezTo>
                  <a:close/>
                  <a:moveTo>
                    <a:pt x="996553" y="380256"/>
                  </a:moveTo>
                  <a:cubicBezTo>
                    <a:pt x="996553" y="502295"/>
                    <a:pt x="996553" y="625574"/>
                    <a:pt x="996553" y="750094"/>
                  </a:cubicBezTo>
                  <a:cubicBezTo>
                    <a:pt x="1118592" y="750094"/>
                    <a:pt x="1241623" y="750094"/>
                    <a:pt x="1365647" y="750094"/>
                  </a:cubicBezTo>
                  <a:cubicBezTo>
                    <a:pt x="1365647" y="708422"/>
                    <a:pt x="1365647" y="666998"/>
                    <a:pt x="1365647" y="625823"/>
                  </a:cubicBezTo>
                  <a:cubicBezTo>
                    <a:pt x="1338858" y="643682"/>
                    <a:pt x="1314549" y="656084"/>
                    <a:pt x="1292721" y="663030"/>
                  </a:cubicBezTo>
                  <a:cubicBezTo>
                    <a:pt x="1268908" y="669479"/>
                    <a:pt x="1238647" y="679153"/>
                    <a:pt x="1201936" y="692051"/>
                  </a:cubicBezTo>
                  <a:cubicBezTo>
                    <a:pt x="1181100" y="698500"/>
                    <a:pt x="1169442" y="699741"/>
                    <a:pt x="1166961" y="695772"/>
                  </a:cubicBezTo>
                  <a:cubicBezTo>
                    <a:pt x="1164977" y="692299"/>
                    <a:pt x="1170186" y="684858"/>
                    <a:pt x="1182588" y="673448"/>
                  </a:cubicBezTo>
                  <a:cubicBezTo>
                    <a:pt x="1204912" y="658069"/>
                    <a:pt x="1228477" y="643682"/>
                    <a:pt x="1253282" y="630287"/>
                  </a:cubicBezTo>
                  <a:cubicBezTo>
                    <a:pt x="1277094" y="617885"/>
                    <a:pt x="1306860" y="593576"/>
                    <a:pt x="1342578" y="557362"/>
                  </a:cubicBezTo>
                  <a:cubicBezTo>
                    <a:pt x="1350020" y="548432"/>
                    <a:pt x="1357709" y="539750"/>
                    <a:pt x="1365647" y="531317"/>
                  </a:cubicBezTo>
                  <a:cubicBezTo>
                    <a:pt x="1365647" y="504528"/>
                    <a:pt x="1365647" y="477739"/>
                    <a:pt x="1365647" y="450950"/>
                  </a:cubicBezTo>
                  <a:cubicBezTo>
                    <a:pt x="1319510" y="464840"/>
                    <a:pt x="1281559" y="476498"/>
                    <a:pt x="1251793" y="485924"/>
                  </a:cubicBezTo>
                  <a:cubicBezTo>
                    <a:pt x="1227981" y="493366"/>
                    <a:pt x="1207889" y="499567"/>
                    <a:pt x="1191518" y="504528"/>
                  </a:cubicBezTo>
                  <a:cubicBezTo>
                    <a:pt x="1176139" y="508993"/>
                    <a:pt x="1164481" y="508248"/>
                    <a:pt x="1156543" y="502295"/>
                  </a:cubicBezTo>
                  <a:cubicBezTo>
                    <a:pt x="1149102" y="496342"/>
                    <a:pt x="1141660" y="489149"/>
                    <a:pt x="1134219" y="480715"/>
                  </a:cubicBezTo>
                  <a:cubicBezTo>
                    <a:pt x="1126778" y="473274"/>
                    <a:pt x="1122561" y="464840"/>
                    <a:pt x="1121568" y="455414"/>
                  </a:cubicBezTo>
                  <a:cubicBezTo>
                    <a:pt x="1121568" y="446485"/>
                    <a:pt x="1125041" y="438051"/>
                    <a:pt x="1131987" y="430114"/>
                  </a:cubicBezTo>
                  <a:cubicBezTo>
                    <a:pt x="1139428" y="422672"/>
                    <a:pt x="1148110" y="418455"/>
                    <a:pt x="1158031" y="417463"/>
                  </a:cubicBezTo>
                  <a:cubicBezTo>
                    <a:pt x="1166961" y="415975"/>
                    <a:pt x="1176883" y="410270"/>
                    <a:pt x="1187797" y="400348"/>
                  </a:cubicBezTo>
                  <a:cubicBezTo>
                    <a:pt x="1192758" y="395387"/>
                    <a:pt x="1199703" y="388690"/>
                    <a:pt x="1208633" y="380256"/>
                  </a:cubicBezTo>
                  <a:cubicBezTo>
                    <a:pt x="1138188" y="380256"/>
                    <a:pt x="1067494" y="380256"/>
                    <a:pt x="996553" y="380256"/>
                  </a:cubicBezTo>
                  <a:close/>
                  <a:moveTo>
                    <a:pt x="680144" y="380256"/>
                  </a:moveTo>
                  <a:cubicBezTo>
                    <a:pt x="680144" y="380752"/>
                    <a:pt x="680144" y="381248"/>
                    <a:pt x="680144" y="381744"/>
                  </a:cubicBezTo>
                  <a:cubicBezTo>
                    <a:pt x="674191" y="441772"/>
                    <a:pt x="665262" y="488653"/>
                    <a:pt x="653355" y="522387"/>
                  </a:cubicBezTo>
                  <a:cubicBezTo>
                    <a:pt x="641449" y="555129"/>
                    <a:pt x="632767" y="577701"/>
                    <a:pt x="627310" y="590104"/>
                  </a:cubicBezTo>
                  <a:cubicBezTo>
                    <a:pt x="622846" y="602010"/>
                    <a:pt x="614660" y="609451"/>
                    <a:pt x="602754" y="612428"/>
                  </a:cubicBezTo>
                  <a:cubicBezTo>
                    <a:pt x="591840" y="614412"/>
                    <a:pt x="583406" y="618381"/>
                    <a:pt x="577453" y="624334"/>
                  </a:cubicBezTo>
                  <a:cubicBezTo>
                    <a:pt x="569515" y="629295"/>
                    <a:pt x="561082" y="631528"/>
                    <a:pt x="552152" y="631032"/>
                  </a:cubicBezTo>
                  <a:cubicBezTo>
                    <a:pt x="544215" y="629543"/>
                    <a:pt x="535285" y="631280"/>
                    <a:pt x="525363" y="636241"/>
                  </a:cubicBezTo>
                  <a:cubicBezTo>
                    <a:pt x="516433" y="640705"/>
                    <a:pt x="508000" y="642690"/>
                    <a:pt x="500062" y="642194"/>
                  </a:cubicBezTo>
                  <a:cubicBezTo>
                    <a:pt x="494109" y="642194"/>
                    <a:pt x="486916" y="635000"/>
                    <a:pt x="478482" y="620614"/>
                  </a:cubicBezTo>
                  <a:cubicBezTo>
                    <a:pt x="471041" y="606723"/>
                    <a:pt x="470049" y="596801"/>
                    <a:pt x="475506" y="590848"/>
                  </a:cubicBezTo>
                  <a:cubicBezTo>
                    <a:pt x="480467" y="584895"/>
                    <a:pt x="479474" y="577949"/>
                    <a:pt x="472529" y="570012"/>
                  </a:cubicBezTo>
                  <a:cubicBezTo>
                    <a:pt x="469553" y="567035"/>
                    <a:pt x="467320" y="564059"/>
                    <a:pt x="465832" y="561082"/>
                  </a:cubicBezTo>
                  <a:cubicBezTo>
                    <a:pt x="465832" y="562571"/>
                    <a:pt x="465584" y="564803"/>
                    <a:pt x="465088" y="567780"/>
                  </a:cubicBezTo>
                  <a:cubicBezTo>
                    <a:pt x="461615" y="578198"/>
                    <a:pt x="452933" y="583903"/>
                    <a:pt x="439043" y="584895"/>
                  </a:cubicBezTo>
                  <a:cubicBezTo>
                    <a:pt x="424160" y="584895"/>
                    <a:pt x="412254" y="586383"/>
                    <a:pt x="403324" y="589360"/>
                  </a:cubicBezTo>
                  <a:cubicBezTo>
                    <a:pt x="398859" y="589856"/>
                    <a:pt x="391418" y="590600"/>
                    <a:pt x="381000" y="591592"/>
                  </a:cubicBezTo>
                  <a:cubicBezTo>
                    <a:pt x="381000" y="643682"/>
                    <a:pt x="381000" y="696516"/>
                    <a:pt x="381000" y="750094"/>
                  </a:cubicBezTo>
                  <a:cubicBezTo>
                    <a:pt x="503039" y="750094"/>
                    <a:pt x="626070" y="750094"/>
                    <a:pt x="750094" y="750094"/>
                  </a:cubicBezTo>
                  <a:cubicBezTo>
                    <a:pt x="750094" y="626567"/>
                    <a:pt x="750094" y="503287"/>
                    <a:pt x="750094" y="380256"/>
                  </a:cubicBezTo>
                  <a:cubicBezTo>
                    <a:pt x="726281" y="380256"/>
                    <a:pt x="702965" y="380256"/>
                    <a:pt x="680144" y="380256"/>
                  </a:cubicBezTo>
                  <a:close/>
                  <a:moveTo>
                    <a:pt x="461367" y="380256"/>
                  </a:moveTo>
                  <a:cubicBezTo>
                    <a:pt x="459383" y="386209"/>
                    <a:pt x="457646" y="390426"/>
                    <a:pt x="456158" y="392907"/>
                  </a:cubicBezTo>
                  <a:cubicBezTo>
                    <a:pt x="454670" y="393403"/>
                    <a:pt x="453429" y="394395"/>
                    <a:pt x="452437" y="395883"/>
                  </a:cubicBezTo>
                  <a:cubicBezTo>
                    <a:pt x="447972" y="403821"/>
                    <a:pt x="442267" y="409526"/>
                    <a:pt x="435322" y="412998"/>
                  </a:cubicBezTo>
                  <a:cubicBezTo>
                    <a:pt x="429369" y="414983"/>
                    <a:pt x="423416" y="418455"/>
                    <a:pt x="417463" y="423416"/>
                  </a:cubicBezTo>
                  <a:cubicBezTo>
                    <a:pt x="412998" y="426393"/>
                    <a:pt x="400844" y="432594"/>
                    <a:pt x="381000" y="442020"/>
                  </a:cubicBezTo>
                  <a:cubicBezTo>
                    <a:pt x="381000" y="464344"/>
                    <a:pt x="381000" y="487164"/>
                    <a:pt x="381000" y="510481"/>
                  </a:cubicBezTo>
                  <a:cubicBezTo>
                    <a:pt x="384472" y="509985"/>
                    <a:pt x="389185" y="508744"/>
                    <a:pt x="395138" y="506760"/>
                  </a:cubicBezTo>
                  <a:cubicBezTo>
                    <a:pt x="408533" y="500807"/>
                    <a:pt x="420191" y="499319"/>
                    <a:pt x="430113" y="502295"/>
                  </a:cubicBezTo>
                  <a:cubicBezTo>
                    <a:pt x="439539" y="505272"/>
                    <a:pt x="448965" y="514201"/>
                    <a:pt x="458390" y="529084"/>
                  </a:cubicBezTo>
                  <a:cubicBezTo>
                    <a:pt x="461863" y="536526"/>
                    <a:pt x="464344" y="543719"/>
                    <a:pt x="465832" y="550664"/>
                  </a:cubicBezTo>
                  <a:cubicBezTo>
                    <a:pt x="468808" y="550168"/>
                    <a:pt x="476994" y="549672"/>
                    <a:pt x="490389" y="549176"/>
                  </a:cubicBezTo>
                  <a:cubicBezTo>
                    <a:pt x="507256" y="549176"/>
                    <a:pt x="519162" y="546200"/>
                    <a:pt x="526107" y="540246"/>
                  </a:cubicBezTo>
                  <a:cubicBezTo>
                    <a:pt x="534045" y="535782"/>
                    <a:pt x="542974" y="521147"/>
                    <a:pt x="552896" y="496342"/>
                  </a:cubicBezTo>
                  <a:cubicBezTo>
                    <a:pt x="560834" y="472530"/>
                    <a:pt x="567779" y="433834"/>
                    <a:pt x="573732" y="380256"/>
                  </a:cubicBezTo>
                  <a:cubicBezTo>
                    <a:pt x="536525" y="380256"/>
                    <a:pt x="499070" y="380256"/>
                    <a:pt x="461367" y="380256"/>
                  </a:cubicBezTo>
                  <a:close/>
                  <a:moveTo>
                    <a:pt x="331142" y="380256"/>
                  </a:moveTo>
                  <a:cubicBezTo>
                    <a:pt x="331142" y="384721"/>
                    <a:pt x="330894" y="390178"/>
                    <a:pt x="330398" y="396627"/>
                  </a:cubicBezTo>
                  <a:cubicBezTo>
                    <a:pt x="335359" y="394643"/>
                    <a:pt x="341560" y="391666"/>
                    <a:pt x="349002" y="387698"/>
                  </a:cubicBezTo>
                  <a:cubicBezTo>
                    <a:pt x="351978" y="385713"/>
                    <a:pt x="355203" y="383233"/>
                    <a:pt x="358676" y="380256"/>
                  </a:cubicBezTo>
                  <a:cubicBezTo>
                    <a:pt x="349746" y="380256"/>
                    <a:pt x="340568" y="380256"/>
                    <a:pt x="331142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3" y="750094"/>
                    <a:pt x="375047" y="750094"/>
                  </a:cubicBezTo>
                  <a:cubicBezTo>
                    <a:pt x="375047" y="697508"/>
                    <a:pt x="375047" y="644922"/>
                    <a:pt x="375047" y="592336"/>
                  </a:cubicBezTo>
                  <a:cubicBezTo>
                    <a:pt x="364629" y="592336"/>
                    <a:pt x="351234" y="592336"/>
                    <a:pt x="334863" y="592336"/>
                  </a:cubicBezTo>
                  <a:cubicBezTo>
                    <a:pt x="319980" y="592336"/>
                    <a:pt x="305346" y="588119"/>
                    <a:pt x="290959" y="579686"/>
                  </a:cubicBezTo>
                  <a:cubicBezTo>
                    <a:pt x="277564" y="570756"/>
                    <a:pt x="269131" y="556618"/>
                    <a:pt x="265658" y="537270"/>
                  </a:cubicBezTo>
                  <a:cubicBezTo>
                    <a:pt x="262185" y="518914"/>
                    <a:pt x="260697" y="484436"/>
                    <a:pt x="261193" y="433834"/>
                  </a:cubicBezTo>
                  <a:cubicBezTo>
                    <a:pt x="261193" y="412998"/>
                    <a:pt x="260945" y="395139"/>
                    <a:pt x="260449" y="380256"/>
                  </a:cubicBezTo>
                  <a:cubicBezTo>
                    <a:pt x="230683" y="380256"/>
                    <a:pt x="200670" y="380256"/>
                    <a:pt x="170408" y="380256"/>
                  </a:cubicBezTo>
                  <a:cubicBezTo>
                    <a:pt x="171896" y="402580"/>
                    <a:pt x="174625" y="425897"/>
                    <a:pt x="178594" y="450205"/>
                  </a:cubicBezTo>
                  <a:cubicBezTo>
                    <a:pt x="181570" y="478483"/>
                    <a:pt x="187771" y="502047"/>
                    <a:pt x="197197" y="520899"/>
                  </a:cubicBezTo>
                  <a:cubicBezTo>
                    <a:pt x="206127" y="539254"/>
                    <a:pt x="209103" y="553889"/>
                    <a:pt x="206127" y="564803"/>
                  </a:cubicBezTo>
                  <a:cubicBezTo>
                    <a:pt x="204142" y="571252"/>
                    <a:pt x="202654" y="582166"/>
                    <a:pt x="201662" y="597545"/>
                  </a:cubicBezTo>
                  <a:cubicBezTo>
                    <a:pt x="201662" y="611436"/>
                    <a:pt x="196701" y="619869"/>
                    <a:pt x="186779" y="622846"/>
                  </a:cubicBezTo>
                  <a:cubicBezTo>
                    <a:pt x="177849" y="624334"/>
                    <a:pt x="170408" y="622846"/>
                    <a:pt x="164455" y="618381"/>
                  </a:cubicBezTo>
                  <a:cubicBezTo>
                    <a:pt x="159494" y="613420"/>
                    <a:pt x="154285" y="605979"/>
                    <a:pt x="148828" y="596057"/>
                  </a:cubicBezTo>
                  <a:cubicBezTo>
                    <a:pt x="141387" y="581174"/>
                    <a:pt x="135681" y="569516"/>
                    <a:pt x="131713" y="561082"/>
                  </a:cubicBezTo>
                  <a:cubicBezTo>
                    <a:pt x="128240" y="553145"/>
                    <a:pt x="125264" y="544215"/>
                    <a:pt x="122783" y="534293"/>
                  </a:cubicBezTo>
                  <a:cubicBezTo>
                    <a:pt x="121295" y="524867"/>
                    <a:pt x="118318" y="515690"/>
                    <a:pt x="113853" y="506760"/>
                  </a:cubicBezTo>
                  <a:cubicBezTo>
                    <a:pt x="110877" y="497830"/>
                    <a:pt x="105916" y="476498"/>
                    <a:pt x="98971" y="442764"/>
                  </a:cubicBezTo>
                  <a:cubicBezTo>
                    <a:pt x="95994" y="424905"/>
                    <a:pt x="93265" y="404069"/>
                    <a:pt x="90785" y="380256"/>
                  </a:cubicBezTo>
                  <a:cubicBezTo>
                    <a:pt x="62508" y="380256"/>
                    <a:pt x="34230" y="380256"/>
                    <a:pt x="5953" y="380256"/>
                  </a:cubicBezTo>
                  <a:close/>
                  <a:moveTo>
                    <a:pt x="3505535" y="354583"/>
                  </a:moveTo>
                  <a:cubicBezTo>
                    <a:pt x="3495489" y="354335"/>
                    <a:pt x="3481288" y="355203"/>
                    <a:pt x="3462933" y="357188"/>
                  </a:cubicBezTo>
                  <a:cubicBezTo>
                    <a:pt x="3431679" y="360164"/>
                    <a:pt x="3396704" y="364381"/>
                    <a:pt x="3358009" y="369838"/>
                  </a:cubicBezTo>
                  <a:cubicBezTo>
                    <a:pt x="3358009" y="371326"/>
                    <a:pt x="3358009" y="373063"/>
                    <a:pt x="3358009" y="375047"/>
                  </a:cubicBezTo>
                  <a:cubicBezTo>
                    <a:pt x="3413075" y="375047"/>
                    <a:pt x="3468389" y="375047"/>
                    <a:pt x="3523952" y="375047"/>
                  </a:cubicBezTo>
                  <a:cubicBezTo>
                    <a:pt x="3524448" y="367110"/>
                    <a:pt x="3524200" y="361653"/>
                    <a:pt x="3523208" y="358676"/>
                  </a:cubicBezTo>
                  <a:cubicBezTo>
                    <a:pt x="3521472" y="356196"/>
                    <a:pt x="3515581" y="354831"/>
                    <a:pt x="3505535" y="354583"/>
                  </a:cubicBezTo>
                  <a:close/>
                  <a:moveTo>
                    <a:pt x="1365647" y="328910"/>
                  </a:moveTo>
                  <a:cubicBezTo>
                    <a:pt x="1343322" y="348258"/>
                    <a:pt x="1326951" y="363637"/>
                    <a:pt x="1316533" y="375047"/>
                  </a:cubicBezTo>
                  <a:cubicBezTo>
                    <a:pt x="1331913" y="375047"/>
                    <a:pt x="1348283" y="375047"/>
                    <a:pt x="1365647" y="375047"/>
                  </a:cubicBezTo>
                  <a:cubicBezTo>
                    <a:pt x="1365647" y="359668"/>
                    <a:pt x="1365647" y="344289"/>
                    <a:pt x="1365647" y="328910"/>
                  </a:cubicBezTo>
                  <a:close/>
                  <a:moveTo>
                    <a:pt x="375047" y="311795"/>
                  </a:moveTo>
                  <a:cubicBezTo>
                    <a:pt x="367109" y="314772"/>
                    <a:pt x="355947" y="319485"/>
                    <a:pt x="341560" y="325934"/>
                  </a:cubicBezTo>
                  <a:cubicBezTo>
                    <a:pt x="341560" y="332383"/>
                    <a:pt x="340072" y="340817"/>
                    <a:pt x="337096" y="351235"/>
                  </a:cubicBezTo>
                  <a:cubicBezTo>
                    <a:pt x="335607" y="355700"/>
                    <a:pt x="333871" y="363637"/>
                    <a:pt x="331887" y="375047"/>
                  </a:cubicBezTo>
                  <a:cubicBezTo>
                    <a:pt x="342305" y="375047"/>
                    <a:pt x="353963" y="375047"/>
                    <a:pt x="366861" y="375047"/>
                  </a:cubicBezTo>
                  <a:cubicBezTo>
                    <a:pt x="368846" y="373063"/>
                    <a:pt x="371574" y="371575"/>
                    <a:pt x="375047" y="370582"/>
                  </a:cubicBezTo>
                  <a:cubicBezTo>
                    <a:pt x="375047" y="351235"/>
                    <a:pt x="375047" y="331639"/>
                    <a:pt x="375047" y="311795"/>
                  </a:cubicBezTo>
                  <a:close/>
                  <a:moveTo>
                    <a:pt x="401092" y="302121"/>
                  </a:moveTo>
                  <a:cubicBezTo>
                    <a:pt x="399603" y="302121"/>
                    <a:pt x="394394" y="304106"/>
                    <a:pt x="385465" y="308075"/>
                  </a:cubicBezTo>
                  <a:cubicBezTo>
                    <a:pt x="383976" y="308075"/>
                    <a:pt x="382488" y="308323"/>
                    <a:pt x="381000" y="308819"/>
                  </a:cubicBezTo>
                  <a:cubicBezTo>
                    <a:pt x="381000" y="326678"/>
                    <a:pt x="381000" y="344537"/>
                    <a:pt x="381000" y="362397"/>
                  </a:cubicBezTo>
                  <a:cubicBezTo>
                    <a:pt x="388937" y="345530"/>
                    <a:pt x="394642" y="332383"/>
                    <a:pt x="398115" y="322957"/>
                  </a:cubicBezTo>
                  <a:cubicBezTo>
                    <a:pt x="401092" y="309563"/>
                    <a:pt x="402084" y="302617"/>
                    <a:pt x="401092" y="302121"/>
                  </a:cubicBezTo>
                  <a:close/>
                  <a:moveTo>
                    <a:pt x="3424237" y="202407"/>
                  </a:moveTo>
                  <a:cubicBezTo>
                    <a:pt x="3415308" y="202407"/>
                    <a:pt x="3405634" y="203399"/>
                    <a:pt x="3395216" y="205383"/>
                  </a:cubicBezTo>
                  <a:cubicBezTo>
                    <a:pt x="3385790" y="206871"/>
                    <a:pt x="3374380" y="208360"/>
                    <a:pt x="3360985" y="209848"/>
                  </a:cubicBezTo>
                  <a:cubicBezTo>
                    <a:pt x="3360985" y="209848"/>
                    <a:pt x="3360489" y="209848"/>
                    <a:pt x="3359497" y="209848"/>
                  </a:cubicBezTo>
                  <a:cubicBezTo>
                    <a:pt x="3359001" y="238125"/>
                    <a:pt x="3358505" y="271364"/>
                    <a:pt x="3358009" y="309563"/>
                  </a:cubicBezTo>
                  <a:cubicBezTo>
                    <a:pt x="3374380" y="309067"/>
                    <a:pt x="3390503" y="308323"/>
                    <a:pt x="3406378" y="307330"/>
                  </a:cubicBezTo>
                  <a:cubicBezTo>
                    <a:pt x="3413819" y="295424"/>
                    <a:pt x="3420517" y="281782"/>
                    <a:pt x="3426470" y="266403"/>
                  </a:cubicBezTo>
                  <a:cubicBezTo>
                    <a:pt x="3432423" y="251024"/>
                    <a:pt x="3436639" y="237381"/>
                    <a:pt x="3439120" y="225475"/>
                  </a:cubicBezTo>
                  <a:cubicBezTo>
                    <a:pt x="3442097" y="214561"/>
                    <a:pt x="3442841" y="207367"/>
                    <a:pt x="3441352" y="203895"/>
                  </a:cubicBezTo>
                  <a:cubicBezTo>
                    <a:pt x="3439864" y="202407"/>
                    <a:pt x="3434159" y="201910"/>
                    <a:pt x="3424237" y="202407"/>
                  </a:cubicBezTo>
                  <a:close/>
                  <a:moveTo>
                    <a:pt x="375047" y="187524"/>
                  </a:moveTo>
                  <a:cubicBezTo>
                    <a:pt x="345281" y="190500"/>
                    <a:pt x="315515" y="193973"/>
                    <a:pt x="285750" y="197942"/>
                  </a:cubicBezTo>
                  <a:cubicBezTo>
                    <a:pt x="239613" y="202903"/>
                    <a:pt x="203150" y="210344"/>
                    <a:pt x="176361" y="220266"/>
                  </a:cubicBezTo>
                  <a:cubicBezTo>
                    <a:pt x="173385" y="221754"/>
                    <a:pt x="170408" y="222746"/>
                    <a:pt x="167432" y="223242"/>
                  </a:cubicBezTo>
                  <a:cubicBezTo>
                    <a:pt x="165943" y="244078"/>
                    <a:pt x="165199" y="263922"/>
                    <a:pt x="165199" y="282774"/>
                  </a:cubicBezTo>
                  <a:cubicBezTo>
                    <a:pt x="165199" y="312539"/>
                    <a:pt x="166687" y="340817"/>
                    <a:pt x="169664" y="367606"/>
                  </a:cubicBezTo>
                  <a:cubicBezTo>
                    <a:pt x="169664" y="369590"/>
                    <a:pt x="169912" y="372071"/>
                    <a:pt x="170408" y="375047"/>
                  </a:cubicBezTo>
                  <a:cubicBezTo>
                    <a:pt x="200174" y="375047"/>
                    <a:pt x="230187" y="375047"/>
                    <a:pt x="260449" y="375047"/>
                  </a:cubicBezTo>
                  <a:cubicBezTo>
                    <a:pt x="260449" y="357188"/>
                    <a:pt x="260201" y="344041"/>
                    <a:pt x="259705" y="335608"/>
                  </a:cubicBezTo>
                  <a:cubicBezTo>
                    <a:pt x="257721" y="308323"/>
                    <a:pt x="259705" y="289967"/>
                    <a:pt x="265658" y="280541"/>
                  </a:cubicBezTo>
                  <a:cubicBezTo>
                    <a:pt x="271611" y="272604"/>
                    <a:pt x="279549" y="268387"/>
                    <a:pt x="289471" y="267891"/>
                  </a:cubicBezTo>
                  <a:cubicBezTo>
                    <a:pt x="292447" y="267891"/>
                    <a:pt x="294928" y="268883"/>
                    <a:pt x="296912" y="270867"/>
                  </a:cubicBezTo>
                  <a:cubicBezTo>
                    <a:pt x="314771" y="263426"/>
                    <a:pt x="332135" y="257969"/>
                    <a:pt x="349002" y="254496"/>
                  </a:cubicBezTo>
                  <a:cubicBezTo>
                    <a:pt x="356939" y="252512"/>
                    <a:pt x="365621" y="250280"/>
                    <a:pt x="375047" y="247799"/>
                  </a:cubicBezTo>
                  <a:cubicBezTo>
                    <a:pt x="375047" y="227955"/>
                    <a:pt x="375047" y="207864"/>
                    <a:pt x="375047" y="187524"/>
                  </a:cubicBezTo>
                  <a:close/>
                  <a:moveTo>
                    <a:pt x="557919" y="162781"/>
                  </a:moveTo>
                  <a:cubicBezTo>
                    <a:pt x="551346" y="162657"/>
                    <a:pt x="542974" y="163711"/>
                    <a:pt x="532805" y="165944"/>
                  </a:cubicBezTo>
                  <a:cubicBezTo>
                    <a:pt x="511969" y="170408"/>
                    <a:pt x="477242" y="175617"/>
                    <a:pt x="428625" y="181571"/>
                  </a:cubicBezTo>
                  <a:cubicBezTo>
                    <a:pt x="412254" y="183059"/>
                    <a:pt x="396379" y="184547"/>
                    <a:pt x="381000" y="186035"/>
                  </a:cubicBezTo>
                  <a:cubicBezTo>
                    <a:pt x="381000" y="205383"/>
                    <a:pt x="381000" y="225723"/>
                    <a:pt x="381000" y="247055"/>
                  </a:cubicBezTo>
                  <a:cubicBezTo>
                    <a:pt x="385465" y="246559"/>
                    <a:pt x="390178" y="245815"/>
                    <a:pt x="395138" y="244823"/>
                  </a:cubicBezTo>
                  <a:cubicBezTo>
                    <a:pt x="408533" y="243334"/>
                    <a:pt x="417463" y="239614"/>
                    <a:pt x="421928" y="233660"/>
                  </a:cubicBezTo>
                  <a:cubicBezTo>
                    <a:pt x="424904" y="230684"/>
                    <a:pt x="432842" y="230932"/>
                    <a:pt x="445740" y="234405"/>
                  </a:cubicBezTo>
                  <a:cubicBezTo>
                    <a:pt x="458142" y="237381"/>
                    <a:pt x="468312" y="241846"/>
                    <a:pt x="476250" y="247799"/>
                  </a:cubicBezTo>
                  <a:cubicBezTo>
                    <a:pt x="483691" y="252760"/>
                    <a:pt x="488900" y="259953"/>
                    <a:pt x="491877" y="269379"/>
                  </a:cubicBezTo>
                  <a:cubicBezTo>
                    <a:pt x="494853" y="277317"/>
                    <a:pt x="494853" y="286990"/>
                    <a:pt x="491877" y="298401"/>
                  </a:cubicBezTo>
                  <a:cubicBezTo>
                    <a:pt x="487412" y="310803"/>
                    <a:pt x="480963" y="328910"/>
                    <a:pt x="472529" y="352723"/>
                  </a:cubicBezTo>
                  <a:cubicBezTo>
                    <a:pt x="469553" y="361653"/>
                    <a:pt x="466824" y="369094"/>
                    <a:pt x="464344" y="375047"/>
                  </a:cubicBezTo>
                  <a:cubicBezTo>
                    <a:pt x="500062" y="375047"/>
                    <a:pt x="536773" y="375047"/>
                    <a:pt x="574476" y="375047"/>
                  </a:cubicBezTo>
                  <a:cubicBezTo>
                    <a:pt x="574476" y="373559"/>
                    <a:pt x="574724" y="372071"/>
                    <a:pt x="575221" y="370582"/>
                  </a:cubicBezTo>
                  <a:cubicBezTo>
                    <a:pt x="582662" y="294184"/>
                    <a:pt x="585887" y="241846"/>
                    <a:pt x="584894" y="213569"/>
                  </a:cubicBezTo>
                  <a:cubicBezTo>
                    <a:pt x="583406" y="186283"/>
                    <a:pt x="579189" y="170656"/>
                    <a:pt x="572244" y="166688"/>
                  </a:cubicBezTo>
                  <a:cubicBezTo>
                    <a:pt x="569267" y="164207"/>
                    <a:pt x="564492" y="162905"/>
                    <a:pt x="557919" y="162781"/>
                  </a:cubicBezTo>
                  <a:close/>
                  <a:moveTo>
                    <a:pt x="2418754" y="158502"/>
                  </a:moveTo>
                  <a:cubicBezTo>
                    <a:pt x="2408336" y="161479"/>
                    <a:pt x="2396926" y="165199"/>
                    <a:pt x="2384524" y="169664"/>
                  </a:cubicBezTo>
                  <a:cubicBezTo>
                    <a:pt x="2376586" y="171153"/>
                    <a:pt x="2369145" y="172393"/>
                    <a:pt x="2362200" y="173385"/>
                  </a:cubicBezTo>
                  <a:cubicBezTo>
                    <a:pt x="2362200" y="177850"/>
                    <a:pt x="2362200" y="182563"/>
                    <a:pt x="2362200" y="187524"/>
                  </a:cubicBezTo>
                  <a:cubicBezTo>
                    <a:pt x="2363688" y="205383"/>
                    <a:pt x="2365424" y="225227"/>
                    <a:pt x="2367409" y="247055"/>
                  </a:cubicBezTo>
                  <a:cubicBezTo>
                    <a:pt x="2369393" y="275332"/>
                    <a:pt x="2373362" y="303610"/>
                    <a:pt x="2379315" y="331887"/>
                  </a:cubicBezTo>
                  <a:cubicBezTo>
                    <a:pt x="2390229" y="328910"/>
                    <a:pt x="2402879" y="325438"/>
                    <a:pt x="2417266" y="321469"/>
                  </a:cubicBezTo>
                  <a:cubicBezTo>
                    <a:pt x="2417266" y="309563"/>
                    <a:pt x="2417266" y="297408"/>
                    <a:pt x="2417266" y="285006"/>
                  </a:cubicBezTo>
                  <a:cubicBezTo>
                    <a:pt x="2410817" y="285006"/>
                    <a:pt x="2405856" y="282526"/>
                    <a:pt x="2402383" y="277565"/>
                  </a:cubicBezTo>
                  <a:cubicBezTo>
                    <a:pt x="2397918" y="271115"/>
                    <a:pt x="2393950" y="265658"/>
                    <a:pt x="2390477" y="261194"/>
                  </a:cubicBezTo>
                  <a:cubicBezTo>
                    <a:pt x="2387501" y="256729"/>
                    <a:pt x="2385516" y="253008"/>
                    <a:pt x="2384524" y="250032"/>
                  </a:cubicBezTo>
                  <a:cubicBezTo>
                    <a:pt x="2384524" y="247055"/>
                    <a:pt x="2384028" y="244326"/>
                    <a:pt x="2383036" y="241846"/>
                  </a:cubicBezTo>
                  <a:cubicBezTo>
                    <a:pt x="2383036" y="239862"/>
                    <a:pt x="2383036" y="235893"/>
                    <a:pt x="2383036" y="229940"/>
                  </a:cubicBezTo>
                  <a:cubicBezTo>
                    <a:pt x="2383036" y="223987"/>
                    <a:pt x="2387252" y="220018"/>
                    <a:pt x="2395686" y="218033"/>
                  </a:cubicBezTo>
                  <a:cubicBezTo>
                    <a:pt x="2402135" y="216545"/>
                    <a:pt x="2409577" y="214313"/>
                    <a:pt x="2418010" y="211336"/>
                  </a:cubicBezTo>
                  <a:cubicBezTo>
                    <a:pt x="2418010" y="190500"/>
                    <a:pt x="2418258" y="172889"/>
                    <a:pt x="2418754" y="158502"/>
                  </a:cubicBezTo>
                  <a:close/>
                  <a:moveTo>
                    <a:pt x="1365647" y="143619"/>
                  </a:moveTo>
                  <a:cubicBezTo>
                    <a:pt x="1350268" y="158502"/>
                    <a:pt x="1336129" y="171153"/>
                    <a:pt x="1323231" y="181571"/>
                  </a:cubicBezTo>
                  <a:cubicBezTo>
                    <a:pt x="1303883" y="197942"/>
                    <a:pt x="1289497" y="208856"/>
                    <a:pt x="1280071" y="214313"/>
                  </a:cubicBezTo>
                  <a:cubicBezTo>
                    <a:pt x="1271141" y="219274"/>
                    <a:pt x="1266924" y="223490"/>
                    <a:pt x="1267420" y="226963"/>
                  </a:cubicBezTo>
                  <a:cubicBezTo>
                    <a:pt x="1267420" y="229940"/>
                    <a:pt x="1272629" y="232916"/>
                    <a:pt x="1283047" y="235893"/>
                  </a:cubicBezTo>
                  <a:cubicBezTo>
                    <a:pt x="1293465" y="237877"/>
                    <a:pt x="1311076" y="242094"/>
                    <a:pt x="1335881" y="248543"/>
                  </a:cubicBezTo>
                  <a:cubicBezTo>
                    <a:pt x="1337866" y="249039"/>
                    <a:pt x="1340098" y="250280"/>
                    <a:pt x="1342578" y="252264"/>
                  </a:cubicBezTo>
                  <a:cubicBezTo>
                    <a:pt x="1349028" y="244823"/>
                    <a:pt x="1356717" y="236885"/>
                    <a:pt x="1365647" y="228451"/>
                  </a:cubicBezTo>
                  <a:cubicBezTo>
                    <a:pt x="1365647" y="200174"/>
                    <a:pt x="1365647" y="171897"/>
                    <a:pt x="1365647" y="143619"/>
                  </a:cubicBezTo>
                  <a:close/>
                  <a:moveTo>
                    <a:pt x="2552560" y="117807"/>
                  </a:moveTo>
                  <a:cubicBezTo>
                    <a:pt x="2547072" y="117528"/>
                    <a:pt x="2536701" y="120179"/>
                    <a:pt x="2521446" y="125760"/>
                  </a:cubicBezTo>
                  <a:cubicBezTo>
                    <a:pt x="2514004" y="128737"/>
                    <a:pt x="2502346" y="132705"/>
                    <a:pt x="2486471" y="137666"/>
                  </a:cubicBezTo>
                  <a:cubicBezTo>
                    <a:pt x="2486471" y="137666"/>
                    <a:pt x="2486471" y="138658"/>
                    <a:pt x="2486471" y="140643"/>
                  </a:cubicBezTo>
                  <a:cubicBezTo>
                    <a:pt x="2486471" y="148084"/>
                    <a:pt x="2485975" y="158006"/>
                    <a:pt x="2484983" y="170408"/>
                  </a:cubicBezTo>
                  <a:cubicBezTo>
                    <a:pt x="2484983" y="174873"/>
                    <a:pt x="2484487" y="182067"/>
                    <a:pt x="2483495" y="191989"/>
                  </a:cubicBezTo>
                  <a:cubicBezTo>
                    <a:pt x="2483991" y="191989"/>
                    <a:pt x="2484983" y="191989"/>
                    <a:pt x="2486471" y="191989"/>
                  </a:cubicBezTo>
                  <a:cubicBezTo>
                    <a:pt x="2492424" y="191989"/>
                    <a:pt x="2497137" y="193477"/>
                    <a:pt x="2500610" y="196453"/>
                  </a:cubicBezTo>
                  <a:cubicBezTo>
                    <a:pt x="2503586" y="199430"/>
                    <a:pt x="2505819" y="201910"/>
                    <a:pt x="2507307" y="203895"/>
                  </a:cubicBezTo>
                  <a:cubicBezTo>
                    <a:pt x="2507803" y="205879"/>
                    <a:pt x="2509292" y="208608"/>
                    <a:pt x="2511772" y="212080"/>
                  </a:cubicBezTo>
                  <a:cubicBezTo>
                    <a:pt x="2513260" y="215057"/>
                    <a:pt x="2513756" y="219026"/>
                    <a:pt x="2513260" y="223987"/>
                  </a:cubicBezTo>
                  <a:cubicBezTo>
                    <a:pt x="2512764" y="228451"/>
                    <a:pt x="2512268" y="232420"/>
                    <a:pt x="2511772" y="235893"/>
                  </a:cubicBezTo>
                  <a:cubicBezTo>
                    <a:pt x="2511772" y="238869"/>
                    <a:pt x="2510780" y="243086"/>
                    <a:pt x="2508795" y="248543"/>
                  </a:cubicBezTo>
                  <a:cubicBezTo>
                    <a:pt x="2506811" y="253504"/>
                    <a:pt x="2503586" y="257225"/>
                    <a:pt x="2499122" y="259705"/>
                  </a:cubicBezTo>
                  <a:cubicBezTo>
                    <a:pt x="2493168" y="262682"/>
                    <a:pt x="2487215" y="265162"/>
                    <a:pt x="2481262" y="267147"/>
                  </a:cubicBezTo>
                  <a:cubicBezTo>
                    <a:pt x="2481262" y="269131"/>
                    <a:pt x="2481262" y="271860"/>
                    <a:pt x="2481262" y="275332"/>
                  </a:cubicBezTo>
                  <a:cubicBezTo>
                    <a:pt x="2481262" y="284262"/>
                    <a:pt x="2481014" y="293936"/>
                    <a:pt x="2480518" y="304354"/>
                  </a:cubicBezTo>
                  <a:cubicBezTo>
                    <a:pt x="2492424" y="301377"/>
                    <a:pt x="2505571" y="298401"/>
                    <a:pt x="2519958" y="295424"/>
                  </a:cubicBezTo>
                  <a:cubicBezTo>
                    <a:pt x="2534840" y="268139"/>
                    <a:pt x="2545010" y="240606"/>
                    <a:pt x="2550467" y="212824"/>
                  </a:cubicBezTo>
                  <a:cubicBezTo>
                    <a:pt x="2555428" y="186035"/>
                    <a:pt x="2558405" y="164703"/>
                    <a:pt x="2559397" y="148828"/>
                  </a:cubicBezTo>
                  <a:cubicBezTo>
                    <a:pt x="2559893" y="133946"/>
                    <a:pt x="2558901" y="124024"/>
                    <a:pt x="2556420" y="119063"/>
                  </a:cubicBezTo>
                  <a:cubicBezTo>
                    <a:pt x="2555676" y="118319"/>
                    <a:pt x="2554389" y="117900"/>
                    <a:pt x="2552560" y="117807"/>
                  </a:cubicBezTo>
                  <a:close/>
                  <a:moveTo>
                    <a:pt x="2185094" y="62508"/>
                  </a:moveTo>
                  <a:cubicBezTo>
                    <a:pt x="2195512" y="63996"/>
                    <a:pt x="2205682" y="70446"/>
                    <a:pt x="2215604" y="81856"/>
                  </a:cubicBezTo>
                  <a:cubicBezTo>
                    <a:pt x="2225030" y="93762"/>
                    <a:pt x="2231727" y="105420"/>
                    <a:pt x="2235696" y="116830"/>
                  </a:cubicBezTo>
                  <a:cubicBezTo>
                    <a:pt x="2238672" y="127744"/>
                    <a:pt x="2235200" y="142379"/>
                    <a:pt x="2225278" y="160735"/>
                  </a:cubicBezTo>
                  <a:cubicBezTo>
                    <a:pt x="2220317" y="169664"/>
                    <a:pt x="2215108" y="176858"/>
                    <a:pt x="2209651" y="182315"/>
                  </a:cubicBezTo>
                  <a:cubicBezTo>
                    <a:pt x="2205186" y="186780"/>
                    <a:pt x="2199481" y="194221"/>
                    <a:pt x="2192536" y="204639"/>
                  </a:cubicBezTo>
                  <a:cubicBezTo>
                    <a:pt x="2186583" y="214065"/>
                    <a:pt x="2180381" y="222002"/>
                    <a:pt x="2173932" y="228451"/>
                  </a:cubicBezTo>
                  <a:cubicBezTo>
                    <a:pt x="2167979" y="234405"/>
                    <a:pt x="2158801" y="245815"/>
                    <a:pt x="2146399" y="262682"/>
                  </a:cubicBezTo>
                  <a:cubicBezTo>
                    <a:pt x="2131516" y="281037"/>
                    <a:pt x="2120602" y="291455"/>
                    <a:pt x="2113657" y="293936"/>
                  </a:cubicBezTo>
                  <a:cubicBezTo>
                    <a:pt x="2107704" y="295424"/>
                    <a:pt x="2102743" y="299889"/>
                    <a:pt x="2098774" y="307330"/>
                  </a:cubicBezTo>
                  <a:cubicBezTo>
                    <a:pt x="2095301" y="314772"/>
                    <a:pt x="2087860" y="318989"/>
                    <a:pt x="2076450" y="319981"/>
                  </a:cubicBezTo>
                  <a:cubicBezTo>
                    <a:pt x="2066032" y="320477"/>
                    <a:pt x="2055118" y="326926"/>
                    <a:pt x="2043708" y="339328"/>
                  </a:cubicBezTo>
                  <a:cubicBezTo>
                    <a:pt x="2031801" y="351235"/>
                    <a:pt x="2023120" y="354955"/>
                    <a:pt x="2017663" y="350491"/>
                  </a:cubicBezTo>
                  <a:cubicBezTo>
                    <a:pt x="2012702" y="346026"/>
                    <a:pt x="2014438" y="332383"/>
                    <a:pt x="2022872" y="309563"/>
                  </a:cubicBezTo>
                  <a:cubicBezTo>
                    <a:pt x="2031801" y="287239"/>
                    <a:pt x="2042219" y="266651"/>
                    <a:pt x="2054126" y="247799"/>
                  </a:cubicBezTo>
                  <a:cubicBezTo>
                    <a:pt x="2057598" y="241846"/>
                    <a:pt x="2062063" y="234157"/>
                    <a:pt x="2067520" y="224731"/>
                  </a:cubicBezTo>
                  <a:cubicBezTo>
                    <a:pt x="2071985" y="215801"/>
                    <a:pt x="2079674" y="203151"/>
                    <a:pt x="2090588" y="186780"/>
                  </a:cubicBezTo>
                  <a:cubicBezTo>
                    <a:pt x="2101006" y="171401"/>
                    <a:pt x="2119114" y="141883"/>
                    <a:pt x="2144911" y="98227"/>
                  </a:cubicBezTo>
                  <a:cubicBezTo>
                    <a:pt x="2160290" y="72926"/>
                    <a:pt x="2173684" y="61020"/>
                    <a:pt x="2185094" y="62508"/>
                  </a:cubicBezTo>
                  <a:close/>
                  <a:moveTo>
                    <a:pt x="3527673" y="43905"/>
                  </a:moveTo>
                  <a:cubicBezTo>
                    <a:pt x="3535610" y="43408"/>
                    <a:pt x="3543052" y="44153"/>
                    <a:pt x="3549997" y="46137"/>
                  </a:cubicBezTo>
                  <a:cubicBezTo>
                    <a:pt x="3551981" y="46633"/>
                    <a:pt x="3556694" y="49114"/>
                    <a:pt x="3564136" y="53578"/>
                  </a:cubicBezTo>
                  <a:cubicBezTo>
                    <a:pt x="3570585" y="57051"/>
                    <a:pt x="3577530" y="62260"/>
                    <a:pt x="3584972" y="69205"/>
                  </a:cubicBezTo>
                  <a:cubicBezTo>
                    <a:pt x="3591421" y="75158"/>
                    <a:pt x="3595390" y="80615"/>
                    <a:pt x="3596878" y="85576"/>
                  </a:cubicBezTo>
                  <a:cubicBezTo>
                    <a:pt x="3599854" y="97483"/>
                    <a:pt x="3600350" y="106660"/>
                    <a:pt x="3598366" y="113110"/>
                  </a:cubicBezTo>
                  <a:cubicBezTo>
                    <a:pt x="3596878" y="119063"/>
                    <a:pt x="3595141" y="124768"/>
                    <a:pt x="3593157" y="130225"/>
                  </a:cubicBezTo>
                  <a:cubicBezTo>
                    <a:pt x="3592661" y="135186"/>
                    <a:pt x="3589932" y="140147"/>
                    <a:pt x="3584972" y="145108"/>
                  </a:cubicBezTo>
                  <a:cubicBezTo>
                    <a:pt x="3580507" y="149573"/>
                    <a:pt x="3575298" y="152549"/>
                    <a:pt x="3569345" y="154037"/>
                  </a:cubicBezTo>
                  <a:cubicBezTo>
                    <a:pt x="3564384" y="155526"/>
                    <a:pt x="3552725" y="148084"/>
                    <a:pt x="3534370" y="131713"/>
                  </a:cubicBezTo>
                  <a:cubicBezTo>
                    <a:pt x="3532882" y="128737"/>
                    <a:pt x="3531145" y="126008"/>
                    <a:pt x="3529161" y="123528"/>
                  </a:cubicBezTo>
                  <a:cubicBezTo>
                    <a:pt x="3528665" y="120551"/>
                    <a:pt x="3527177" y="117574"/>
                    <a:pt x="3524696" y="114598"/>
                  </a:cubicBezTo>
                  <a:cubicBezTo>
                    <a:pt x="3523208" y="111621"/>
                    <a:pt x="3520976" y="108893"/>
                    <a:pt x="3517999" y="106412"/>
                  </a:cubicBezTo>
                  <a:cubicBezTo>
                    <a:pt x="3516511" y="104428"/>
                    <a:pt x="3514526" y="102444"/>
                    <a:pt x="3512046" y="100459"/>
                  </a:cubicBezTo>
                  <a:cubicBezTo>
                    <a:pt x="3504108" y="97483"/>
                    <a:pt x="3498899" y="90289"/>
                    <a:pt x="3496419" y="78879"/>
                  </a:cubicBezTo>
                  <a:cubicBezTo>
                    <a:pt x="3494931" y="68461"/>
                    <a:pt x="3497411" y="60276"/>
                    <a:pt x="3503860" y="54323"/>
                  </a:cubicBezTo>
                  <a:cubicBezTo>
                    <a:pt x="3510309" y="48369"/>
                    <a:pt x="3518247" y="44897"/>
                    <a:pt x="3527673" y="43905"/>
                  </a:cubicBezTo>
                  <a:close/>
                  <a:moveTo>
                    <a:pt x="3352800" y="5209"/>
                  </a:moveTo>
                  <a:cubicBezTo>
                    <a:pt x="3352800" y="19100"/>
                    <a:pt x="3352800" y="33735"/>
                    <a:pt x="3352800" y="49114"/>
                  </a:cubicBezTo>
                  <a:cubicBezTo>
                    <a:pt x="3356272" y="53578"/>
                    <a:pt x="3360241" y="58291"/>
                    <a:pt x="3364706" y="63252"/>
                  </a:cubicBezTo>
                  <a:cubicBezTo>
                    <a:pt x="3372147" y="72678"/>
                    <a:pt x="3373884" y="84336"/>
                    <a:pt x="3369915" y="98227"/>
                  </a:cubicBezTo>
                  <a:cubicBezTo>
                    <a:pt x="3366938" y="106164"/>
                    <a:pt x="3364458" y="123280"/>
                    <a:pt x="3362474" y="149573"/>
                  </a:cubicBezTo>
                  <a:cubicBezTo>
                    <a:pt x="3365450" y="149573"/>
                    <a:pt x="3369171" y="149573"/>
                    <a:pt x="3373636" y="149573"/>
                  </a:cubicBezTo>
                  <a:cubicBezTo>
                    <a:pt x="3390007" y="149076"/>
                    <a:pt x="3406626" y="149573"/>
                    <a:pt x="3423493" y="151061"/>
                  </a:cubicBezTo>
                  <a:cubicBezTo>
                    <a:pt x="3439864" y="152549"/>
                    <a:pt x="3451274" y="156022"/>
                    <a:pt x="3457724" y="161479"/>
                  </a:cubicBezTo>
                  <a:cubicBezTo>
                    <a:pt x="3463677" y="165944"/>
                    <a:pt x="3469630" y="167184"/>
                    <a:pt x="3475583" y="165199"/>
                  </a:cubicBezTo>
                  <a:cubicBezTo>
                    <a:pt x="3487489" y="157758"/>
                    <a:pt x="3500388" y="157758"/>
                    <a:pt x="3514278" y="165199"/>
                  </a:cubicBezTo>
                  <a:cubicBezTo>
                    <a:pt x="3527673" y="172641"/>
                    <a:pt x="3535858" y="182315"/>
                    <a:pt x="3538835" y="194221"/>
                  </a:cubicBezTo>
                  <a:cubicBezTo>
                    <a:pt x="3540819" y="206127"/>
                    <a:pt x="3538835" y="220762"/>
                    <a:pt x="3532882" y="238125"/>
                  </a:cubicBezTo>
                  <a:cubicBezTo>
                    <a:pt x="3526929" y="251520"/>
                    <a:pt x="3521471" y="263178"/>
                    <a:pt x="3516511" y="273100"/>
                  </a:cubicBezTo>
                  <a:cubicBezTo>
                    <a:pt x="3512046" y="282030"/>
                    <a:pt x="3505349" y="293936"/>
                    <a:pt x="3496419" y="308819"/>
                  </a:cubicBezTo>
                  <a:cubicBezTo>
                    <a:pt x="3511302" y="308819"/>
                    <a:pt x="3524200" y="310555"/>
                    <a:pt x="3535114" y="314028"/>
                  </a:cubicBezTo>
                  <a:cubicBezTo>
                    <a:pt x="3541067" y="315516"/>
                    <a:pt x="3547765" y="312043"/>
                    <a:pt x="3555206" y="303610"/>
                  </a:cubicBezTo>
                  <a:cubicBezTo>
                    <a:pt x="3562647" y="296168"/>
                    <a:pt x="3573313" y="295424"/>
                    <a:pt x="3587204" y="301377"/>
                  </a:cubicBezTo>
                  <a:cubicBezTo>
                    <a:pt x="3600599" y="307826"/>
                    <a:pt x="3610768" y="315516"/>
                    <a:pt x="3617714" y="324446"/>
                  </a:cubicBezTo>
                  <a:cubicBezTo>
                    <a:pt x="3623667" y="333375"/>
                    <a:pt x="3624907" y="349002"/>
                    <a:pt x="3621435" y="371326"/>
                  </a:cubicBezTo>
                  <a:cubicBezTo>
                    <a:pt x="3621435" y="372815"/>
                    <a:pt x="3621186" y="374055"/>
                    <a:pt x="3620690" y="375047"/>
                  </a:cubicBezTo>
                  <a:cubicBezTo>
                    <a:pt x="3653928" y="375047"/>
                    <a:pt x="3687663" y="375047"/>
                    <a:pt x="3721893" y="375047"/>
                  </a:cubicBezTo>
                  <a:cubicBezTo>
                    <a:pt x="3721893" y="251520"/>
                    <a:pt x="3721893" y="128240"/>
                    <a:pt x="3721893" y="5209"/>
                  </a:cubicBezTo>
                  <a:cubicBezTo>
                    <a:pt x="3598366" y="5209"/>
                    <a:pt x="3475335" y="5209"/>
                    <a:pt x="3352800" y="5209"/>
                  </a:cubicBezTo>
                  <a:close/>
                  <a:moveTo>
                    <a:pt x="2977753" y="5209"/>
                  </a:moveTo>
                  <a:cubicBezTo>
                    <a:pt x="2977753" y="127744"/>
                    <a:pt x="2977753" y="251024"/>
                    <a:pt x="2977753" y="375047"/>
                  </a:cubicBezTo>
                  <a:cubicBezTo>
                    <a:pt x="3023890" y="375047"/>
                    <a:pt x="3070522" y="375295"/>
                    <a:pt x="3117651" y="375791"/>
                  </a:cubicBezTo>
                  <a:cubicBezTo>
                    <a:pt x="3114179" y="369838"/>
                    <a:pt x="3112690" y="364381"/>
                    <a:pt x="3113186" y="359420"/>
                  </a:cubicBezTo>
                  <a:cubicBezTo>
                    <a:pt x="3113682" y="354459"/>
                    <a:pt x="3118891" y="349250"/>
                    <a:pt x="3128813" y="343793"/>
                  </a:cubicBezTo>
                  <a:cubicBezTo>
                    <a:pt x="3137743" y="339328"/>
                    <a:pt x="3152378" y="335360"/>
                    <a:pt x="3172718" y="331887"/>
                  </a:cubicBezTo>
                  <a:cubicBezTo>
                    <a:pt x="3211413" y="325934"/>
                    <a:pt x="3247876" y="320725"/>
                    <a:pt x="3282106" y="316260"/>
                  </a:cubicBezTo>
                  <a:cubicBezTo>
                    <a:pt x="3282106" y="311299"/>
                    <a:pt x="3282354" y="305842"/>
                    <a:pt x="3282851" y="299889"/>
                  </a:cubicBezTo>
                  <a:cubicBezTo>
                    <a:pt x="3282851" y="270123"/>
                    <a:pt x="3282851" y="243830"/>
                    <a:pt x="3282851" y="221010"/>
                  </a:cubicBezTo>
                  <a:cubicBezTo>
                    <a:pt x="3263503" y="224483"/>
                    <a:pt x="3246884" y="228948"/>
                    <a:pt x="3232993" y="234405"/>
                  </a:cubicBezTo>
                  <a:cubicBezTo>
                    <a:pt x="3216126" y="239366"/>
                    <a:pt x="3203227" y="239614"/>
                    <a:pt x="3194298" y="235149"/>
                  </a:cubicBezTo>
                  <a:cubicBezTo>
                    <a:pt x="3186360" y="230684"/>
                    <a:pt x="3180159" y="223987"/>
                    <a:pt x="3175694" y="215057"/>
                  </a:cubicBezTo>
                  <a:cubicBezTo>
                    <a:pt x="3172222" y="206127"/>
                    <a:pt x="3171725" y="197694"/>
                    <a:pt x="3174206" y="189756"/>
                  </a:cubicBezTo>
                  <a:cubicBezTo>
                    <a:pt x="3176190" y="182315"/>
                    <a:pt x="3188345" y="175617"/>
                    <a:pt x="3210669" y="169664"/>
                  </a:cubicBezTo>
                  <a:cubicBezTo>
                    <a:pt x="3227536" y="166192"/>
                    <a:pt x="3245147" y="163215"/>
                    <a:pt x="3263503" y="160735"/>
                  </a:cubicBezTo>
                  <a:cubicBezTo>
                    <a:pt x="3269952" y="160239"/>
                    <a:pt x="3277145" y="158998"/>
                    <a:pt x="3285083" y="157014"/>
                  </a:cubicBezTo>
                  <a:cubicBezTo>
                    <a:pt x="3285083" y="152549"/>
                    <a:pt x="3285331" y="148332"/>
                    <a:pt x="3285827" y="144364"/>
                  </a:cubicBezTo>
                  <a:cubicBezTo>
                    <a:pt x="3287315" y="114598"/>
                    <a:pt x="3286571" y="94010"/>
                    <a:pt x="3283595" y="82600"/>
                  </a:cubicBezTo>
                  <a:cubicBezTo>
                    <a:pt x="3278634" y="69205"/>
                    <a:pt x="3277145" y="59035"/>
                    <a:pt x="3279130" y="52090"/>
                  </a:cubicBezTo>
                  <a:cubicBezTo>
                    <a:pt x="3281114" y="46137"/>
                    <a:pt x="3284091" y="39688"/>
                    <a:pt x="3288060" y="32742"/>
                  </a:cubicBezTo>
                  <a:cubicBezTo>
                    <a:pt x="3291532" y="26789"/>
                    <a:pt x="3298477" y="23813"/>
                    <a:pt x="3308895" y="23813"/>
                  </a:cubicBezTo>
                  <a:cubicBezTo>
                    <a:pt x="3318321" y="23813"/>
                    <a:pt x="3328243" y="28030"/>
                    <a:pt x="3338661" y="36463"/>
                  </a:cubicBezTo>
                  <a:cubicBezTo>
                    <a:pt x="3340645" y="37951"/>
                    <a:pt x="3343374" y="40184"/>
                    <a:pt x="3346847" y="43160"/>
                  </a:cubicBezTo>
                  <a:cubicBezTo>
                    <a:pt x="3346847" y="30758"/>
                    <a:pt x="3346847" y="18108"/>
                    <a:pt x="3346847" y="5209"/>
                  </a:cubicBezTo>
                  <a:cubicBezTo>
                    <a:pt x="3223319" y="5209"/>
                    <a:pt x="3100288" y="5209"/>
                    <a:pt x="2977753" y="5209"/>
                  </a:cubicBezTo>
                  <a:close/>
                  <a:moveTo>
                    <a:pt x="2362200" y="5209"/>
                  </a:moveTo>
                  <a:cubicBezTo>
                    <a:pt x="2362200" y="32494"/>
                    <a:pt x="2362200" y="60772"/>
                    <a:pt x="2362200" y="90041"/>
                  </a:cubicBezTo>
                  <a:cubicBezTo>
                    <a:pt x="2362696" y="90041"/>
                    <a:pt x="2363936" y="90041"/>
                    <a:pt x="2365920" y="90041"/>
                  </a:cubicBezTo>
                  <a:cubicBezTo>
                    <a:pt x="2407592" y="84088"/>
                    <a:pt x="2444303" y="78631"/>
                    <a:pt x="2476053" y="73670"/>
                  </a:cubicBezTo>
                  <a:cubicBezTo>
                    <a:pt x="2507803" y="68709"/>
                    <a:pt x="2531616" y="67469"/>
                    <a:pt x="2547491" y="69949"/>
                  </a:cubicBezTo>
                  <a:cubicBezTo>
                    <a:pt x="2562870" y="72926"/>
                    <a:pt x="2574032" y="71438"/>
                    <a:pt x="2580977" y="65485"/>
                  </a:cubicBezTo>
                  <a:cubicBezTo>
                    <a:pt x="2588915" y="59035"/>
                    <a:pt x="2601069" y="58539"/>
                    <a:pt x="2617440" y="63996"/>
                  </a:cubicBezTo>
                  <a:cubicBezTo>
                    <a:pt x="2632819" y="68957"/>
                    <a:pt x="2642989" y="76399"/>
                    <a:pt x="2647950" y="86321"/>
                  </a:cubicBezTo>
                  <a:cubicBezTo>
                    <a:pt x="2652415" y="95250"/>
                    <a:pt x="2654647" y="107405"/>
                    <a:pt x="2654647" y="122783"/>
                  </a:cubicBezTo>
                  <a:cubicBezTo>
                    <a:pt x="2652663" y="155526"/>
                    <a:pt x="2648446" y="182315"/>
                    <a:pt x="2641997" y="203151"/>
                  </a:cubicBezTo>
                  <a:cubicBezTo>
                    <a:pt x="2636043" y="222994"/>
                    <a:pt x="2627858" y="244575"/>
                    <a:pt x="2617440" y="267891"/>
                  </a:cubicBezTo>
                  <a:cubicBezTo>
                    <a:pt x="2608014" y="290215"/>
                    <a:pt x="2598341" y="306586"/>
                    <a:pt x="2588418" y="317004"/>
                  </a:cubicBezTo>
                  <a:cubicBezTo>
                    <a:pt x="2585442" y="318492"/>
                    <a:pt x="2583210" y="320477"/>
                    <a:pt x="2581721" y="322957"/>
                  </a:cubicBezTo>
                  <a:cubicBezTo>
                    <a:pt x="2581225" y="324942"/>
                    <a:pt x="2580481" y="327670"/>
                    <a:pt x="2579489" y="331143"/>
                  </a:cubicBezTo>
                  <a:cubicBezTo>
                    <a:pt x="2579489" y="334119"/>
                    <a:pt x="2577753" y="336104"/>
                    <a:pt x="2574280" y="337096"/>
                  </a:cubicBezTo>
                  <a:cubicBezTo>
                    <a:pt x="2558901" y="343049"/>
                    <a:pt x="2535585" y="351979"/>
                    <a:pt x="2504331" y="363885"/>
                  </a:cubicBezTo>
                  <a:cubicBezTo>
                    <a:pt x="2496889" y="365869"/>
                    <a:pt x="2488456" y="368598"/>
                    <a:pt x="2479030" y="372071"/>
                  </a:cubicBezTo>
                  <a:cubicBezTo>
                    <a:pt x="2479030" y="372567"/>
                    <a:pt x="2478782" y="373559"/>
                    <a:pt x="2478286" y="375047"/>
                  </a:cubicBezTo>
                  <a:cubicBezTo>
                    <a:pt x="2561629" y="375047"/>
                    <a:pt x="2645966" y="375047"/>
                    <a:pt x="2731293" y="375047"/>
                  </a:cubicBezTo>
                  <a:cubicBezTo>
                    <a:pt x="2731293" y="251520"/>
                    <a:pt x="2731293" y="128240"/>
                    <a:pt x="2731293" y="5209"/>
                  </a:cubicBezTo>
                  <a:cubicBezTo>
                    <a:pt x="2607766" y="5209"/>
                    <a:pt x="2484735" y="5209"/>
                    <a:pt x="2362200" y="5209"/>
                  </a:cubicBezTo>
                  <a:close/>
                  <a:moveTo>
                    <a:pt x="1987153" y="5209"/>
                  </a:moveTo>
                  <a:cubicBezTo>
                    <a:pt x="1987153" y="127744"/>
                    <a:pt x="1987153" y="251024"/>
                    <a:pt x="1987153" y="375047"/>
                  </a:cubicBezTo>
                  <a:cubicBezTo>
                    <a:pt x="2033290" y="375047"/>
                    <a:pt x="2080419" y="375047"/>
                    <a:pt x="2128540" y="375047"/>
                  </a:cubicBezTo>
                  <a:cubicBezTo>
                    <a:pt x="2131516" y="345282"/>
                    <a:pt x="2136229" y="314028"/>
                    <a:pt x="2142678" y="281285"/>
                  </a:cubicBezTo>
                  <a:cubicBezTo>
                    <a:pt x="2144167" y="270867"/>
                    <a:pt x="2147143" y="262682"/>
                    <a:pt x="2151608" y="256729"/>
                  </a:cubicBezTo>
                  <a:cubicBezTo>
                    <a:pt x="2155081" y="250776"/>
                    <a:pt x="2160042" y="247799"/>
                    <a:pt x="2166491" y="247799"/>
                  </a:cubicBezTo>
                  <a:cubicBezTo>
                    <a:pt x="2172444" y="247799"/>
                    <a:pt x="2179141" y="249535"/>
                    <a:pt x="2186583" y="253008"/>
                  </a:cubicBezTo>
                  <a:cubicBezTo>
                    <a:pt x="2192536" y="256481"/>
                    <a:pt x="2197249" y="262930"/>
                    <a:pt x="2200721" y="272356"/>
                  </a:cubicBezTo>
                  <a:cubicBezTo>
                    <a:pt x="2202706" y="281285"/>
                    <a:pt x="2201713" y="291455"/>
                    <a:pt x="2197745" y="302866"/>
                  </a:cubicBezTo>
                  <a:cubicBezTo>
                    <a:pt x="2192784" y="315268"/>
                    <a:pt x="2188815" y="335608"/>
                    <a:pt x="2185838" y="363885"/>
                  </a:cubicBezTo>
                  <a:cubicBezTo>
                    <a:pt x="2185838" y="366862"/>
                    <a:pt x="2185342" y="370582"/>
                    <a:pt x="2184350" y="375047"/>
                  </a:cubicBezTo>
                  <a:cubicBezTo>
                    <a:pt x="2230487" y="375047"/>
                    <a:pt x="2277616" y="375047"/>
                    <a:pt x="2325737" y="375047"/>
                  </a:cubicBezTo>
                  <a:cubicBezTo>
                    <a:pt x="2320776" y="363141"/>
                    <a:pt x="2317055" y="351483"/>
                    <a:pt x="2314575" y="340073"/>
                  </a:cubicBezTo>
                  <a:cubicBezTo>
                    <a:pt x="2311598" y="323701"/>
                    <a:pt x="2308622" y="298401"/>
                    <a:pt x="2305645" y="264170"/>
                  </a:cubicBezTo>
                  <a:cubicBezTo>
                    <a:pt x="2303661" y="229940"/>
                    <a:pt x="2302172" y="204887"/>
                    <a:pt x="2301180" y="189012"/>
                  </a:cubicBezTo>
                  <a:cubicBezTo>
                    <a:pt x="2301180" y="174129"/>
                    <a:pt x="2302668" y="154285"/>
                    <a:pt x="2305645" y="129481"/>
                  </a:cubicBezTo>
                  <a:cubicBezTo>
                    <a:pt x="2306141" y="119063"/>
                    <a:pt x="2309118" y="109637"/>
                    <a:pt x="2314575" y="101203"/>
                  </a:cubicBezTo>
                  <a:cubicBezTo>
                    <a:pt x="2319040" y="93266"/>
                    <a:pt x="2325489" y="88801"/>
                    <a:pt x="2333922" y="87809"/>
                  </a:cubicBezTo>
                  <a:cubicBezTo>
                    <a:pt x="2336899" y="87809"/>
                    <a:pt x="2340868" y="89545"/>
                    <a:pt x="2345829" y="93018"/>
                  </a:cubicBezTo>
                  <a:cubicBezTo>
                    <a:pt x="2348805" y="91530"/>
                    <a:pt x="2352278" y="90537"/>
                    <a:pt x="2356247" y="90041"/>
                  </a:cubicBezTo>
                  <a:cubicBezTo>
                    <a:pt x="2356247" y="61764"/>
                    <a:pt x="2356247" y="33487"/>
                    <a:pt x="2356247" y="5209"/>
                  </a:cubicBezTo>
                  <a:cubicBezTo>
                    <a:pt x="2232719" y="5209"/>
                    <a:pt x="2109688" y="5209"/>
                    <a:pt x="1987153" y="5209"/>
                  </a:cubicBezTo>
                  <a:close/>
                  <a:moveTo>
                    <a:pt x="1371600" y="5209"/>
                  </a:moveTo>
                  <a:cubicBezTo>
                    <a:pt x="1371600" y="17612"/>
                    <a:pt x="1371600" y="31006"/>
                    <a:pt x="1371600" y="45393"/>
                  </a:cubicBezTo>
                  <a:cubicBezTo>
                    <a:pt x="1371600" y="45393"/>
                    <a:pt x="1372344" y="45393"/>
                    <a:pt x="1373832" y="45393"/>
                  </a:cubicBezTo>
                  <a:cubicBezTo>
                    <a:pt x="1384250" y="43905"/>
                    <a:pt x="1392932" y="46633"/>
                    <a:pt x="1399877" y="53578"/>
                  </a:cubicBezTo>
                  <a:cubicBezTo>
                    <a:pt x="1406326" y="60028"/>
                    <a:pt x="1409551" y="69949"/>
                    <a:pt x="1409551" y="83344"/>
                  </a:cubicBezTo>
                  <a:cubicBezTo>
                    <a:pt x="1409551" y="95746"/>
                    <a:pt x="1404838" y="106909"/>
                    <a:pt x="1395412" y="116830"/>
                  </a:cubicBezTo>
                  <a:cubicBezTo>
                    <a:pt x="1386483" y="124272"/>
                    <a:pt x="1378545" y="131217"/>
                    <a:pt x="1371600" y="137666"/>
                  </a:cubicBezTo>
                  <a:cubicBezTo>
                    <a:pt x="1371600" y="164951"/>
                    <a:pt x="1371600" y="192981"/>
                    <a:pt x="1371600" y="221754"/>
                  </a:cubicBezTo>
                  <a:cubicBezTo>
                    <a:pt x="1395908" y="197942"/>
                    <a:pt x="1423442" y="170905"/>
                    <a:pt x="1454199" y="140643"/>
                  </a:cubicBezTo>
                  <a:cubicBezTo>
                    <a:pt x="1470571" y="124272"/>
                    <a:pt x="1485701" y="116086"/>
                    <a:pt x="1499592" y="116086"/>
                  </a:cubicBezTo>
                  <a:cubicBezTo>
                    <a:pt x="1512987" y="116086"/>
                    <a:pt x="1523157" y="119559"/>
                    <a:pt x="1530102" y="126504"/>
                  </a:cubicBezTo>
                  <a:cubicBezTo>
                    <a:pt x="1537543" y="132457"/>
                    <a:pt x="1541264" y="141139"/>
                    <a:pt x="1541264" y="152549"/>
                  </a:cubicBezTo>
                  <a:cubicBezTo>
                    <a:pt x="1541264" y="163463"/>
                    <a:pt x="1536799" y="173633"/>
                    <a:pt x="1527869" y="183059"/>
                  </a:cubicBezTo>
                  <a:cubicBezTo>
                    <a:pt x="1470819" y="235149"/>
                    <a:pt x="1418729" y="282030"/>
                    <a:pt x="1371600" y="323701"/>
                  </a:cubicBezTo>
                  <a:cubicBezTo>
                    <a:pt x="1371600" y="340073"/>
                    <a:pt x="1371600" y="357188"/>
                    <a:pt x="1371600" y="375047"/>
                  </a:cubicBezTo>
                  <a:cubicBezTo>
                    <a:pt x="1373088" y="375047"/>
                    <a:pt x="1376065" y="375047"/>
                    <a:pt x="1380530" y="375047"/>
                  </a:cubicBezTo>
                  <a:cubicBezTo>
                    <a:pt x="1400373" y="367606"/>
                    <a:pt x="1422946" y="359916"/>
                    <a:pt x="1448246" y="351979"/>
                  </a:cubicBezTo>
                  <a:cubicBezTo>
                    <a:pt x="1448246" y="349002"/>
                    <a:pt x="1448495" y="346026"/>
                    <a:pt x="1448990" y="343049"/>
                  </a:cubicBezTo>
                  <a:cubicBezTo>
                    <a:pt x="1448990" y="316260"/>
                    <a:pt x="1453455" y="299889"/>
                    <a:pt x="1462385" y="293936"/>
                  </a:cubicBezTo>
                  <a:cubicBezTo>
                    <a:pt x="1471315" y="287983"/>
                    <a:pt x="1484213" y="288479"/>
                    <a:pt x="1501080" y="295424"/>
                  </a:cubicBezTo>
                  <a:cubicBezTo>
                    <a:pt x="1517451" y="302866"/>
                    <a:pt x="1527621" y="312043"/>
                    <a:pt x="1531590" y="322957"/>
                  </a:cubicBezTo>
                  <a:cubicBezTo>
                    <a:pt x="1534567" y="333375"/>
                    <a:pt x="1533326" y="346522"/>
                    <a:pt x="1527869" y="362397"/>
                  </a:cubicBezTo>
                  <a:cubicBezTo>
                    <a:pt x="1526381" y="365869"/>
                    <a:pt x="1524645" y="370086"/>
                    <a:pt x="1522661" y="375047"/>
                  </a:cubicBezTo>
                  <a:cubicBezTo>
                    <a:pt x="1594594" y="375047"/>
                    <a:pt x="1667272" y="375047"/>
                    <a:pt x="1740694" y="375047"/>
                  </a:cubicBezTo>
                  <a:cubicBezTo>
                    <a:pt x="1740694" y="251520"/>
                    <a:pt x="1740694" y="128240"/>
                    <a:pt x="1740694" y="5209"/>
                  </a:cubicBezTo>
                  <a:cubicBezTo>
                    <a:pt x="1617166" y="5209"/>
                    <a:pt x="1494135" y="5209"/>
                    <a:pt x="1371600" y="5209"/>
                  </a:cubicBezTo>
                  <a:close/>
                  <a:moveTo>
                    <a:pt x="996553" y="5209"/>
                  </a:moveTo>
                  <a:cubicBezTo>
                    <a:pt x="996553" y="127744"/>
                    <a:pt x="996553" y="251024"/>
                    <a:pt x="996553" y="375047"/>
                  </a:cubicBezTo>
                  <a:cubicBezTo>
                    <a:pt x="1068487" y="375047"/>
                    <a:pt x="1141164" y="375047"/>
                    <a:pt x="1214586" y="375047"/>
                  </a:cubicBezTo>
                  <a:cubicBezTo>
                    <a:pt x="1232446" y="357188"/>
                    <a:pt x="1256506" y="334367"/>
                    <a:pt x="1286768" y="306586"/>
                  </a:cubicBezTo>
                  <a:cubicBezTo>
                    <a:pt x="1257002" y="303610"/>
                    <a:pt x="1235918" y="301377"/>
                    <a:pt x="1223516" y="299889"/>
                  </a:cubicBezTo>
                  <a:cubicBezTo>
                    <a:pt x="1208633" y="298401"/>
                    <a:pt x="1196479" y="297905"/>
                    <a:pt x="1187053" y="298401"/>
                  </a:cubicBezTo>
                  <a:cubicBezTo>
                    <a:pt x="1168698" y="297905"/>
                    <a:pt x="1156295" y="293440"/>
                    <a:pt x="1149846" y="285006"/>
                  </a:cubicBezTo>
                  <a:cubicBezTo>
                    <a:pt x="1143893" y="277069"/>
                    <a:pt x="1140916" y="267891"/>
                    <a:pt x="1140916" y="257473"/>
                  </a:cubicBezTo>
                  <a:cubicBezTo>
                    <a:pt x="1140916" y="247055"/>
                    <a:pt x="1144637" y="236141"/>
                    <a:pt x="1152078" y="224731"/>
                  </a:cubicBezTo>
                  <a:cubicBezTo>
                    <a:pt x="1159520" y="213817"/>
                    <a:pt x="1167953" y="210096"/>
                    <a:pt x="1177379" y="213569"/>
                  </a:cubicBezTo>
                  <a:cubicBezTo>
                    <a:pt x="1187797" y="218033"/>
                    <a:pt x="1195486" y="218033"/>
                    <a:pt x="1200447" y="213569"/>
                  </a:cubicBezTo>
                  <a:cubicBezTo>
                    <a:pt x="1203920" y="209104"/>
                    <a:pt x="1219051" y="192981"/>
                    <a:pt x="1245840" y="165199"/>
                  </a:cubicBezTo>
                  <a:cubicBezTo>
                    <a:pt x="1271141" y="137914"/>
                    <a:pt x="1302643" y="105420"/>
                    <a:pt x="1340346" y="67717"/>
                  </a:cubicBezTo>
                  <a:cubicBezTo>
                    <a:pt x="1348283" y="57299"/>
                    <a:pt x="1356717" y="50354"/>
                    <a:pt x="1365647" y="46881"/>
                  </a:cubicBezTo>
                  <a:cubicBezTo>
                    <a:pt x="1365647" y="32990"/>
                    <a:pt x="1365647" y="19100"/>
                    <a:pt x="1365647" y="5209"/>
                  </a:cubicBezTo>
                  <a:cubicBezTo>
                    <a:pt x="1242119" y="5209"/>
                    <a:pt x="1119088" y="5209"/>
                    <a:pt x="996553" y="5209"/>
                  </a:cubicBezTo>
                  <a:close/>
                  <a:moveTo>
                    <a:pt x="381000" y="5209"/>
                  </a:moveTo>
                  <a:cubicBezTo>
                    <a:pt x="381000" y="36959"/>
                    <a:pt x="381000" y="69453"/>
                    <a:pt x="381000" y="102692"/>
                  </a:cubicBezTo>
                  <a:cubicBezTo>
                    <a:pt x="393402" y="102692"/>
                    <a:pt x="406797" y="102444"/>
                    <a:pt x="421183" y="101948"/>
                  </a:cubicBezTo>
                  <a:cubicBezTo>
                    <a:pt x="468808" y="101451"/>
                    <a:pt x="507752" y="103932"/>
                    <a:pt x="538014" y="109389"/>
                  </a:cubicBezTo>
                  <a:cubicBezTo>
                    <a:pt x="567779" y="115342"/>
                    <a:pt x="587871" y="116086"/>
                    <a:pt x="598289" y="111621"/>
                  </a:cubicBezTo>
                  <a:cubicBezTo>
                    <a:pt x="607219" y="106660"/>
                    <a:pt x="619621" y="105172"/>
                    <a:pt x="635496" y="107157"/>
                  </a:cubicBezTo>
                  <a:cubicBezTo>
                    <a:pt x="650379" y="109141"/>
                    <a:pt x="661045" y="114350"/>
                    <a:pt x="667494" y="122783"/>
                  </a:cubicBezTo>
                  <a:cubicBezTo>
                    <a:pt x="677912" y="137666"/>
                    <a:pt x="684113" y="164455"/>
                    <a:pt x="686097" y="203151"/>
                  </a:cubicBezTo>
                  <a:cubicBezTo>
                    <a:pt x="687586" y="239366"/>
                    <a:pt x="685601" y="296664"/>
                    <a:pt x="680144" y="375047"/>
                  </a:cubicBezTo>
                  <a:cubicBezTo>
                    <a:pt x="702469" y="375047"/>
                    <a:pt x="725785" y="375047"/>
                    <a:pt x="750094" y="375047"/>
                  </a:cubicBezTo>
                  <a:cubicBezTo>
                    <a:pt x="750094" y="251520"/>
                    <a:pt x="750094" y="128240"/>
                    <a:pt x="750094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33238" y="375047"/>
                    <a:pt x="61267" y="375047"/>
                    <a:pt x="90041" y="375047"/>
                  </a:cubicBezTo>
                  <a:cubicBezTo>
                    <a:pt x="88553" y="354211"/>
                    <a:pt x="87312" y="332135"/>
                    <a:pt x="86320" y="308819"/>
                  </a:cubicBezTo>
                  <a:cubicBezTo>
                    <a:pt x="84336" y="253752"/>
                    <a:pt x="86320" y="207119"/>
                    <a:pt x="92273" y="168920"/>
                  </a:cubicBezTo>
                  <a:cubicBezTo>
                    <a:pt x="95250" y="150565"/>
                    <a:pt x="100707" y="137914"/>
                    <a:pt x="108644" y="130969"/>
                  </a:cubicBezTo>
                  <a:cubicBezTo>
                    <a:pt x="116086" y="125016"/>
                    <a:pt x="126008" y="125016"/>
                    <a:pt x="138410" y="130969"/>
                  </a:cubicBezTo>
                  <a:cubicBezTo>
                    <a:pt x="141387" y="131465"/>
                    <a:pt x="144363" y="133201"/>
                    <a:pt x="147340" y="136178"/>
                  </a:cubicBezTo>
                  <a:cubicBezTo>
                    <a:pt x="147836" y="136178"/>
                    <a:pt x="148828" y="136178"/>
                    <a:pt x="150316" y="136178"/>
                  </a:cubicBezTo>
                  <a:cubicBezTo>
                    <a:pt x="188019" y="126752"/>
                    <a:pt x="230932" y="118815"/>
                    <a:pt x="279053" y="112366"/>
                  </a:cubicBezTo>
                  <a:cubicBezTo>
                    <a:pt x="310306" y="107901"/>
                    <a:pt x="342305" y="104924"/>
                    <a:pt x="375047" y="103436"/>
                  </a:cubicBezTo>
                  <a:cubicBezTo>
                    <a:pt x="375047" y="70694"/>
                    <a:pt x="375047" y="37951"/>
                    <a:pt x="375047" y="5209"/>
                  </a:cubicBezTo>
                  <a:cubicBezTo>
                    <a:pt x="251519" y="5209"/>
                    <a:pt x="128488" y="5209"/>
                    <a:pt x="5953" y="5209"/>
                  </a:cubicBezTo>
                  <a:close/>
                  <a:moveTo>
                    <a:pt x="2971800" y="0"/>
                  </a:moveTo>
                  <a:cubicBezTo>
                    <a:pt x="2972296" y="0"/>
                    <a:pt x="2974280" y="0"/>
                    <a:pt x="2977753" y="0"/>
                  </a:cubicBezTo>
                  <a:cubicBezTo>
                    <a:pt x="3224808" y="0"/>
                    <a:pt x="3472854" y="0"/>
                    <a:pt x="3721893" y="0"/>
                  </a:cubicBezTo>
                  <a:cubicBezTo>
                    <a:pt x="3724870" y="0"/>
                    <a:pt x="3726854" y="0"/>
                    <a:pt x="3727847" y="0"/>
                  </a:cubicBezTo>
                  <a:cubicBezTo>
                    <a:pt x="3727847" y="251520"/>
                    <a:pt x="3727847" y="503287"/>
                    <a:pt x="3727847" y="755303"/>
                  </a:cubicBezTo>
                  <a:cubicBezTo>
                    <a:pt x="3727350" y="755303"/>
                    <a:pt x="3725366" y="755303"/>
                    <a:pt x="3721893" y="755303"/>
                  </a:cubicBezTo>
                  <a:cubicBezTo>
                    <a:pt x="3473351" y="755303"/>
                    <a:pt x="3225303" y="755303"/>
                    <a:pt x="2977753" y="755303"/>
                  </a:cubicBezTo>
                  <a:cubicBezTo>
                    <a:pt x="2974776" y="755303"/>
                    <a:pt x="2972792" y="755303"/>
                    <a:pt x="2971800" y="755303"/>
                  </a:cubicBezTo>
                  <a:cubicBezTo>
                    <a:pt x="2971800" y="503784"/>
                    <a:pt x="2971800" y="252016"/>
                    <a:pt x="2971800" y="0"/>
                  </a:cubicBezTo>
                  <a:close/>
                  <a:moveTo>
                    <a:pt x="1981200" y="0"/>
                  </a:moveTo>
                  <a:cubicBezTo>
                    <a:pt x="1981696" y="0"/>
                    <a:pt x="1983680" y="0"/>
                    <a:pt x="1987153" y="0"/>
                  </a:cubicBezTo>
                  <a:cubicBezTo>
                    <a:pt x="2234208" y="0"/>
                    <a:pt x="2482255" y="0"/>
                    <a:pt x="2731293" y="0"/>
                  </a:cubicBezTo>
                  <a:cubicBezTo>
                    <a:pt x="2734270" y="0"/>
                    <a:pt x="2736255" y="0"/>
                    <a:pt x="2737247" y="0"/>
                  </a:cubicBezTo>
                  <a:cubicBezTo>
                    <a:pt x="2737247" y="251520"/>
                    <a:pt x="2737247" y="503287"/>
                    <a:pt x="2737247" y="755303"/>
                  </a:cubicBezTo>
                  <a:cubicBezTo>
                    <a:pt x="2736751" y="755303"/>
                    <a:pt x="2734766" y="755303"/>
                    <a:pt x="2731293" y="755303"/>
                  </a:cubicBezTo>
                  <a:cubicBezTo>
                    <a:pt x="2482751" y="755303"/>
                    <a:pt x="2234704" y="755303"/>
                    <a:pt x="1987153" y="755303"/>
                  </a:cubicBezTo>
                  <a:cubicBezTo>
                    <a:pt x="1984176" y="755303"/>
                    <a:pt x="1982192" y="755303"/>
                    <a:pt x="1981200" y="755303"/>
                  </a:cubicBezTo>
                  <a:cubicBezTo>
                    <a:pt x="1981200" y="503784"/>
                    <a:pt x="1981200" y="252016"/>
                    <a:pt x="1981200" y="0"/>
                  </a:cubicBezTo>
                  <a:close/>
                  <a:moveTo>
                    <a:pt x="990600" y="0"/>
                  </a:moveTo>
                  <a:cubicBezTo>
                    <a:pt x="991096" y="0"/>
                    <a:pt x="993080" y="0"/>
                    <a:pt x="996553" y="0"/>
                  </a:cubicBezTo>
                  <a:cubicBezTo>
                    <a:pt x="1243608" y="0"/>
                    <a:pt x="1491655" y="0"/>
                    <a:pt x="1740694" y="0"/>
                  </a:cubicBezTo>
                  <a:cubicBezTo>
                    <a:pt x="1743670" y="0"/>
                    <a:pt x="1745655" y="0"/>
                    <a:pt x="1746647" y="0"/>
                  </a:cubicBezTo>
                  <a:cubicBezTo>
                    <a:pt x="1746647" y="251520"/>
                    <a:pt x="1746647" y="503287"/>
                    <a:pt x="1746647" y="755303"/>
                  </a:cubicBezTo>
                  <a:cubicBezTo>
                    <a:pt x="1746150" y="755303"/>
                    <a:pt x="1744166" y="755303"/>
                    <a:pt x="1740694" y="755303"/>
                  </a:cubicBezTo>
                  <a:cubicBezTo>
                    <a:pt x="1492151" y="755303"/>
                    <a:pt x="1244104" y="755303"/>
                    <a:pt x="996553" y="755303"/>
                  </a:cubicBezTo>
                  <a:cubicBezTo>
                    <a:pt x="993576" y="755303"/>
                    <a:pt x="991592" y="755303"/>
                    <a:pt x="990600" y="755303"/>
                  </a:cubicBezTo>
                  <a:cubicBezTo>
                    <a:pt x="990600" y="503784"/>
                    <a:pt x="990600" y="252016"/>
                    <a:pt x="99060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4" y="0"/>
                    <a:pt x="750094" y="0"/>
                  </a:cubicBezTo>
                  <a:cubicBezTo>
                    <a:pt x="753070" y="0"/>
                    <a:pt x="755054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4" y="755303"/>
                  </a:cubicBezTo>
                  <a:cubicBezTo>
                    <a:pt x="501551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4"/>
                    <a:pt x="0" y="252016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25000"/>
                </a:lnSpc>
              </a:pPr>
              <a:endParaRPr lang="zh-CN" altLang="en-US" sz="60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314950" y="1766346"/>
              <a:ext cx="249555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cs typeface="+mn-ea"/>
                  <a:sym typeface="+mn-lt"/>
                </a:rPr>
                <a:t>偶然</a:t>
              </a:r>
            </a:p>
          </p:txBody>
        </p:sp>
        <p:sp>
          <p:nvSpPr>
            <p:cNvPr id="7" name="右箭头 6"/>
            <p:cNvSpPr/>
            <p:nvPr/>
          </p:nvSpPr>
          <p:spPr>
            <a:xfrm rot="16200000">
              <a:off x="6372227" y="2766179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155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385848" y="4637156"/>
            <a:ext cx="69368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（自己）年轻的时候离开家乡，到年龄大了才重回到自己的家乡。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D2D4BF4-0EBF-4EEC-AF54-B65CE45BB35E}"/>
              </a:ext>
            </a:extLst>
          </p:cNvPr>
          <p:cNvGrpSpPr/>
          <p:nvPr/>
        </p:nvGrpSpPr>
        <p:grpSpPr>
          <a:xfrm>
            <a:off x="932738" y="2071146"/>
            <a:ext cx="9299912" cy="2243074"/>
            <a:chOff x="806614" y="1766346"/>
            <a:chExt cx="9299912" cy="2243074"/>
          </a:xfrm>
        </p:grpSpPr>
        <p:sp>
          <p:nvSpPr>
            <p:cNvPr id="11" name="任意多边形 10"/>
            <p:cNvSpPr/>
            <p:nvPr/>
          </p:nvSpPr>
          <p:spPr>
            <a:xfrm>
              <a:off x="2179891" y="3254117"/>
              <a:ext cx="7842646" cy="755303"/>
            </a:xfrm>
            <a:custGeom>
              <a:avLst/>
              <a:gdLst/>
              <a:ahLst/>
              <a:cxnLst/>
              <a:rect l="l" t="t" r="r" b="b"/>
              <a:pathLst>
                <a:path w="7842646" h="755303">
                  <a:moveTo>
                    <a:pt x="2737247" y="501551"/>
                  </a:moveTo>
                  <a:cubicBezTo>
                    <a:pt x="2725341" y="503535"/>
                    <a:pt x="2713186" y="506016"/>
                    <a:pt x="2700784" y="508993"/>
                  </a:cubicBezTo>
                  <a:cubicBezTo>
                    <a:pt x="2700288" y="509489"/>
                    <a:pt x="2699792" y="510481"/>
                    <a:pt x="2699296" y="511969"/>
                  </a:cubicBezTo>
                  <a:cubicBezTo>
                    <a:pt x="2682924" y="541735"/>
                    <a:pt x="2676227" y="558354"/>
                    <a:pt x="2679204" y="561826"/>
                  </a:cubicBezTo>
                  <a:cubicBezTo>
                    <a:pt x="2680692" y="564803"/>
                    <a:pt x="2690614" y="563563"/>
                    <a:pt x="2708970" y="558106"/>
                  </a:cubicBezTo>
                  <a:cubicBezTo>
                    <a:pt x="2716411" y="555129"/>
                    <a:pt x="2725837" y="552153"/>
                    <a:pt x="2737247" y="549176"/>
                  </a:cubicBezTo>
                  <a:cubicBezTo>
                    <a:pt x="2737247" y="532805"/>
                    <a:pt x="2737247" y="516930"/>
                    <a:pt x="2737247" y="501551"/>
                  </a:cubicBezTo>
                  <a:close/>
                  <a:moveTo>
                    <a:pt x="7461646" y="444996"/>
                  </a:moveTo>
                  <a:cubicBezTo>
                    <a:pt x="7451228" y="449461"/>
                    <a:pt x="7439322" y="455166"/>
                    <a:pt x="7425927" y="462112"/>
                  </a:cubicBezTo>
                  <a:cubicBezTo>
                    <a:pt x="7422455" y="463600"/>
                    <a:pt x="7418733" y="464592"/>
                    <a:pt x="7414765" y="465088"/>
                  </a:cubicBezTo>
                  <a:cubicBezTo>
                    <a:pt x="7414765" y="491877"/>
                    <a:pt x="7418238" y="507256"/>
                    <a:pt x="7425183" y="511225"/>
                  </a:cubicBezTo>
                  <a:cubicBezTo>
                    <a:pt x="7428160" y="513209"/>
                    <a:pt x="7434113" y="514450"/>
                    <a:pt x="7443043" y="514946"/>
                  </a:cubicBezTo>
                  <a:cubicBezTo>
                    <a:pt x="7447507" y="514946"/>
                    <a:pt x="7453709" y="513953"/>
                    <a:pt x="7461646" y="511969"/>
                  </a:cubicBezTo>
                  <a:cubicBezTo>
                    <a:pt x="7461646" y="489645"/>
                    <a:pt x="7461646" y="467321"/>
                    <a:pt x="7461646" y="444996"/>
                  </a:cubicBezTo>
                  <a:close/>
                  <a:moveTo>
                    <a:pt x="7766744" y="380256"/>
                  </a:moveTo>
                  <a:cubicBezTo>
                    <a:pt x="7766744" y="380752"/>
                    <a:pt x="7766744" y="381248"/>
                    <a:pt x="7766744" y="381744"/>
                  </a:cubicBezTo>
                  <a:cubicBezTo>
                    <a:pt x="7760791" y="441772"/>
                    <a:pt x="7751861" y="488653"/>
                    <a:pt x="7739955" y="522387"/>
                  </a:cubicBezTo>
                  <a:cubicBezTo>
                    <a:pt x="7728049" y="555129"/>
                    <a:pt x="7719367" y="577701"/>
                    <a:pt x="7713910" y="590104"/>
                  </a:cubicBezTo>
                  <a:cubicBezTo>
                    <a:pt x="7709445" y="602010"/>
                    <a:pt x="7701259" y="609451"/>
                    <a:pt x="7689353" y="612428"/>
                  </a:cubicBezTo>
                  <a:cubicBezTo>
                    <a:pt x="7678439" y="614412"/>
                    <a:pt x="7670005" y="618381"/>
                    <a:pt x="7664053" y="624334"/>
                  </a:cubicBezTo>
                  <a:cubicBezTo>
                    <a:pt x="7656115" y="629295"/>
                    <a:pt x="7647681" y="631528"/>
                    <a:pt x="7638751" y="631032"/>
                  </a:cubicBezTo>
                  <a:cubicBezTo>
                    <a:pt x="7630814" y="629543"/>
                    <a:pt x="7621884" y="631280"/>
                    <a:pt x="7611963" y="636241"/>
                  </a:cubicBezTo>
                  <a:cubicBezTo>
                    <a:pt x="7603033" y="640705"/>
                    <a:pt x="7594599" y="642690"/>
                    <a:pt x="7586662" y="642194"/>
                  </a:cubicBezTo>
                  <a:cubicBezTo>
                    <a:pt x="7580709" y="642194"/>
                    <a:pt x="7573515" y="635000"/>
                    <a:pt x="7565082" y="620614"/>
                  </a:cubicBezTo>
                  <a:cubicBezTo>
                    <a:pt x="7557641" y="606723"/>
                    <a:pt x="7556648" y="596801"/>
                    <a:pt x="7562105" y="590848"/>
                  </a:cubicBezTo>
                  <a:cubicBezTo>
                    <a:pt x="7567066" y="584895"/>
                    <a:pt x="7566073" y="577949"/>
                    <a:pt x="7559129" y="570012"/>
                  </a:cubicBezTo>
                  <a:cubicBezTo>
                    <a:pt x="7556152" y="567035"/>
                    <a:pt x="7553919" y="564059"/>
                    <a:pt x="7552431" y="561082"/>
                  </a:cubicBezTo>
                  <a:cubicBezTo>
                    <a:pt x="7552431" y="562571"/>
                    <a:pt x="7552183" y="564803"/>
                    <a:pt x="7551687" y="567780"/>
                  </a:cubicBezTo>
                  <a:cubicBezTo>
                    <a:pt x="7548214" y="578198"/>
                    <a:pt x="7539533" y="583903"/>
                    <a:pt x="7525643" y="584895"/>
                  </a:cubicBezTo>
                  <a:cubicBezTo>
                    <a:pt x="7510759" y="584895"/>
                    <a:pt x="7498853" y="586383"/>
                    <a:pt x="7489923" y="589360"/>
                  </a:cubicBezTo>
                  <a:cubicBezTo>
                    <a:pt x="7485459" y="589856"/>
                    <a:pt x="7478017" y="590600"/>
                    <a:pt x="7467599" y="591592"/>
                  </a:cubicBezTo>
                  <a:cubicBezTo>
                    <a:pt x="7467599" y="643682"/>
                    <a:pt x="7467599" y="696516"/>
                    <a:pt x="7467599" y="750094"/>
                  </a:cubicBezTo>
                  <a:cubicBezTo>
                    <a:pt x="7589639" y="750094"/>
                    <a:pt x="7712669" y="750094"/>
                    <a:pt x="7836693" y="750094"/>
                  </a:cubicBezTo>
                  <a:cubicBezTo>
                    <a:pt x="7836693" y="626567"/>
                    <a:pt x="7836693" y="503287"/>
                    <a:pt x="7836693" y="380256"/>
                  </a:cubicBezTo>
                  <a:cubicBezTo>
                    <a:pt x="7812881" y="380256"/>
                    <a:pt x="7789564" y="380256"/>
                    <a:pt x="7766744" y="380256"/>
                  </a:cubicBezTo>
                  <a:close/>
                  <a:moveTo>
                    <a:pt x="7547967" y="380256"/>
                  </a:moveTo>
                  <a:cubicBezTo>
                    <a:pt x="7545982" y="386209"/>
                    <a:pt x="7544246" y="390426"/>
                    <a:pt x="7542757" y="392907"/>
                  </a:cubicBezTo>
                  <a:cubicBezTo>
                    <a:pt x="7541269" y="393403"/>
                    <a:pt x="7540029" y="394395"/>
                    <a:pt x="7539037" y="395883"/>
                  </a:cubicBezTo>
                  <a:cubicBezTo>
                    <a:pt x="7534572" y="403821"/>
                    <a:pt x="7528867" y="409526"/>
                    <a:pt x="7521921" y="412998"/>
                  </a:cubicBezTo>
                  <a:cubicBezTo>
                    <a:pt x="7515969" y="414983"/>
                    <a:pt x="7510015" y="418455"/>
                    <a:pt x="7504062" y="423416"/>
                  </a:cubicBezTo>
                  <a:cubicBezTo>
                    <a:pt x="7499597" y="426393"/>
                    <a:pt x="7487443" y="432594"/>
                    <a:pt x="7467599" y="442020"/>
                  </a:cubicBezTo>
                  <a:cubicBezTo>
                    <a:pt x="7467599" y="464344"/>
                    <a:pt x="7467599" y="487164"/>
                    <a:pt x="7467599" y="510481"/>
                  </a:cubicBezTo>
                  <a:cubicBezTo>
                    <a:pt x="7471072" y="509985"/>
                    <a:pt x="7475785" y="508744"/>
                    <a:pt x="7481738" y="506760"/>
                  </a:cubicBezTo>
                  <a:cubicBezTo>
                    <a:pt x="7495133" y="500807"/>
                    <a:pt x="7506791" y="499319"/>
                    <a:pt x="7516713" y="502295"/>
                  </a:cubicBezTo>
                  <a:cubicBezTo>
                    <a:pt x="7526138" y="505272"/>
                    <a:pt x="7535564" y="514201"/>
                    <a:pt x="7544990" y="529084"/>
                  </a:cubicBezTo>
                  <a:cubicBezTo>
                    <a:pt x="7548463" y="536526"/>
                    <a:pt x="7550943" y="543719"/>
                    <a:pt x="7552431" y="550664"/>
                  </a:cubicBezTo>
                  <a:cubicBezTo>
                    <a:pt x="7555408" y="550168"/>
                    <a:pt x="7563593" y="549672"/>
                    <a:pt x="7576988" y="549176"/>
                  </a:cubicBezTo>
                  <a:cubicBezTo>
                    <a:pt x="7593855" y="549176"/>
                    <a:pt x="7605761" y="546200"/>
                    <a:pt x="7612707" y="540246"/>
                  </a:cubicBezTo>
                  <a:cubicBezTo>
                    <a:pt x="7620644" y="535782"/>
                    <a:pt x="7629573" y="521147"/>
                    <a:pt x="7639496" y="496342"/>
                  </a:cubicBezTo>
                  <a:cubicBezTo>
                    <a:pt x="7647433" y="472530"/>
                    <a:pt x="7654379" y="433834"/>
                    <a:pt x="7660332" y="380256"/>
                  </a:cubicBezTo>
                  <a:cubicBezTo>
                    <a:pt x="7623125" y="380256"/>
                    <a:pt x="7585669" y="380256"/>
                    <a:pt x="7547967" y="380256"/>
                  </a:cubicBezTo>
                  <a:close/>
                  <a:moveTo>
                    <a:pt x="7417742" y="380256"/>
                  </a:moveTo>
                  <a:cubicBezTo>
                    <a:pt x="7417742" y="384721"/>
                    <a:pt x="7417493" y="390178"/>
                    <a:pt x="7416998" y="396627"/>
                  </a:cubicBezTo>
                  <a:cubicBezTo>
                    <a:pt x="7421959" y="394643"/>
                    <a:pt x="7428160" y="391666"/>
                    <a:pt x="7435601" y="387698"/>
                  </a:cubicBezTo>
                  <a:cubicBezTo>
                    <a:pt x="7438578" y="385713"/>
                    <a:pt x="7441802" y="383233"/>
                    <a:pt x="7445275" y="380256"/>
                  </a:cubicBezTo>
                  <a:cubicBezTo>
                    <a:pt x="7436345" y="380256"/>
                    <a:pt x="7427167" y="380256"/>
                    <a:pt x="7417742" y="380256"/>
                  </a:cubicBezTo>
                  <a:close/>
                  <a:moveTo>
                    <a:pt x="7092553" y="380256"/>
                  </a:moveTo>
                  <a:cubicBezTo>
                    <a:pt x="7092553" y="502295"/>
                    <a:pt x="7092553" y="625574"/>
                    <a:pt x="7092553" y="750094"/>
                  </a:cubicBezTo>
                  <a:cubicBezTo>
                    <a:pt x="7214591" y="750094"/>
                    <a:pt x="7337623" y="750094"/>
                    <a:pt x="7461646" y="750094"/>
                  </a:cubicBezTo>
                  <a:cubicBezTo>
                    <a:pt x="7461646" y="697508"/>
                    <a:pt x="7461646" y="644922"/>
                    <a:pt x="7461646" y="592336"/>
                  </a:cubicBezTo>
                  <a:cubicBezTo>
                    <a:pt x="7451228" y="592336"/>
                    <a:pt x="7437833" y="592336"/>
                    <a:pt x="7421463" y="592336"/>
                  </a:cubicBezTo>
                  <a:cubicBezTo>
                    <a:pt x="7406580" y="592336"/>
                    <a:pt x="7391945" y="588119"/>
                    <a:pt x="7377559" y="579686"/>
                  </a:cubicBezTo>
                  <a:cubicBezTo>
                    <a:pt x="7364164" y="570756"/>
                    <a:pt x="7355730" y="556618"/>
                    <a:pt x="7352257" y="537270"/>
                  </a:cubicBezTo>
                  <a:cubicBezTo>
                    <a:pt x="7348785" y="518914"/>
                    <a:pt x="7347296" y="484436"/>
                    <a:pt x="7347793" y="433834"/>
                  </a:cubicBezTo>
                  <a:cubicBezTo>
                    <a:pt x="7347793" y="412998"/>
                    <a:pt x="7347545" y="395139"/>
                    <a:pt x="7347049" y="380256"/>
                  </a:cubicBezTo>
                  <a:cubicBezTo>
                    <a:pt x="7317283" y="380256"/>
                    <a:pt x="7287269" y="380256"/>
                    <a:pt x="7257007" y="380256"/>
                  </a:cubicBezTo>
                  <a:cubicBezTo>
                    <a:pt x="7258496" y="402580"/>
                    <a:pt x="7261224" y="425897"/>
                    <a:pt x="7265193" y="450205"/>
                  </a:cubicBezTo>
                  <a:cubicBezTo>
                    <a:pt x="7268169" y="478483"/>
                    <a:pt x="7274371" y="502047"/>
                    <a:pt x="7283797" y="520899"/>
                  </a:cubicBezTo>
                  <a:cubicBezTo>
                    <a:pt x="7292727" y="539254"/>
                    <a:pt x="7295703" y="553889"/>
                    <a:pt x="7292727" y="564803"/>
                  </a:cubicBezTo>
                  <a:cubicBezTo>
                    <a:pt x="7290741" y="571252"/>
                    <a:pt x="7289253" y="582166"/>
                    <a:pt x="7288261" y="597545"/>
                  </a:cubicBezTo>
                  <a:cubicBezTo>
                    <a:pt x="7288261" y="611436"/>
                    <a:pt x="7283300" y="619869"/>
                    <a:pt x="7273379" y="622846"/>
                  </a:cubicBezTo>
                  <a:cubicBezTo>
                    <a:pt x="7264449" y="624334"/>
                    <a:pt x="7257007" y="622846"/>
                    <a:pt x="7251055" y="618381"/>
                  </a:cubicBezTo>
                  <a:cubicBezTo>
                    <a:pt x="7246093" y="613420"/>
                    <a:pt x="7240884" y="605979"/>
                    <a:pt x="7235427" y="596057"/>
                  </a:cubicBezTo>
                  <a:cubicBezTo>
                    <a:pt x="7227986" y="581174"/>
                    <a:pt x="7222281" y="569516"/>
                    <a:pt x="7218312" y="561082"/>
                  </a:cubicBezTo>
                  <a:cubicBezTo>
                    <a:pt x="7214839" y="553145"/>
                    <a:pt x="7211863" y="544215"/>
                    <a:pt x="7209383" y="534293"/>
                  </a:cubicBezTo>
                  <a:cubicBezTo>
                    <a:pt x="7207895" y="524867"/>
                    <a:pt x="7204917" y="515690"/>
                    <a:pt x="7200453" y="506760"/>
                  </a:cubicBezTo>
                  <a:cubicBezTo>
                    <a:pt x="7197477" y="497830"/>
                    <a:pt x="7192515" y="476498"/>
                    <a:pt x="7185570" y="442764"/>
                  </a:cubicBezTo>
                  <a:cubicBezTo>
                    <a:pt x="7182593" y="424905"/>
                    <a:pt x="7179865" y="404069"/>
                    <a:pt x="7177385" y="380256"/>
                  </a:cubicBezTo>
                  <a:cubicBezTo>
                    <a:pt x="7149107" y="380256"/>
                    <a:pt x="7120830" y="380256"/>
                    <a:pt x="7092553" y="380256"/>
                  </a:cubicBezTo>
                  <a:close/>
                  <a:moveTo>
                    <a:pt x="6359425" y="380256"/>
                  </a:moveTo>
                  <a:cubicBezTo>
                    <a:pt x="6359425" y="380256"/>
                    <a:pt x="6359673" y="380504"/>
                    <a:pt x="6360169" y="381000"/>
                  </a:cubicBezTo>
                  <a:cubicBezTo>
                    <a:pt x="6369099" y="387449"/>
                    <a:pt x="6379021" y="401092"/>
                    <a:pt x="6389935" y="421928"/>
                  </a:cubicBezTo>
                  <a:cubicBezTo>
                    <a:pt x="6400849" y="441772"/>
                    <a:pt x="6416477" y="461864"/>
                    <a:pt x="6436815" y="482203"/>
                  </a:cubicBezTo>
                  <a:cubicBezTo>
                    <a:pt x="6456163" y="501551"/>
                    <a:pt x="6485929" y="523627"/>
                    <a:pt x="6526113" y="548432"/>
                  </a:cubicBezTo>
                  <a:cubicBezTo>
                    <a:pt x="6564808" y="572741"/>
                    <a:pt x="6587132" y="588119"/>
                    <a:pt x="6593085" y="594569"/>
                  </a:cubicBezTo>
                  <a:cubicBezTo>
                    <a:pt x="6598047" y="600522"/>
                    <a:pt x="6606727" y="607219"/>
                    <a:pt x="6619130" y="614660"/>
                  </a:cubicBezTo>
                  <a:cubicBezTo>
                    <a:pt x="6642943" y="627063"/>
                    <a:pt x="6651625" y="639713"/>
                    <a:pt x="6645175" y="652612"/>
                  </a:cubicBezTo>
                  <a:cubicBezTo>
                    <a:pt x="6639222" y="664518"/>
                    <a:pt x="6631781" y="668487"/>
                    <a:pt x="6622851" y="664518"/>
                  </a:cubicBezTo>
                  <a:cubicBezTo>
                    <a:pt x="6613921" y="661045"/>
                    <a:pt x="6606727" y="658565"/>
                    <a:pt x="6601271" y="657076"/>
                  </a:cubicBezTo>
                  <a:cubicBezTo>
                    <a:pt x="6596309" y="657076"/>
                    <a:pt x="6590853" y="654844"/>
                    <a:pt x="6584899" y="650379"/>
                  </a:cubicBezTo>
                  <a:cubicBezTo>
                    <a:pt x="6579939" y="646907"/>
                    <a:pt x="6573985" y="644922"/>
                    <a:pt x="6567041" y="644426"/>
                  </a:cubicBezTo>
                  <a:cubicBezTo>
                    <a:pt x="6561087" y="644426"/>
                    <a:pt x="6553893" y="649635"/>
                    <a:pt x="6545461" y="660053"/>
                  </a:cubicBezTo>
                  <a:cubicBezTo>
                    <a:pt x="6538019" y="670471"/>
                    <a:pt x="6517431" y="667742"/>
                    <a:pt x="6483697" y="651868"/>
                  </a:cubicBezTo>
                  <a:cubicBezTo>
                    <a:pt x="6462861" y="641450"/>
                    <a:pt x="6439048" y="626071"/>
                    <a:pt x="6412259" y="605731"/>
                  </a:cubicBezTo>
                  <a:cubicBezTo>
                    <a:pt x="6386959" y="586383"/>
                    <a:pt x="6365626" y="565547"/>
                    <a:pt x="6348263" y="543223"/>
                  </a:cubicBezTo>
                  <a:cubicBezTo>
                    <a:pt x="6331892" y="520899"/>
                    <a:pt x="6320730" y="499567"/>
                    <a:pt x="6314777" y="479227"/>
                  </a:cubicBezTo>
                  <a:cubicBezTo>
                    <a:pt x="6308823" y="458391"/>
                    <a:pt x="6303118" y="445244"/>
                    <a:pt x="6297661" y="439787"/>
                  </a:cubicBezTo>
                  <a:cubicBezTo>
                    <a:pt x="6293197" y="435323"/>
                    <a:pt x="6289476" y="431602"/>
                    <a:pt x="6286499" y="428625"/>
                  </a:cubicBezTo>
                  <a:cubicBezTo>
                    <a:pt x="6286499" y="534789"/>
                    <a:pt x="6286499" y="641946"/>
                    <a:pt x="6286499" y="750094"/>
                  </a:cubicBezTo>
                  <a:cubicBezTo>
                    <a:pt x="6408539" y="750094"/>
                    <a:pt x="6531569" y="750094"/>
                    <a:pt x="6655593" y="750094"/>
                  </a:cubicBezTo>
                  <a:cubicBezTo>
                    <a:pt x="6655593" y="626567"/>
                    <a:pt x="6655593" y="503287"/>
                    <a:pt x="6655593" y="380256"/>
                  </a:cubicBezTo>
                  <a:cubicBezTo>
                    <a:pt x="6556870" y="380256"/>
                    <a:pt x="6458148" y="380256"/>
                    <a:pt x="6359425" y="380256"/>
                  </a:cubicBezTo>
                  <a:close/>
                  <a:moveTo>
                    <a:pt x="5911453" y="380256"/>
                  </a:moveTo>
                  <a:cubicBezTo>
                    <a:pt x="5911453" y="502295"/>
                    <a:pt x="5911453" y="625574"/>
                    <a:pt x="5911453" y="750094"/>
                  </a:cubicBezTo>
                  <a:cubicBezTo>
                    <a:pt x="6033492" y="750094"/>
                    <a:pt x="6156523" y="750094"/>
                    <a:pt x="6280546" y="750094"/>
                  </a:cubicBezTo>
                  <a:cubicBezTo>
                    <a:pt x="6280546" y="639961"/>
                    <a:pt x="6281043" y="531069"/>
                    <a:pt x="6282035" y="423416"/>
                  </a:cubicBezTo>
                  <a:cubicBezTo>
                    <a:pt x="6278561" y="418455"/>
                    <a:pt x="6273601" y="412998"/>
                    <a:pt x="6267151" y="407045"/>
                  </a:cubicBezTo>
                  <a:cubicBezTo>
                    <a:pt x="6261199" y="421928"/>
                    <a:pt x="6255493" y="436067"/>
                    <a:pt x="6250037" y="449461"/>
                  </a:cubicBezTo>
                  <a:cubicBezTo>
                    <a:pt x="6233169" y="488157"/>
                    <a:pt x="6212085" y="518914"/>
                    <a:pt x="6186785" y="541735"/>
                  </a:cubicBezTo>
                  <a:cubicBezTo>
                    <a:pt x="6162972" y="564059"/>
                    <a:pt x="6129734" y="586631"/>
                    <a:pt x="6087070" y="609451"/>
                  </a:cubicBezTo>
                  <a:cubicBezTo>
                    <a:pt x="6045398" y="630783"/>
                    <a:pt x="6013400" y="644674"/>
                    <a:pt x="5991076" y="651123"/>
                  </a:cubicBezTo>
                  <a:cubicBezTo>
                    <a:pt x="5974209" y="657573"/>
                    <a:pt x="5964535" y="658317"/>
                    <a:pt x="5962054" y="653356"/>
                  </a:cubicBezTo>
                  <a:cubicBezTo>
                    <a:pt x="5960566" y="648395"/>
                    <a:pt x="5964038" y="641450"/>
                    <a:pt x="5972472" y="632520"/>
                  </a:cubicBezTo>
                  <a:cubicBezTo>
                    <a:pt x="5981402" y="624582"/>
                    <a:pt x="5988595" y="619373"/>
                    <a:pt x="5994052" y="616893"/>
                  </a:cubicBezTo>
                  <a:cubicBezTo>
                    <a:pt x="5999013" y="614909"/>
                    <a:pt x="6003974" y="610196"/>
                    <a:pt x="6008935" y="602754"/>
                  </a:cubicBezTo>
                  <a:cubicBezTo>
                    <a:pt x="6013400" y="596305"/>
                    <a:pt x="6028779" y="582414"/>
                    <a:pt x="6055072" y="561082"/>
                  </a:cubicBezTo>
                  <a:cubicBezTo>
                    <a:pt x="6080869" y="540246"/>
                    <a:pt x="6104682" y="516434"/>
                    <a:pt x="6126509" y="489645"/>
                  </a:cubicBezTo>
                  <a:cubicBezTo>
                    <a:pt x="6147345" y="462856"/>
                    <a:pt x="6165205" y="431354"/>
                    <a:pt x="6180087" y="395139"/>
                  </a:cubicBezTo>
                  <a:cubicBezTo>
                    <a:pt x="6181576" y="390674"/>
                    <a:pt x="6183312" y="385713"/>
                    <a:pt x="6185296" y="380256"/>
                  </a:cubicBezTo>
                  <a:cubicBezTo>
                    <a:pt x="6094015" y="380256"/>
                    <a:pt x="6002734" y="380256"/>
                    <a:pt x="5911453" y="380256"/>
                  </a:cubicBezTo>
                  <a:close/>
                  <a:moveTo>
                    <a:pt x="5105400" y="380256"/>
                  </a:moveTo>
                  <a:cubicBezTo>
                    <a:pt x="5105400" y="401092"/>
                    <a:pt x="5105400" y="422920"/>
                    <a:pt x="5105400" y="445741"/>
                  </a:cubicBezTo>
                  <a:cubicBezTo>
                    <a:pt x="5106888" y="445741"/>
                    <a:pt x="5108873" y="446981"/>
                    <a:pt x="5111353" y="449461"/>
                  </a:cubicBezTo>
                  <a:cubicBezTo>
                    <a:pt x="5114329" y="451446"/>
                    <a:pt x="5117058" y="455166"/>
                    <a:pt x="5119538" y="460623"/>
                  </a:cubicBezTo>
                  <a:cubicBezTo>
                    <a:pt x="5122515" y="460623"/>
                    <a:pt x="5125988" y="459879"/>
                    <a:pt x="5129956" y="458391"/>
                  </a:cubicBezTo>
                  <a:cubicBezTo>
                    <a:pt x="5149304" y="453430"/>
                    <a:pt x="5163195" y="447973"/>
                    <a:pt x="5171628" y="442020"/>
                  </a:cubicBezTo>
                  <a:cubicBezTo>
                    <a:pt x="5176093" y="439043"/>
                    <a:pt x="5180310" y="438547"/>
                    <a:pt x="5184278" y="440532"/>
                  </a:cubicBezTo>
                  <a:cubicBezTo>
                    <a:pt x="5187752" y="442020"/>
                    <a:pt x="5191224" y="443260"/>
                    <a:pt x="5194696" y="444252"/>
                  </a:cubicBezTo>
                  <a:cubicBezTo>
                    <a:pt x="5197673" y="444748"/>
                    <a:pt x="5200402" y="446237"/>
                    <a:pt x="5202882" y="448717"/>
                  </a:cubicBezTo>
                  <a:cubicBezTo>
                    <a:pt x="5205859" y="450205"/>
                    <a:pt x="5209332" y="451942"/>
                    <a:pt x="5213300" y="453926"/>
                  </a:cubicBezTo>
                  <a:cubicBezTo>
                    <a:pt x="5217765" y="455414"/>
                    <a:pt x="5220494" y="458639"/>
                    <a:pt x="5221486" y="463600"/>
                  </a:cubicBezTo>
                  <a:cubicBezTo>
                    <a:pt x="5221486" y="468065"/>
                    <a:pt x="5222478" y="472034"/>
                    <a:pt x="5224462" y="475506"/>
                  </a:cubicBezTo>
                  <a:cubicBezTo>
                    <a:pt x="5225950" y="478483"/>
                    <a:pt x="5226447" y="482451"/>
                    <a:pt x="5225950" y="487412"/>
                  </a:cubicBezTo>
                  <a:cubicBezTo>
                    <a:pt x="5225950" y="491877"/>
                    <a:pt x="5225703" y="496590"/>
                    <a:pt x="5225206" y="501551"/>
                  </a:cubicBezTo>
                  <a:cubicBezTo>
                    <a:pt x="5225206" y="506016"/>
                    <a:pt x="5223470" y="509489"/>
                    <a:pt x="5219997" y="511969"/>
                  </a:cubicBezTo>
                  <a:cubicBezTo>
                    <a:pt x="5206603" y="521395"/>
                    <a:pt x="5193208" y="529332"/>
                    <a:pt x="5179814" y="535782"/>
                  </a:cubicBezTo>
                  <a:cubicBezTo>
                    <a:pt x="5166419" y="541735"/>
                    <a:pt x="5155753" y="545703"/>
                    <a:pt x="5147816" y="547688"/>
                  </a:cubicBezTo>
                  <a:cubicBezTo>
                    <a:pt x="5135909" y="549176"/>
                    <a:pt x="5125988" y="548680"/>
                    <a:pt x="5118050" y="546200"/>
                  </a:cubicBezTo>
                  <a:cubicBezTo>
                    <a:pt x="5117554" y="559594"/>
                    <a:pt x="5117058" y="571748"/>
                    <a:pt x="5116562" y="582662"/>
                  </a:cubicBezTo>
                  <a:cubicBezTo>
                    <a:pt x="5116562" y="598041"/>
                    <a:pt x="5118298" y="607963"/>
                    <a:pt x="5121771" y="612428"/>
                  </a:cubicBezTo>
                  <a:cubicBezTo>
                    <a:pt x="5123259" y="615405"/>
                    <a:pt x="5135413" y="615901"/>
                    <a:pt x="5158234" y="613916"/>
                  </a:cubicBezTo>
                  <a:cubicBezTo>
                    <a:pt x="5181054" y="611932"/>
                    <a:pt x="5201890" y="609203"/>
                    <a:pt x="5220741" y="605731"/>
                  </a:cubicBezTo>
                  <a:cubicBezTo>
                    <a:pt x="5240586" y="604243"/>
                    <a:pt x="5255716" y="607715"/>
                    <a:pt x="5266134" y="616149"/>
                  </a:cubicBezTo>
                  <a:cubicBezTo>
                    <a:pt x="5275560" y="623590"/>
                    <a:pt x="5279777" y="635000"/>
                    <a:pt x="5278784" y="650379"/>
                  </a:cubicBezTo>
                  <a:cubicBezTo>
                    <a:pt x="5277296" y="665262"/>
                    <a:pt x="5271095" y="676920"/>
                    <a:pt x="5260181" y="685354"/>
                  </a:cubicBezTo>
                  <a:cubicBezTo>
                    <a:pt x="5249763" y="694284"/>
                    <a:pt x="5234632" y="699244"/>
                    <a:pt x="5214788" y="700237"/>
                  </a:cubicBezTo>
                  <a:cubicBezTo>
                    <a:pt x="5188992" y="700237"/>
                    <a:pt x="5165179" y="700485"/>
                    <a:pt x="5143351" y="700981"/>
                  </a:cubicBezTo>
                  <a:cubicBezTo>
                    <a:pt x="5129460" y="700981"/>
                    <a:pt x="5116810" y="699741"/>
                    <a:pt x="5105400" y="697260"/>
                  </a:cubicBezTo>
                  <a:cubicBezTo>
                    <a:pt x="5105400" y="714127"/>
                    <a:pt x="5105400" y="731739"/>
                    <a:pt x="5105400" y="750094"/>
                  </a:cubicBezTo>
                  <a:cubicBezTo>
                    <a:pt x="5227439" y="750094"/>
                    <a:pt x="5350470" y="750094"/>
                    <a:pt x="5474493" y="750094"/>
                  </a:cubicBezTo>
                  <a:cubicBezTo>
                    <a:pt x="5474493" y="626567"/>
                    <a:pt x="5474493" y="503287"/>
                    <a:pt x="5474493" y="380256"/>
                  </a:cubicBezTo>
                  <a:cubicBezTo>
                    <a:pt x="5350966" y="380256"/>
                    <a:pt x="5227935" y="380256"/>
                    <a:pt x="5105400" y="380256"/>
                  </a:cubicBezTo>
                  <a:close/>
                  <a:moveTo>
                    <a:pt x="4730353" y="380256"/>
                  </a:moveTo>
                  <a:cubicBezTo>
                    <a:pt x="4730353" y="502295"/>
                    <a:pt x="4730353" y="625574"/>
                    <a:pt x="4730353" y="750094"/>
                  </a:cubicBezTo>
                  <a:cubicBezTo>
                    <a:pt x="4852392" y="750094"/>
                    <a:pt x="4975423" y="750094"/>
                    <a:pt x="5099446" y="750094"/>
                  </a:cubicBezTo>
                  <a:cubicBezTo>
                    <a:pt x="5099446" y="732235"/>
                    <a:pt x="5099446" y="714375"/>
                    <a:pt x="5099446" y="696516"/>
                  </a:cubicBezTo>
                  <a:cubicBezTo>
                    <a:pt x="5094982" y="696020"/>
                    <a:pt x="5091013" y="695028"/>
                    <a:pt x="5087540" y="693539"/>
                  </a:cubicBezTo>
                  <a:cubicBezTo>
                    <a:pt x="5077122" y="689075"/>
                    <a:pt x="5068193" y="682625"/>
                    <a:pt x="5060751" y="674192"/>
                  </a:cubicBezTo>
                  <a:cubicBezTo>
                    <a:pt x="5053310" y="666254"/>
                    <a:pt x="5049341" y="654596"/>
                    <a:pt x="5048845" y="639217"/>
                  </a:cubicBezTo>
                  <a:cubicBezTo>
                    <a:pt x="5042892" y="615405"/>
                    <a:pt x="5040659" y="589856"/>
                    <a:pt x="5042148" y="562571"/>
                  </a:cubicBezTo>
                  <a:cubicBezTo>
                    <a:pt x="5043636" y="535782"/>
                    <a:pt x="5043388" y="512465"/>
                    <a:pt x="5041403" y="492621"/>
                  </a:cubicBezTo>
                  <a:cubicBezTo>
                    <a:pt x="5041403" y="476250"/>
                    <a:pt x="5045124" y="463600"/>
                    <a:pt x="5052566" y="454670"/>
                  </a:cubicBezTo>
                  <a:cubicBezTo>
                    <a:pt x="5060007" y="446733"/>
                    <a:pt x="5069681" y="442020"/>
                    <a:pt x="5081587" y="440532"/>
                  </a:cubicBezTo>
                  <a:cubicBezTo>
                    <a:pt x="5087540" y="440532"/>
                    <a:pt x="5093493" y="441028"/>
                    <a:pt x="5099446" y="442020"/>
                  </a:cubicBezTo>
                  <a:cubicBezTo>
                    <a:pt x="5099446" y="422672"/>
                    <a:pt x="5099446" y="403573"/>
                    <a:pt x="5099446" y="384721"/>
                  </a:cubicBezTo>
                  <a:cubicBezTo>
                    <a:pt x="5048845" y="439787"/>
                    <a:pt x="5007173" y="490389"/>
                    <a:pt x="4974431" y="536526"/>
                  </a:cubicBezTo>
                  <a:cubicBezTo>
                    <a:pt x="4930775" y="599034"/>
                    <a:pt x="4902497" y="634008"/>
                    <a:pt x="4889599" y="641450"/>
                  </a:cubicBezTo>
                  <a:cubicBezTo>
                    <a:pt x="4877693" y="647899"/>
                    <a:pt x="4866035" y="658317"/>
                    <a:pt x="4854624" y="672703"/>
                  </a:cubicBezTo>
                  <a:cubicBezTo>
                    <a:pt x="4838253" y="695028"/>
                    <a:pt x="4827835" y="703957"/>
                    <a:pt x="4823370" y="699493"/>
                  </a:cubicBezTo>
                  <a:cubicBezTo>
                    <a:pt x="4819898" y="695028"/>
                    <a:pt x="4823867" y="678905"/>
                    <a:pt x="4835277" y="651123"/>
                  </a:cubicBezTo>
                  <a:cubicBezTo>
                    <a:pt x="4845695" y="623838"/>
                    <a:pt x="4870748" y="580926"/>
                    <a:pt x="4910435" y="522387"/>
                  </a:cubicBezTo>
                  <a:cubicBezTo>
                    <a:pt x="4944665" y="473274"/>
                    <a:pt x="4980384" y="425897"/>
                    <a:pt x="5017591" y="380256"/>
                  </a:cubicBezTo>
                  <a:cubicBezTo>
                    <a:pt x="4993283" y="380256"/>
                    <a:pt x="4968478" y="380256"/>
                    <a:pt x="4943177" y="380256"/>
                  </a:cubicBezTo>
                  <a:cubicBezTo>
                    <a:pt x="4914900" y="391170"/>
                    <a:pt x="4892079" y="401340"/>
                    <a:pt x="4874716" y="410766"/>
                  </a:cubicBezTo>
                  <a:cubicBezTo>
                    <a:pt x="4850903" y="421184"/>
                    <a:pt x="4833044" y="426145"/>
                    <a:pt x="4821138" y="425649"/>
                  </a:cubicBezTo>
                  <a:cubicBezTo>
                    <a:pt x="4810224" y="424160"/>
                    <a:pt x="4797325" y="414735"/>
                    <a:pt x="4782443" y="397371"/>
                  </a:cubicBezTo>
                  <a:cubicBezTo>
                    <a:pt x="4777482" y="390922"/>
                    <a:pt x="4773513" y="385217"/>
                    <a:pt x="4770537" y="380256"/>
                  </a:cubicBezTo>
                  <a:cubicBezTo>
                    <a:pt x="4757142" y="380256"/>
                    <a:pt x="4743748" y="380256"/>
                    <a:pt x="4730353" y="380256"/>
                  </a:cubicBezTo>
                  <a:close/>
                  <a:moveTo>
                    <a:pt x="4072384" y="380256"/>
                  </a:moveTo>
                  <a:cubicBezTo>
                    <a:pt x="4069407" y="380752"/>
                    <a:pt x="4066182" y="382737"/>
                    <a:pt x="4062710" y="386209"/>
                  </a:cubicBezTo>
                  <a:cubicBezTo>
                    <a:pt x="4052292" y="392162"/>
                    <a:pt x="4039145" y="399604"/>
                    <a:pt x="4023270" y="408534"/>
                  </a:cubicBezTo>
                  <a:cubicBezTo>
                    <a:pt x="4009876" y="415975"/>
                    <a:pt x="3994497" y="423168"/>
                    <a:pt x="3977134" y="430114"/>
                  </a:cubicBezTo>
                  <a:cubicBezTo>
                    <a:pt x="3984575" y="436067"/>
                    <a:pt x="3993505" y="443508"/>
                    <a:pt x="4003923" y="452438"/>
                  </a:cubicBezTo>
                  <a:cubicBezTo>
                    <a:pt x="4029224" y="473274"/>
                    <a:pt x="4057997" y="492373"/>
                    <a:pt x="4090243" y="509737"/>
                  </a:cubicBezTo>
                  <a:cubicBezTo>
                    <a:pt x="4122985" y="526108"/>
                    <a:pt x="4152007" y="539254"/>
                    <a:pt x="4177308" y="549176"/>
                  </a:cubicBezTo>
                  <a:cubicBezTo>
                    <a:pt x="4202608" y="558106"/>
                    <a:pt x="4216747" y="564555"/>
                    <a:pt x="4219724" y="568524"/>
                  </a:cubicBezTo>
                  <a:cubicBezTo>
                    <a:pt x="4222700" y="571500"/>
                    <a:pt x="4231134" y="576213"/>
                    <a:pt x="4245024" y="582662"/>
                  </a:cubicBezTo>
                  <a:cubicBezTo>
                    <a:pt x="4262884" y="588616"/>
                    <a:pt x="4269333" y="597545"/>
                    <a:pt x="4264372" y="609451"/>
                  </a:cubicBezTo>
                  <a:cubicBezTo>
                    <a:pt x="4259411" y="619869"/>
                    <a:pt x="4249985" y="623094"/>
                    <a:pt x="4236095" y="619125"/>
                  </a:cubicBezTo>
                  <a:cubicBezTo>
                    <a:pt x="4222700" y="614660"/>
                    <a:pt x="4214019" y="613668"/>
                    <a:pt x="4210050" y="616149"/>
                  </a:cubicBezTo>
                  <a:cubicBezTo>
                    <a:pt x="4207073" y="619125"/>
                    <a:pt x="4200128" y="619373"/>
                    <a:pt x="4189214" y="616893"/>
                  </a:cubicBezTo>
                  <a:cubicBezTo>
                    <a:pt x="4178796" y="614909"/>
                    <a:pt x="4172099" y="616149"/>
                    <a:pt x="4169122" y="620614"/>
                  </a:cubicBezTo>
                  <a:cubicBezTo>
                    <a:pt x="4166146" y="625078"/>
                    <a:pt x="4162673" y="630039"/>
                    <a:pt x="4158704" y="635496"/>
                  </a:cubicBezTo>
                  <a:cubicBezTo>
                    <a:pt x="4155231" y="639961"/>
                    <a:pt x="4140845" y="638473"/>
                    <a:pt x="4115544" y="631032"/>
                  </a:cubicBezTo>
                  <a:cubicBezTo>
                    <a:pt x="4083794" y="619125"/>
                    <a:pt x="4054524" y="602010"/>
                    <a:pt x="4027735" y="579686"/>
                  </a:cubicBezTo>
                  <a:cubicBezTo>
                    <a:pt x="4003923" y="559842"/>
                    <a:pt x="3982591" y="539006"/>
                    <a:pt x="3963739" y="517178"/>
                  </a:cubicBezTo>
                  <a:cubicBezTo>
                    <a:pt x="3965227" y="532557"/>
                    <a:pt x="3965972" y="549424"/>
                    <a:pt x="3965972" y="567780"/>
                  </a:cubicBezTo>
                  <a:cubicBezTo>
                    <a:pt x="3965475" y="589112"/>
                    <a:pt x="3962747" y="608459"/>
                    <a:pt x="3957786" y="625823"/>
                  </a:cubicBezTo>
                  <a:cubicBezTo>
                    <a:pt x="3953321" y="642194"/>
                    <a:pt x="3944392" y="660053"/>
                    <a:pt x="3930997" y="679401"/>
                  </a:cubicBezTo>
                  <a:cubicBezTo>
                    <a:pt x="3929013" y="681385"/>
                    <a:pt x="3926780" y="683866"/>
                    <a:pt x="3924300" y="686842"/>
                  </a:cubicBezTo>
                  <a:cubicBezTo>
                    <a:pt x="3924300" y="707678"/>
                    <a:pt x="3924300" y="728762"/>
                    <a:pt x="3924300" y="750094"/>
                  </a:cubicBezTo>
                  <a:cubicBezTo>
                    <a:pt x="4046339" y="750094"/>
                    <a:pt x="4169370" y="750094"/>
                    <a:pt x="4293394" y="750094"/>
                  </a:cubicBezTo>
                  <a:cubicBezTo>
                    <a:pt x="4293394" y="626567"/>
                    <a:pt x="4293394" y="503287"/>
                    <a:pt x="4293394" y="380256"/>
                  </a:cubicBezTo>
                  <a:cubicBezTo>
                    <a:pt x="4220468" y="380256"/>
                    <a:pt x="4146798" y="380256"/>
                    <a:pt x="4072384" y="380256"/>
                  </a:cubicBezTo>
                  <a:close/>
                  <a:moveTo>
                    <a:pt x="3923556" y="380256"/>
                  </a:moveTo>
                  <a:cubicBezTo>
                    <a:pt x="3923556" y="386209"/>
                    <a:pt x="3923556" y="392658"/>
                    <a:pt x="3923556" y="399604"/>
                  </a:cubicBezTo>
                  <a:cubicBezTo>
                    <a:pt x="3930005" y="401092"/>
                    <a:pt x="3937446" y="404317"/>
                    <a:pt x="3945880" y="409278"/>
                  </a:cubicBezTo>
                  <a:cubicBezTo>
                    <a:pt x="3947368" y="409278"/>
                    <a:pt x="3949104" y="410270"/>
                    <a:pt x="3951089" y="412254"/>
                  </a:cubicBezTo>
                  <a:cubicBezTo>
                    <a:pt x="3960018" y="401340"/>
                    <a:pt x="3968948" y="390674"/>
                    <a:pt x="3977878" y="380256"/>
                  </a:cubicBezTo>
                  <a:cubicBezTo>
                    <a:pt x="3960018" y="380256"/>
                    <a:pt x="3941911" y="380256"/>
                    <a:pt x="3923556" y="380256"/>
                  </a:cubicBezTo>
                  <a:close/>
                  <a:moveTo>
                    <a:pt x="3549253" y="380256"/>
                  </a:moveTo>
                  <a:cubicBezTo>
                    <a:pt x="3549253" y="502295"/>
                    <a:pt x="3549253" y="625574"/>
                    <a:pt x="3549253" y="750094"/>
                  </a:cubicBezTo>
                  <a:cubicBezTo>
                    <a:pt x="3671292" y="750094"/>
                    <a:pt x="3794323" y="750094"/>
                    <a:pt x="3918347" y="750094"/>
                  </a:cubicBezTo>
                  <a:cubicBezTo>
                    <a:pt x="3918347" y="730746"/>
                    <a:pt x="3918347" y="711895"/>
                    <a:pt x="3918347" y="693539"/>
                  </a:cubicBezTo>
                  <a:cubicBezTo>
                    <a:pt x="3909417" y="703957"/>
                    <a:pt x="3900239" y="709910"/>
                    <a:pt x="3890814" y="711399"/>
                  </a:cubicBezTo>
                  <a:cubicBezTo>
                    <a:pt x="3878411" y="712887"/>
                    <a:pt x="3869482" y="716112"/>
                    <a:pt x="3864024" y="721073"/>
                  </a:cubicBezTo>
                  <a:cubicBezTo>
                    <a:pt x="3859560" y="725537"/>
                    <a:pt x="3853606" y="728762"/>
                    <a:pt x="3846165" y="730746"/>
                  </a:cubicBezTo>
                  <a:cubicBezTo>
                    <a:pt x="3838724" y="732731"/>
                    <a:pt x="3831778" y="735955"/>
                    <a:pt x="3825329" y="740420"/>
                  </a:cubicBezTo>
                  <a:cubicBezTo>
                    <a:pt x="3819376" y="744885"/>
                    <a:pt x="3811439" y="746621"/>
                    <a:pt x="3801517" y="745629"/>
                  </a:cubicBezTo>
                  <a:cubicBezTo>
                    <a:pt x="3795068" y="742653"/>
                    <a:pt x="3788866" y="736203"/>
                    <a:pt x="3782913" y="726282"/>
                  </a:cubicBezTo>
                  <a:cubicBezTo>
                    <a:pt x="3777952" y="717352"/>
                    <a:pt x="3775968" y="709662"/>
                    <a:pt x="3776960" y="703213"/>
                  </a:cubicBezTo>
                  <a:cubicBezTo>
                    <a:pt x="3778448" y="697260"/>
                    <a:pt x="3776960" y="689571"/>
                    <a:pt x="3772495" y="680145"/>
                  </a:cubicBezTo>
                  <a:cubicBezTo>
                    <a:pt x="3768030" y="671215"/>
                    <a:pt x="3767038" y="665510"/>
                    <a:pt x="3769518" y="663030"/>
                  </a:cubicBezTo>
                  <a:cubicBezTo>
                    <a:pt x="3769518" y="660053"/>
                    <a:pt x="3777208" y="660053"/>
                    <a:pt x="3792587" y="663030"/>
                  </a:cubicBezTo>
                  <a:cubicBezTo>
                    <a:pt x="3807470" y="666006"/>
                    <a:pt x="3818880" y="666502"/>
                    <a:pt x="3826818" y="664518"/>
                  </a:cubicBezTo>
                  <a:cubicBezTo>
                    <a:pt x="3837731" y="664518"/>
                    <a:pt x="3848397" y="656828"/>
                    <a:pt x="3858815" y="641450"/>
                  </a:cubicBezTo>
                  <a:cubicBezTo>
                    <a:pt x="3868241" y="626567"/>
                    <a:pt x="3874194" y="602010"/>
                    <a:pt x="3876675" y="567780"/>
                  </a:cubicBezTo>
                  <a:cubicBezTo>
                    <a:pt x="3876675" y="551408"/>
                    <a:pt x="3876675" y="536278"/>
                    <a:pt x="3876675" y="522387"/>
                  </a:cubicBezTo>
                  <a:cubicBezTo>
                    <a:pt x="3867745" y="528340"/>
                    <a:pt x="3856831" y="536774"/>
                    <a:pt x="3843933" y="547688"/>
                  </a:cubicBezTo>
                  <a:cubicBezTo>
                    <a:pt x="3830538" y="559594"/>
                    <a:pt x="3818136" y="569020"/>
                    <a:pt x="3806726" y="575965"/>
                  </a:cubicBezTo>
                  <a:cubicBezTo>
                    <a:pt x="3795811" y="581918"/>
                    <a:pt x="3776960" y="595065"/>
                    <a:pt x="3750171" y="615405"/>
                  </a:cubicBezTo>
                  <a:cubicBezTo>
                    <a:pt x="3741241" y="622846"/>
                    <a:pt x="3735040" y="626567"/>
                    <a:pt x="3731567" y="626567"/>
                  </a:cubicBezTo>
                  <a:cubicBezTo>
                    <a:pt x="3728591" y="626567"/>
                    <a:pt x="3725614" y="628055"/>
                    <a:pt x="3722638" y="631032"/>
                  </a:cubicBezTo>
                  <a:cubicBezTo>
                    <a:pt x="3720653" y="634008"/>
                    <a:pt x="3716932" y="635248"/>
                    <a:pt x="3711476" y="634752"/>
                  </a:cubicBezTo>
                  <a:cubicBezTo>
                    <a:pt x="3707011" y="634256"/>
                    <a:pt x="3701058" y="635992"/>
                    <a:pt x="3693616" y="639961"/>
                  </a:cubicBezTo>
                  <a:cubicBezTo>
                    <a:pt x="3687167" y="644426"/>
                    <a:pt x="3682702" y="645170"/>
                    <a:pt x="3680222" y="642194"/>
                  </a:cubicBezTo>
                  <a:cubicBezTo>
                    <a:pt x="3678733" y="640209"/>
                    <a:pt x="3680966" y="634008"/>
                    <a:pt x="3686919" y="623590"/>
                  </a:cubicBezTo>
                  <a:cubicBezTo>
                    <a:pt x="3693368" y="614660"/>
                    <a:pt x="3700561" y="606227"/>
                    <a:pt x="3708499" y="598289"/>
                  </a:cubicBezTo>
                  <a:cubicBezTo>
                    <a:pt x="3715940" y="591840"/>
                    <a:pt x="3723878" y="583655"/>
                    <a:pt x="3732311" y="573733"/>
                  </a:cubicBezTo>
                  <a:cubicBezTo>
                    <a:pt x="3741241" y="564803"/>
                    <a:pt x="3754884" y="551905"/>
                    <a:pt x="3773239" y="535037"/>
                  </a:cubicBezTo>
                  <a:cubicBezTo>
                    <a:pt x="3790106" y="519659"/>
                    <a:pt x="3820368" y="489893"/>
                    <a:pt x="3864024" y="445741"/>
                  </a:cubicBezTo>
                  <a:cubicBezTo>
                    <a:pt x="3863528" y="442764"/>
                    <a:pt x="3862536" y="440283"/>
                    <a:pt x="3861048" y="438299"/>
                  </a:cubicBezTo>
                  <a:cubicBezTo>
                    <a:pt x="3859063" y="433834"/>
                    <a:pt x="3856831" y="429617"/>
                    <a:pt x="3854351" y="425649"/>
                  </a:cubicBezTo>
                  <a:cubicBezTo>
                    <a:pt x="3845421" y="433090"/>
                    <a:pt x="3837483" y="439043"/>
                    <a:pt x="3830538" y="443508"/>
                  </a:cubicBezTo>
                  <a:cubicBezTo>
                    <a:pt x="3821609" y="447973"/>
                    <a:pt x="3810694" y="455910"/>
                    <a:pt x="3797796" y="467321"/>
                  </a:cubicBezTo>
                  <a:cubicBezTo>
                    <a:pt x="3785394" y="477739"/>
                    <a:pt x="3773735" y="485924"/>
                    <a:pt x="3762821" y="491877"/>
                  </a:cubicBezTo>
                  <a:cubicBezTo>
                    <a:pt x="3752404" y="497830"/>
                    <a:pt x="3734792" y="509737"/>
                    <a:pt x="3709988" y="527596"/>
                  </a:cubicBezTo>
                  <a:cubicBezTo>
                    <a:pt x="3702050" y="533549"/>
                    <a:pt x="3696344" y="536774"/>
                    <a:pt x="3692872" y="537270"/>
                  </a:cubicBezTo>
                  <a:cubicBezTo>
                    <a:pt x="3689896" y="537270"/>
                    <a:pt x="3687167" y="538510"/>
                    <a:pt x="3684686" y="540991"/>
                  </a:cubicBezTo>
                  <a:cubicBezTo>
                    <a:pt x="3681710" y="543967"/>
                    <a:pt x="3677989" y="544959"/>
                    <a:pt x="3673525" y="543967"/>
                  </a:cubicBezTo>
                  <a:cubicBezTo>
                    <a:pt x="3669060" y="543471"/>
                    <a:pt x="3663602" y="544959"/>
                    <a:pt x="3657154" y="548432"/>
                  </a:cubicBezTo>
                  <a:cubicBezTo>
                    <a:pt x="3651200" y="551408"/>
                    <a:pt x="3646984" y="551905"/>
                    <a:pt x="3644503" y="549920"/>
                  </a:cubicBezTo>
                  <a:cubicBezTo>
                    <a:pt x="3643015" y="547936"/>
                    <a:pt x="3645495" y="542231"/>
                    <a:pt x="3651945" y="532805"/>
                  </a:cubicBezTo>
                  <a:cubicBezTo>
                    <a:pt x="3657897" y="524867"/>
                    <a:pt x="3664843" y="517178"/>
                    <a:pt x="3672780" y="509737"/>
                  </a:cubicBezTo>
                  <a:cubicBezTo>
                    <a:pt x="3679229" y="504776"/>
                    <a:pt x="3686919" y="497830"/>
                    <a:pt x="3695849" y="488901"/>
                  </a:cubicBezTo>
                  <a:cubicBezTo>
                    <a:pt x="3703786" y="480963"/>
                    <a:pt x="3716685" y="469801"/>
                    <a:pt x="3734544" y="455414"/>
                  </a:cubicBezTo>
                  <a:cubicBezTo>
                    <a:pt x="3749923" y="443012"/>
                    <a:pt x="3776712" y="419696"/>
                    <a:pt x="3814911" y="385465"/>
                  </a:cubicBezTo>
                  <a:cubicBezTo>
                    <a:pt x="3813423" y="383977"/>
                    <a:pt x="3811686" y="382241"/>
                    <a:pt x="3809702" y="380256"/>
                  </a:cubicBezTo>
                  <a:cubicBezTo>
                    <a:pt x="3799284" y="380256"/>
                    <a:pt x="3789114" y="380256"/>
                    <a:pt x="3779192" y="380256"/>
                  </a:cubicBezTo>
                  <a:cubicBezTo>
                    <a:pt x="3777704" y="381744"/>
                    <a:pt x="3775968" y="383233"/>
                    <a:pt x="3773984" y="384721"/>
                  </a:cubicBezTo>
                  <a:cubicBezTo>
                    <a:pt x="3745706" y="401588"/>
                    <a:pt x="3726854" y="411758"/>
                    <a:pt x="3717429" y="415231"/>
                  </a:cubicBezTo>
                  <a:cubicBezTo>
                    <a:pt x="3705522" y="418207"/>
                    <a:pt x="3692128" y="424905"/>
                    <a:pt x="3677245" y="435323"/>
                  </a:cubicBezTo>
                  <a:cubicBezTo>
                    <a:pt x="3662362" y="444748"/>
                    <a:pt x="3653433" y="447229"/>
                    <a:pt x="3650456" y="442764"/>
                  </a:cubicBezTo>
                  <a:cubicBezTo>
                    <a:pt x="3647479" y="438299"/>
                    <a:pt x="3652936" y="428625"/>
                    <a:pt x="3666827" y="413743"/>
                  </a:cubicBezTo>
                  <a:cubicBezTo>
                    <a:pt x="3675757" y="403325"/>
                    <a:pt x="3687415" y="392162"/>
                    <a:pt x="3701802" y="380256"/>
                  </a:cubicBezTo>
                  <a:cubicBezTo>
                    <a:pt x="3651200" y="380256"/>
                    <a:pt x="3600351" y="380256"/>
                    <a:pt x="3549253" y="380256"/>
                  </a:cubicBezTo>
                  <a:close/>
                  <a:moveTo>
                    <a:pt x="2780407" y="380256"/>
                  </a:moveTo>
                  <a:cubicBezTo>
                    <a:pt x="2768501" y="381744"/>
                    <a:pt x="2756098" y="383481"/>
                    <a:pt x="2743200" y="385465"/>
                  </a:cubicBezTo>
                  <a:cubicBezTo>
                    <a:pt x="2743200" y="385961"/>
                    <a:pt x="2743200" y="387698"/>
                    <a:pt x="2743200" y="390674"/>
                  </a:cubicBezTo>
                  <a:cubicBezTo>
                    <a:pt x="2746672" y="397123"/>
                    <a:pt x="2749649" y="403325"/>
                    <a:pt x="2752129" y="409278"/>
                  </a:cubicBezTo>
                  <a:cubicBezTo>
                    <a:pt x="2753618" y="415231"/>
                    <a:pt x="2752129" y="421432"/>
                    <a:pt x="2747665" y="427881"/>
                  </a:cubicBezTo>
                  <a:cubicBezTo>
                    <a:pt x="2746176" y="429369"/>
                    <a:pt x="2744688" y="430858"/>
                    <a:pt x="2743200" y="432346"/>
                  </a:cubicBezTo>
                  <a:cubicBezTo>
                    <a:pt x="2743200" y="435323"/>
                    <a:pt x="2743200" y="438795"/>
                    <a:pt x="2743200" y="442764"/>
                  </a:cubicBezTo>
                  <a:cubicBezTo>
                    <a:pt x="2755106" y="441276"/>
                    <a:pt x="2765524" y="440532"/>
                    <a:pt x="2774454" y="440532"/>
                  </a:cubicBezTo>
                  <a:cubicBezTo>
                    <a:pt x="2822079" y="436067"/>
                    <a:pt x="2856805" y="435571"/>
                    <a:pt x="2878634" y="439043"/>
                  </a:cubicBezTo>
                  <a:cubicBezTo>
                    <a:pt x="2899469" y="442020"/>
                    <a:pt x="2914352" y="441524"/>
                    <a:pt x="2923282" y="437555"/>
                  </a:cubicBezTo>
                  <a:cubicBezTo>
                    <a:pt x="2928243" y="434578"/>
                    <a:pt x="2932708" y="429866"/>
                    <a:pt x="2936676" y="423416"/>
                  </a:cubicBezTo>
                  <a:cubicBezTo>
                    <a:pt x="2939653" y="416967"/>
                    <a:pt x="2946350" y="412998"/>
                    <a:pt x="2956768" y="411510"/>
                  </a:cubicBezTo>
                  <a:cubicBezTo>
                    <a:pt x="2965698" y="410022"/>
                    <a:pt x="2977853" y="413991"/>
                    <a:pt x="2993231" y="423416"/>
                  </a:cubicBezTo>
                  <a:cubicBezTo>
                    <a:pt x="3007122" y="432346"/>
                    <a:pt x="3017044" y="442268"/>
                    <a:pt x="3022997" y="453182"/>
                  </a:cubicBezTo>
                  <a:cubicBezTo>
                    <a:pt x="3027461" y="459631"/>
                    <a:pt x="3029198" y="481955"/>
                    <a:pt x="3028206" y="520155"/>
                  </a:cubicBezTo>
                  <a:cubicBezTo>
                    <a:pt x="3027710" y="557858"/>
                    <a:pt x="3025726" y="585391"/>
                    <a:pt x="3022252" y="602754"/>
                  </a:cubicBezTo>
                  <a:cubicBezTo>
                    <a:pt x="3017788" y="629543"/>
                    <a:pt x="3011587" y="651371"/>
                    <a:pt x="3003649" y="668239"/>
                  </a:cubicBezTo>
                  <a:cubicBezTo>
                    <a:pt x="2996208" y="684610"/>
                    <a:pt x="2986038" y="696020"/>
                    <a:pt x="2973139" y="702469"/>
                  </a:cubicBezTo>
                  <a:cubicBezTo>
                    <a:pt x="2961233" y="708422"/>
                    <a:pt x="2949575" y="714127"/>
                    <a:pt x="2938165" y="719584"/>
                  </a:cubicBezTo>
                  <a:cubicBezTo>
                    <a:pt x="2930228" y="721073"/>
                    <a:pt x="2921298" y="722065"/>
                    <a:pt x="2911376" y="722561"/>
                  </a:cubicBezTo>
                  <a:cubicBezTo>
                    <a:pt x="2902446" y="723057"/>
                    <a:pt x="2895005" y="722313"/>
                    <a:pt x="2889051" y="720328"/>
                  </a:cubicBezTo>
                  <a:cubicBezTo>
                    <a:pt x="2880122" y="720328"/>
                    <a:pt x="2874417" y="716360"/>
                    <a:pt x="2871936" y="708422"/>
                  </a:cubicBezTo>
                  <a:cubicBezTo>
                    <a:pt x="2869952" y="700981"/>
                    <a:pt x="2866479" y="692795"/>
                    <a:pt x="2861518" y="683866"/>
                  </a:cubicBezTo>
                  <a:cubicBezTo>
                    <a:pt x="2857054" y="674936"/>
                    <a:pt x="2852837" y="666502"/>
                    <a:pt x="2848868" y="658565"/>
                  </a:cubicBezTo>
                  <a:cubicBezTo>
                    <a:pt x="2845395" y="651123"/>
                    <a:pt x="2844899" y="645666"/>
                    <a:pt x="2847380" y="642194"/>
                  </a:cubicBezTo>
                  <a:cubicBezTo>
                    <a:pt x="2848868" y="639217"/>
                    <a:pt x="2857302" y="639465"/>
                    <a:pt x="2872680" y="642938"/>
                  </a:cubicBezTo>
                  <a:cubicBezTo>
                    <a:pt x="2888059" y="645914"/>
                    <a:pt x="2900710" y="645170"/>
                    <a:pt x="2910631" y="640705"/>
                  </a:cubicBezTo>
                  <a:cubicBezTo>
                    <a:pt x="2913608" y="639217"/>
                    <a:pt x="2916585" y="635000"/>
                    <a:pt x="2919561" y="628055"/>
                  </a:cubicBezTo>
                  <a:cubicBezTo>
                    <a:pt x="2921546" y="622102"/>
                    <a:pt x="2923530" y="609203"/>
                    <a:pt x="2925514" y="589360"/>
                  </a:cubicBezTo>
                  <a:cubicBezTo>
                    <a:pt x="2928491" y="568524"/>
                    <a:pt x="2930971" y="544463"/>
                    <a:pt x="2932956" y="517178"/>
                  </a:cubicBezTo>
                  <a:cubicBezTo>
                    <a:pt x="2934444" y="490389"/>
                    <a:pt x="2933948" y="476002"/>
                    <a:pt x="2931468" y="474018"/>
                  </a:cubicBezTo>
                  <a:cubicBezTo>
                    <a:pt x="2923530" y="467569"/>
                    <a:pt x="2902446" y="468313"/>
                    <a:pt x="2868215" y="476250"/>
                  </a:cubicBezTo>
                  <a:cubicBezTo>
                    <a:pt x="2841426" y="481211"/>
                    <a:pt x="2799755" y="489397"/>
                    <a:pt x="2743200" y="500807"/>
                  </a:cubicBezTo>
                  <a:cubicBezTo>
                    <a:pt x="2743200" y="515690"/>
                    <a:pt x="2743200" y="531069"/>
                    <a:pt x="2743200" y="546944"/>
                  </a:cubicBezTo>
                  <a:cubicBezTo>
                    <a:pt x="2752129" y="544959"/>
                    <a:pt x="2762299" y="542231"/>
                    <a:pt x="2773710" y="538758"/>
                  </a:cubicBezTo>
                  <a:cubicBezTo>
                    <a:pt x="2773214" y="537270"/>
                    <a:pt x="2772469" y="536278"/>
                    <a:pt x="2771477" y="535782"/>
                  </a:cubicBezTo>
                  <a:cubicBezTo>
                    <a:pt x="2767012" y="531317"/>
                    <a:pt x="2765524" y="525116"/>
                    <a:pt x="2767012" y="517178"/>
                  </a:cubicBezTo>
                  <a:cubicBezTo>
                    <a:pt x="2768501" y="509737"/>
                    <a:pt x="2772469" y="505024"/>
                    <a:pt x="2778918" y="503039"/>
                  </a:cubicBezTo>
                  <a:cubicBezTo>
                    <a:pt x="2784872" y="501551"/>
                    <a:pt x="2791073" y="501303"/>
                    <a:pt x="2797522" y="502295"/>
                  </a:cubicBezTo>
                  <a:cubicBezTo>
                    <a:pt x="2803475" y="503784"/>
                    <a:pt x="2808189" y="506512"/>
                    <a:pt x="2811661" y="510481"/>
                  </a:cubicBezTo>
                  <a:cubicBezTo>
                    <a:pt x="2814638" y="512465"/>
                    <a:pt x="2819350" y="517178"/>
                    <a:pt x="2825800" y="524619"/>
                  </a:cubicBezTo>
                  <a:cubicBezTo>
                    <a:pt x="2831752" y="532061"/>
                    <a:pt x="2837706" y="540991"/>
                    <a:pt x="2843659" y="551408"/>
                  </a:cubicBezTo>
                  <a:cubicBezTo>
                    <a:pt x="2848620" y="560834"/>
                    <a:pt x="2851100" y="568772"/>
                    <a:pt x="2851100" y="575221"/>
                  </a:cubicBezTo>
                  <a:cubicBezTo>
                    <a:pt x="2849612" y="584647"/>
                    <a:pt x="2847131" y="591344"/>
                    <a:pt x="2843659" y="595313"/>
                  </a:cubicBezTo>
                  <a:cubicBezTo>
                    <a:pt x="2840682" y="598289"/>
                    <a:pt x="2837706" y="602010"/>
                    <a:pt x="2834729" y="606475"/>
                  </a:cubicBezTo>
                  <a:cubicBezTo>
                    <a:pt x="2832745" y="609451"/>
                    <a:pt x="2829272" y="612180"/>
                    <a:pt x="2824311" y="614660"/>
                  </a:cubicBezTo>
                  <a:cubicBezTo>
                    <a:pt x="2819846" y="616149"/>
                    <a:pt x="2815133" y="616645"/>
                    <a:pt x="2810172" y="616149"/>
                  </a:cubicBezTo>
                  <a:cubicBezTo>
                    <a:pt x="2805708" y="616149"/>
                    <a:pt x="2800747" y="608955"/>
                    <a:pt x="2795290" y="594569"/>
                  </a:cubicBezTo>
                  <a:cubicBezTo>
                    <a:pt x="2777430" y="597545"/>
                    <a:pt x="2760067" y="601514"/>
                    <a:pt x="2743200" y="606475"/>
                  </a:cubicBezTo>
                  <a:cubicBezTo>
                    <a:pt x="2743200" y="654100"/>
                    <a:pt x="2743200" y="701973"/>
                    <a:pt x="2743200" y="750094"/>
                  </a:cubicBezTo>
                  <a:cubicBezTo>
                    <a:pt x="2865239" y="750094"/>
                    <a:pt x="2988270" y="750094"/>
                    <a:pt x="3112293" y="750094"/>
                  </a:cubicBezTo>
                  <a:cubicBezTo>
                    <a:pt x="3112293" y="626567"/>
                    <a:pt x="3112293" y="503287"/>
                    <a:pt x="3112293" y="380256"/>
                  </a:cubicBezTo>
                  <a:cubicBezTo>
                    <a:pt x="3045321" y="380256"/>
                    <a:pt x="2978596" y="380256"/>
                    <a:pt x="2912120" y="380256"/>
                  </a:cubicBezTo>
                  <a:cubicBezTo>
                    <a:pt x="2907655" y="387698"/>
                    <a:pt x="2904182" y="391666"/>
                    <a:pt x="2901702" y="392162"/>
                  </a:cubicBezTo>
                  <a:cubicBezTo>
                    <a:pt x="2898229" y="392162"/>
                    <a:pt x="2894260" y="392658"/>
                    <a:pt x="2889795" y="393651"/>
                  </a:cubicBezTo>
                  <a:cubicBezTo>
                    <a:pt x="2885331" y="395139"/>
                    <a:pt x="2881858" y="395387"/>
                    <a:pt x="2879377" y="394395"/>
                  </a:cubicBezTo>
                  <a:cubicBezTo>
                    <a:pt x="2877394" y="392907"/>
                    <a:pt x="2875161" y="392658"/>
                    <a:pt x="2872680" y="393651"/>
                  </a:cubicBezTo>
                  <a:cubicBezTo>
                    <a:pt x="2871192" y="394147"/>
                    <a:pt x="2869456" y="394395"/>
                    <a:pt x="2867471" y="394395"/>
                  </a:cubicBezTo>
                  <a:cubicBezTo>
                    <a:pt x="2865487" y="394395"/>
                    <a:pt x="2863503" y="396627"/>
                    <a:pt x="2861518" y="401092"/>
                  </a:cubicBezTo>
                  <a:cubicBezTo>
                    <a:pt x="2860030" y="405557"/>
                    <a:pt x="2854821" y="407293"/>
                    <a:pt x="2845891" y="406301"/>
                  </a:cubicBezTo>
                  <a:cubicBezTo>
                    <a:pt x="2838450" y="404813"/>
                    <a:pt x="2835970" y="396131"/>
                    <a:pt x="2838450" y="380256"/>
                  </a:cubicBezTo>
                  <a:cubicBezTo>
                    <a:pt x="2825055" y="380256"/>
                    <a:pt x="2812157" y="380256"/>
                    <a:pt x="2799755" y="380256"/>
                  </a:cubicBezTo>
                  <a:cubicBezTo>
                    <a:pt x="2799755" y="380256"/>
                    <a:pt x="2799506" y="380256"/>
                    <a:pt x="2799010" y="380256"/>
                  </a:cubicBezTo>
                  <a:cubicBezTo>
                    <a:pt x="2793057" y="380256"/>
                    <a:pt x="2786856" y="380256"/>
                    <a:pt x="2780407" y="380256"/>
                  </a:cubicBezTo>
                  <a:close/>
                  <a:moveTo>
                    <a:pt x="2368153" y="380256"/>
                  </a:moveTo>
                  <a:cubicBezTo>
                    <a:pt x="2368153" y="502295"/>
                    <a:pt x="2368153" y="625574"/>
                    <a:pt x="2368153" y="750094"/>
                  </a:cubicBezTo>
                  <a:cubicBezTo>
                    <a:pt x="2490192" y="750094"/>
                    <a:pt x="2613223" y="750094"/>
                    <a:pt x="2737247" y="750094"/>
                  </a:cubicBezTo>
                  <a:cubicBezTo>
                    <a:pt x="2737247" y="701973"/>
                    <a:pt x="2737247" y="654348"/>
                    <a:pt x="2737247" y="607219"/>
                  </a:cubicBezTo>
                  <a:cubicBezTo>
                    <a:pt x="2710458" y="613172"/>
                    <a:pt x="2683173" y="619869"/>
                    <a:pt x="2655391" y="627311"/>
                  </a:cubicBezTo>
                  <a:cubicBezTo>
                    <a:pt x="2642989" y="631776"/>
                    <a:pt x="2633563" y="634256"/>
                    <a:pt x="2627114" y="634752"/>
                  </a:cubicBezTo>
                  <a:cubicBezTo>
                    <a:pt x="2621161" y="634752"/>
                    <a:pt x="2616448" y="631776"/>
                    <a:pt x="2612975" y="625823"/>
                  </a:cubicBezTo>
                  <a:cubicBezTo>
                    <a:pt x="2609503" y="620862"/>
                    <a:pt x="2605782" y="616149"/>
                    <a:pt x="2601813" y="611684"/>
                  </a:cubicBezTo>
                  <a:cubicBezTo>
                    <a:pt x="2598837" y="608211"/>
                    <a:pt x="2597101" y="603498"/>
                    <a:pt x="2596604" y="597545"/>
                  </a:cubicBezTo>
                  <a:cubicBezTo>
                    <a:pt x="2596604" y="592584"/>
                    <a:pt x="2600325" y="586135"/>
                    <a:pt x="2607766" y="578198"/>
                  </a:cubicBezTo>
                  <a:cubicBezTo>
                    <a:pt x="2616696" y="566291"/>
                    <a:pt x="2627362" y="546448"/>
                    <a:pt x="2639764" y="518666"/>
                  </a:cubicBezTo>
                  <a:cubicBezTo>
                    <a:pt x="2604045" y="524619"/>
                    <a:pt x="2572047" y="530324"/>
                    <a:pt x="2543770" y="535782"/>
                  </a:cubicBezTo>
                  <a:cubicBezTo>
                    <a:pt x="2543770" y="543223"/>
                    <a:pt x="2544018" y="550416"/>
                    <a:pt x="2544514" y="557362"/>
                  </a:cubicBezTo>
                  <a:cubicBezTo>
                    <a:pt x="2544514" y="569268"/>
                    <a:pt x="2546003" y="581670"/>
                    <a:pt x="2548979" y="594569"/>
                  </a:cubicBezTo>
                  <a:cubicBezTo>
                    <a:pt x="2550964" y="606475"/>
                    <a:pt x="2554932" y="622102"/>
                    <a:pt x="2560886" y="641450"/>
                  </a:cubicBezTo>
                  <a:cubicBezTo>
                    <a:pt x="2564358" y="654844"/>
                    <a:pt x="2562870" y="663526"/>
                    <a:pt x="2556420" y="667494"/>
                  </a:cubicBezTo>
                  <a:cubicBezTo>
                    <a:pt x="2550467" y="670967"/>
                    <a:pt x="2545010" y="678657"/>
                    <a:pt x="2540049" y="690563"/>
                  </a:cubicBezTo>
                  <a:cubicBezTo>
                    <a:pt x="2535585" y="702469"/>
                    <a:pt x="2531120" y="708918"/>
                    <a:pt x="2526655" y="709910"/>
                  </a:cubicBezTo>
                  <a:cubicBezTo>
                    <a:pt x="2523182" y="709910"/>
                    <a:pt x="2518469" y="707430"/>
                    <a:pt x="2512516" y="702469"/>
                  </a:cubicBezTo>
                  <a:cubicBezTo>
                    <a:pt x="2506563" y="698004"/>
                    <a:pt x="2501602" y="687834"/>
                    <a:pt x="2497633" y="671959"/>
                  </a:cubicBezTo>
                  <a:cubicBezTo>
                    <a:pt x="2493169" y="651123"/>
                    <a:pt x="2489696" y="629791"/>
                    <a:pt x="2487215" y="607963"/>
                  </a:cubicBezTo>
                  <a:cubicBezTo>
                    <a:pt x="2485231" y="586631"/>
                    <a:pt x="2483743" y="566787"/>
                    <a:pt x="2482751" y="548432"/>
                  </a:cubicBezTo>
                  <a:cubicBezTo>
                    <a:pt x="2482751" y="546944"/>
                    <a:pt x="2482503" y="545951"/>
                    <a:pt x="2482006" y="545455"/>
                  </a:cubicBezTo>
                  <a:cubicBezTo>
                    <a:pt x="2471588" y="545951"/>
                    <a:pt x="2464147" y="545455"/>
                    <a:pt x="2459682" y="543967"/>
                  </a:cubicBezTo>
                  <a:cubicBezTo>
                    <a:pt x="2453729" y="540991"/>
                    <a:pt x="2449760" y="533797"/>
                    <a:pt x="2447776" y="522387"/>
                  </a:cubicBezTo>
                  <a:cubicBezTo>
                    <a:pt x="2446288" y="511473"/>
                    <a:pt x="2447032" y="502543"/>
                    <a:pt x="2450008" y="495598"/>
                  </a:cubicBezTo>
                  <a:cubicBezTo>
                    <a:pt x="2452985" y="489149"/>
                    <a:pt x="2461915" y="484932"/>
                    <a:pt x="2476798" y="482948"/>
                  </a:cubicBezTo>
                  <a:cubicBezTo>
                    <a:pt x="2479774" y="482451"/>
                    <a:pt x="2482999" y="481955"/>
                    <a:pt x="2486472" y="481459"/>
                  </a:cubicBezTo>
                  <a:cubicBezTo>
                    <a:pt x="2487960" y="472530"/>
                    <a:pt x="2490192" y="466576"/>
                    <a:pt x="2493169" y="463600"/>
                  </a:cubicBezTo>
                  <a:cubicBezTo>
                    <a:pt x="2497633" y="459135"/>
                    <a:pt x="2504827" y="459383"/>
                    <a:pt x="2514749" y="464344"/>
                  </a:cubicBezTo>
                  <a:cubicBezTo>
                    <a:pt x="2519213" y="466328"/>
                    <a:pt x="2524174" y="469553"/>
                    <a:pt x="2529632" y="474018"/>
                  </a:cubicBezTo>
                  <a:cubicBezTo>
                    <a:pt x="2582217" y="466080"/>
                    <a:pt x="2627858" y="459135"/>
                    <a:pt x="2666553" y="453182"/>
                  </a:cubicBezTo>
                  <a:cubicBezTo>
                    <a:pt x="2673003" y="436315"/>
                    <a:pt x="2680196" y="417711"/>
                    <a:pt x="2688133" y="397371"/>
                  </a:cubicBezTo>
                  <a:cubicBezTo>
                    <a:pt x="2685157" y="397371"/>
                    <a:pt x="2682180" y="398116"/>
                    <a:pt x="2679204" y="399604"/>
                  </a:cubicBezTo>
                  <a:cubicBezTo>
                    <a:pt x="2634555" y="409030"/>
                    <a:pt x="2607766" y="416967"/>
                    <a:pt x="2598837" y="423416"/>
                  </a:cubicBezTo>
                  <a:cubicBezTo>
                    <a:pt x="2586434" y="432346"/>
                    <a:pt x="2576017" y="435571"/>
                    <a:pt x="2567583" y="433090"/>
                  </a:cubicBezTo>
                  <a:cubicBezTo>
                    <a:pt x="2560141" y="430114"/>
                    <a:pt x="2553196" y="427137"/>
                    <a:pt x="2546747" y="424160"/>
                  </a:cubicBezTo>
                  <a:cubicBezTo>
                    <a:pt x="2540793" y="421184"/>
                    <a:pt x="2536329" y="417711"/>
                    <a:pt x="2533352" y="413743"/>
                  </a:cubicBezTo>
                  <a:cubicBezTo>
                    <a:pt x="2531864" y="410270"/>
                    <a:pt x="2530872" y="400348"/>
                    <a:pt x="2530376" y="383977"/>
                  </a:cubicBezTo>
                  <a:cubicBezTo>
                    <a:pt x="2530376" y="382489"/>
                    <a:pt x="2530376" y="381248"/>
                    <a:pt x="2530376" y="380256"/>
                  </a:cubicBezTo>
                  <a:cubicBezTo>
                    <a:pt x="2476302" y="380256"/>
                    <a:pt x="2422227" y="380256"/>
                    <a:pt x="2368153" y="380256"/>
                  </a:cubicBezTo>
                  <a:close/>
                  <a:moveTo>
                    <a:pt x="1617166" y="380256"/>
                  </a:moveTo>
                  <a:cubicBezTo>
                    <a:pt x="1617663" y="447229"/>
                    <a:pt x="1617414" y="500311"/>
                    <a:pt x="1616422" y="539502"/>
                  </a:cubicBezTo>
                  <a:cubicBezTo>
                    <a:pt x="1614934" y="564803"/>
                    <a:pt x="1609477" y="586631"/>
                    <a:pt x="1600051" y="604987"/>
                  </a:cubicBezTo>
                  <a:cubicBezTo>
                    <a:pt x="1591121" y="622846"/>
                    <a:pt x="1580207" y="636985"/>
                    <a:pt x="1567309" y="647403"/>
                  </a:cubicBezTo>
                  <a:cubicBezTo>
                    <a:pt x="1565821" y="647899"/>
                    <a:pt x="1564084" y="648891"/>
                    <a:pt x="1562100" y="650379"/>
                  </a:cubicBezTo>
                  <a:cubicBezTo>
                    <a:pt x="1562100" y="683121"/>
                    <a:pt x="1562100" y="716360"/>
                    <a:pt x="1562100" y="750094"/>
                  </a:cubicBezTo>
                  <a:cubicBezTo>
                    <a:pt x="1684139" y="750094"/>
                    <a:pt x="1807170" y="750094"/>
                    <a:pt x="1931194" y="750094"/>
                  </a:cubicBezTo>
                  <a:cubicBezTo>
                    <a:pt x="1931194" y="626567"/>
                    <a:pt x="1931194" y="503287"/>
                    <a:pt x="1931194" y="380256"/>
                  </a:cubicBezTo>
                  <a:cubicBezTo>
                    <a:pt x="1914823" y="380256"/>
                    <a:pt x="1898700" y="380256"/>
                    <a:pt x="1882825" y="380256"/>
                  </a:cubicBezTo>
                  <a:cubicBezTo>
                    <a:pt x="1884313" y="387698"/>
                    <a:pt x="1884809" y="394147"/>
                    <a:pt x="1884313" y="399604"/>
                  </a:cubicBezTo>
                  <a:cubicBezTo>
                    <a:pt x="1884809" y="414983"/>
                    <a:pt x="1877368" y="432098"/>
                    <a:pt x="1861989" y="450950"/>
                  </a:cubicBezTo>
                  <a:cubicBezTo>
                    <a:pt x="1845618" y="468809"/>
                    <a:pt x="1833215" y="479475"/>
                    <a:pt x="1824782" y="482948"/>
                  </a:cubicBezTo>
                  <a:cubicBezTo>
                    <a:pt x="1815852" y="485924"/>
                    <a:pt x="1805186" y="467569"/>
                    <a:pt x="1792784" y="427881"/>
                  </a:cubicBezTo>
                  <a:cubicBezTo>
                    <a:pt x="1786830" y="408037"/>
                    <a:pt x="1781373" y="392162"/>
                    <a:pt x="1776412" y="380256"/>
                  </a:cubicBezTo>
                  <a:cubicBezTo>
                    <a:pt x="1722834" y="380256"/>
                    <a:pt x="1669752" y="380256"/>
                    <a:pt x="1617166" y="380256"/>
                  </a:cubicBezTo>
                  <a:close/>
                  <a:moveTo>
                    <a:pt x="1187053" y="379512"/>
                  </a:moveTo>
                  <a:cubicBezTo>
                    <a:pt x="1187053" y="502047"/>
                    <a:pt x="1187053" y="625574"/>
                    <a:pt x="1187053" y="750094"/>
                  </a:cubicBezTo>
                  <a:cubicBezTo>
                    <a:pt x="1309092" y="750094"/>
                    <a:pt x="1432123" y="750094"/>
                    <a:pt x="1556147" y="750094"/>
                  </a:cubicBezTo>
                  <a:cubicBezTo>
                    <a:pt x="1556147" y="718344"/>
                    <a:pt x="1556147" y="686346"/>
                    <a:pt x="1556147" y="654100"/>
                  </a:cubicBezTo>
                  <a:cubicBezTo>
                    <a:pt x="1546721" y="659061"/>
                    <a:pt x="1537543" y="663030"/>
                    <a:pt x="1528614" y="666006"/>
                  </a:cubicBezTo>
                  <a:cubicBezTo>
                    <a:pt x="1516707" y="667991"/>
                    <a:pt x="1507778" y="673696"/>
                    <a:pt x="1501825" y="683121"/>
                  </a:cubicBezTo>
                  <a:cubicBezTo>
                    <a:pt x="1496864" y="692051"/>
                    <a:pt x="1488678" y="696516"/>
                    <a:pt x="1477268" y="696516"/>
                  </a:cubicBezTo>
                  <a:cubicBezTo>
                    <a:pt x="1469330" y="696516"/>
                    <a:pt x="1462881" y="690067"/>
                    <a:pt x="1457920" y="677168"/>
                  </a:cubicBezTo>
                  <a:cubicBezTo>
                    <a:pt x="1454448" y="665262"/>
                    <a:pt x="1449487" y="657076"/>
                    <a:pt x="1443037" y="652612"/>
                  </a:cubicBezTo>
                  <a:cubicBezTo>
                    <a:pt x="1437084" y="649139"/>
                    <a:pt x="1433860" y="643930"/>
                    <a:pt x="1433364" y="636985"/>
                  </a:cubicBezTo>
                  <a:cubicBezTo>
                    <a:pt x="1433364" y="630535"/>
                    <a:pt x="1429147" y="623094"/>
                    <a:pt x="1420713" y="614660"/>
                  </a:cubicBezTo>
                  <a:cubicBezTo>
                    <a:pt x="1412776" y="606723"/>
                    <a:pt x="1410295" y="601018"/>
                    <a:pt x="1413272" y="597545"/>
                  </a:cubicBezTo>
                  <a:cubicBezTo>
                    <a:pt x="1413768" y="594569"/>
                    <a:pt x="1420217" y="594073"/>
                    <a:pt x="1432619" y="596057"/>
                  </a:cubicBezTo>
                  <a:cubicBezTo>
                    <a:pt x="1443534" y="598041"/>
                    <a:pt x="1453207" y="599282"/>
                    <a:pt x="1461641" y="599778"/>
                  </a:cubicBezTo>
                  <a:cubicBezTo>
                    <a:pt x="1469082" y="599778"/>
                    <a:pt x="1474788" y="598289"/>
                    <a:pt x="1478756" y="595313"/>
                  </a:cubicBezTo>
                  <a:cubicBezTo>
                    <a:pt x="1489174" y="593328"/>
                    <a:pt x="1496367" y="586383"/>
                    <a:pt x="1500336" y="574477"/>
                  </a:cubicBezTo>
                  <a:cubicBezTo>
                    <a:pt x="1503809" y="563563"/>
                    <a:pt x="1506786" y="547688"/>
                    <a:pt x="1509266" y="526852"/>
                  </a:cubicBezTo>
                  <a:cubicBezTo>
                    <a:pt x="1510754" y="465832"/>
                    <a:pt x="1511995" y="416967"/>
                    <a:pt x="1512987" y="380256"/>
                  </a:cubicBezTo>
                  <a:cubicBezTo>
                    <a:pt x="1449983" y="380256"/>
                    <a:pt x="1386979" y="380256"/>
                    <a:pt x="1323975" y="380256"/>
                  </a:cubicBezTo>
                  <a:cubicBezTo>
                    <a:pt x="1323975" y="381744"/>
                    <a:pt x="1324471" y="383233"/>
                    <a:pt x="1325463" y="384721"/>
                  </a:cubicBezTo>
                  <a:cubicBezTo>
                    <a:pt x="1329928" y="398612"/>
                    <a:pt x="1334641" y="407045"/>
                    <a:pt x="1339602" y="410022"/>
                  </a:cubicBezTo>
                  <a:cubicBezTo>
                    <a:pt x="1341090" y="410518"/>
                    <a:pt x="1343075" y="409774"/>
                    <a:pt x="1345555" y="407789"/>
                  </a:cubicBezTo>
                  <a:cubicBezTo>
                    <a:pt x="1347540" y="406301"/>
                    <a:pt x="1350020" y="403821"/>
                    <a:pt x="1352997" y="400348"/>
                  </a:cubicBezTo>
                  <a:cubicBezTo>
                    <a:pt x="1355973" y="397371"/>
                    <a:pt x="1358206" y="396627"/>
                    <a:pt x="1359694" y="398116"/>
                  </a:cubicBezTo>
                  <a:cubicBezTo>
                    <a:pt x="1362670" y="400100"/>
                    <a:pt x="1362422" y="405309"/>
                    <a:pt x="1358950" y="413743"/>
                  </a:cubicBezTo>
                  <a:cubicBezTo>
                    <a:pt x="1355477" y="421184"/>
                    <a:pt x="1351260" y="429617"/>
                    <a:pt x="1346299" y="439043"/>
                  </a:cubicBezTo>
                  <a:cubicBezTo>
                    <a:pt x="1341834" y="447973"/>
                    <a:pt x="1340594" y="458143"/>
                    <a:pt x="1342578" y="469553"/>
                  </a:cubicBezTo>
                  <a:cubicBezTo>
                    <a:pt x="1344067" y="480467"/>
                    <a:pt x="1342331" y="488653"/>
                    <a:pt x="1337369" y="494110"/>
                  </a:cubicBezTo>
                  <a:cubicBezTo>
                    <a:pt x="1332409" y="498575"/>
                    <a:pt x="1328192" y="504776"/>
                    <a:pt x="1324719" y="512713"/>
                  </a:cubicBezTo>
                  <a:cubicBezTo>
                    <a:pt x="1322735" y="520155"/>
                    <a:pt x="1315293" y="521147"/>
                    <a:pt x="1302395" y="515690"/>
                  </a:cubicBezTo>
                  <a:cubicBezTo>
                    <a:pt x="1292969" y="509737"/>
                    <a:pt x="1282799" y="498823"/>
                    <a:pt x="1271885" y="482948"/>
                  </a:cubicBezTo>
                  <a:cubicBezTo>
                    <a:pt x="1261467" y="468065"/>
                    <a:pt x="1253778" y="451694"/>
                    <a:pt x="1248817" y="433834"/>
                  </a:cubicBezTo>
                  <a:cubicBezTo>
                    <a:pt x="1245840" y="421432"/>
                    <a:pt x="1247328" y="403325"/>
                    <a:pt x="1253282" y="379512"/>
                  </a:cubicBezTo>
                  <a:cubicBezTo>
                    <a:pt x="1230957" y="379512"/>
                    <a:pt x="1208881" y="379512"/>
                    <a:pt x="1187053" y="379512"/>
                  </a:cubicBezTo>
                  <a:close/>
                  <a:moveTo>
                    <a:pt x="528340" y="379512"/>
                  </a:moveTo>
                  <a:cubicBezTo>
                    <a:pt x="521891" y="385465"/>
                    <a:pt x="515441" y="392658"/>
                    <a:pt x="508992" y="401092"/>
                  </a:cubicBezTo>
                  <a:cubicBezTo>
                    <a:pt x="493613" y="418951"/>
                    <a:pt x="480219" y="432594"/>
                    <a:pt x="468809" y="442020"/>
                  </a:cubicBezTo>
                  <a:cubicBezTo>
                    <a:pt x="458391" y="450950"/>
                    <a:pt x="435570" y="472530"/>
                    <a:pt x="400348" y="506760"/>
                  </a:cubicBezTo>
                  <a:cubicBezTo>
                    <a:pt x="393898" y="512713"/>
                    <a:pt x="387449" y="518914"/>
                    <a:pt x="381000" y="525364"/>
                  </a:cubicBezTo>
                  <a:cubicBezTo>
                    <a:pt x="381000" y="599778"/>
                    <a:pt x="381000" y="674688"/>
                    <a:pt x="381000" y="750094"/>
                  </a:cubicBezTo>
                  <a:cubicBezTo>
                    <a:pt x="503039" y="750094"/>
                    <a:pt x="626070" y="750094"/>
                    <a:pt x="750094" y="750094"/>
                  </a:cubicBezTo>
                  <a:cubicBezTo>
                    <a:pt x="750094" y="626567"/>
                    <a:pt x="750094" y="503287"/>
                    <a:pt x="750094" y="380256"/>
                  </a:cubicBezTo>
                  <a:cubicBezTo>
                    <a:pt x="676672" y="380256"/>
                    <a:pt x="602754" y="380008"/>
                    <a:pt x="528340" y="379512"/>
                  </a:cubicBezTo>
                  <a:close/>
                  <a:moveTo>
                    <a:pt x="334119" y="379512"/>
                  </a:moveTo>
                  <a:cubicBezTo>
                    <a:pt x="292447" y="379512"/>
                    <a:pt x="251024" y="379760"/>
                    <a:pt x="209848" y="380256"/>
                  </a:cubicBezTo>
                  <a:cubicBezTo>
                    <a:pt x="209352" y="382241"/>
                    <a:pt x="208607" y="384721"/>
                    <a:pt x="207615" y="387698"/>
                  </a:cubicBezTo>
                  <a:cubicBezTo>
                    <a:pt x="205631" y="394147"/>
                    <a:pt x="198438" y="395139"/>
                    <a:pt x="186035" y="390674"/>
                  </a:cubicBezTo>
                  <a:cubicBezTo>
                    <a:pt x="181570" y="387698"/>
                    <a:pt x="176609" y="384225"/>
                    <a:pt x="171152" y="380256"/>
                  </a:cubicBezTo>
                  <a:cubicBezTo>
                    <a:pt x="116086" y="380256"/>
                    <a:pt x="61019" y="380256"/>
                    <a:pt x="5953" y="380256"/>
                  </a:cubicBez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4" y="750094"/>
                    <a:pt x="375047" y="750094"/>
                  </a:cubicBezTo>
                  <a:cubicBezTo>
                    <a:pt x="375047" y="676672"/>
                    <a:pt x="375047" y="603498"/>
                    <a:pt x="375047" y="530573"/>
                  </a:cubicBezTo>
                  <a:cubicBezTo>
                    <a:pt x="349746" y="554881"/>
                    <a:pt x="324445" y="577949"/>
                    <a:pt x="299144" y="599778"/>
                  </a:cubicBezTo>
                  <a:cubicBezTo>
                    <a:pt x="265906" y="627063"/>
                    <a:pt x="239365" y="647899"/>
                    <a:pt x="219522" y="662285"/>
                  </a:cubicBezTo>
                  <a:cubicBezTo>
                    <a:pt x="200174" y="675680"/>
                    <a:pt x="187275" y="683617"/>
                    <a:pt x="180826" y="686098"/>
                  </a:cubicBezTo>
                  <a:cubicBezTo>
                    <a:pt x="171400" y="689075"/>
                    <a:pt x="163711" y="692299"/>
                    <a:pt x="157758" y="695772"/>
                  </a:cubicBezTo>
                  <a:cubicBezTo>
                    <a:pt x="152797" y="698748"/>
                    <a:pt x="147836" y="701725"/>
                    <a:pt x="142875" y="704701"/>
                  </a:cubicBezTo>
                  <a:cubicBezTo>
                    <a:pt x="138410" y="706686"/>
                    <a:pt x="133449" y="710407"/>
                    <a:pt x="127992" y="715864"/>
                  </a:cubicBezTo>
                  <a:cubicBezTo>
                    <a:pt x="123527" y="720328"/>
                    <a:pt x="117326" y="723553"/>
                    <a:pt x="109389" y="725537"/>
                  </a:cubicBezTo>
                  <a:cubicBezTo>
                    <a:pt x="101947" y="727026"/>
                    <a:pt x="94506" y="730746"/>
                    <a:pt x="87064" y="736700"/>
                  </a:cubicBezTo>
                  <a:cubicBezTo>
                    <a:pt x="80615" y="741660"/>
                    <a:pt x="75654" y="742901"/>
                    <a:pt x="72182" y="740420"/>
                  </a:cubicBezTo>
                  <a:cubicBezTo>
                    <a:pt x="69205" y="737444"/>
                    <a:pt x="72182" y="730250"/>
                    <a:pt x="81111" y="718840"/>
                  </a:cubicBezTo>
                  <a:cubicBezTo>
                    <a:pt x="90041" y="708422"/>
                    <a:pt x="100211" y="697012"/>
                    <a:pt x="111621" y="684610"/>
                  </a:cubicBezTo>
                  <a:cubicBezTo>
                    <a:pt x="140395" y="651868"/>
                    <a:pt x="163711" y="628303"/>
                    <a:pt x="181570" y="613916"/>
                  </a:cubicBezTo>
                  <a:cubicBezTo>
                    <a:pt x="197941" y="600522"/>
                    <a:pt x="220761" y="577453"/>
                    <a:pt x="250031" y="544711"/>
                  </a:cubicBezTo>
                  <a:cubicBezTo>
                    <a:pt x="278308" y="512961"/>
                    <a:pt x="299888" y="490389"/>
                    <a:pt x="314771" y="476994"/>
                  </a:cubicBezTo>
                  <a:cubicBezTo>
                    <a:pt x="322213" y="469553"/>
                    <a:pt x="332631" y="458887"/>
                    <a:pt x="346025" y="444996"/>
                  </a:cubicBezTo>
                  <a:cubicBezTo>
                    <a:pt x="344041" y="444500"/>
                    <a:pt x="342056" y="443260"/>
                    <a:pt x="340072" y="441276"/>
                  </a:cubicBezTo>
                  <a:cubicBezTo>
                    <a:pt x="334119" y="435323"/>
                    <a:pt x="331390" y="428129"/>
                    <a:pt x="331887" y="419696"/>
                  </a:cubicBezTo>
                  <a:cubicBezTo>
                    <a:pt x="331887" y="412254"/>
                    <a:pt x="332631" y="398860"/>
                    <a:pt x="334119" y="379512"/>
                  </a:cubicBezTo>
                  <a:close/>
                  <a:moveTo>
                    <a:pt x="5044380" y="350491"/>
                  </a:moveTo>
                  <a:cubicBezTo>
                    <a:pt x="5012630" y="356940"/>
                    <a:pt x="4984353" y="365125"/>
                    <a:pt x="4959548" y="375047"/>
                  </a:cubicBezTo>
                  <a:cubicBezTo>
                    <a:pt x="4979392" y="375047"/>
                    <a:pt x="5000228" y="375047"/>
                    <a:pt x="5022056" y="375047"/>
                  </a:cubicBezTo>
                  <a:cubicBezTo>
                    <a:pt x="5026521" y="370086"/>
                    <a:pt x="5031482" y="364877"/>
                    <a:pt x="5036939" y="359420"/>
                  </a:cubicBezTo>
                  <a:cubicBezTo>
                    <a:pt x="5038427" y="356444"/>
                    <a:pt x="5040908" y="353467"/>
                    <a:pt x="5044380" y="350491"/>
                  </a:cubicBezTo>
                  <a:close/>
                  <a:moveTo>
                    <a:pt x="7461646" y="311795"/>
                  </a:moveTo>
                  <a:cubicBezTo>
                    <a:pt x="7453709" y="314772"/>
                    <a:pt x="7442546" y="319485"/>
                    <a:pt x="7428160" y="325934"/>
                  </a:cubicBezTo>
                  <a:cubicBezTo>
                    <a:pt x="7428160" y="332383"/>
                    <a:pt x="7426671" y="340817"/>
                    <a:pt x="7423695" y="351235"/>
                  </a:cubicBezTo>
                  <a:cubicBezTo>
                    <a:pt x="7422207" y="355700"/>
                    <a:pt x="7420470" y="363637"/>
                    <a:pt x="7418486" y="375047"/>
                  </a:cubicBezTo>
                  <a:cubicBezTo>
                    <a:pt x="7428904" y="375047"/>
                    <a:pt x="7440562" y="375047"/>
                    <a:pt x="7453461" y="375047"/>
                  </a:cubicBezTo>
                  <a:cubicBezTo>
                    <a:pt x="7455445" y="373063"/>
                    <a:pt x="7458173" y="371575"/>
                    <a:pt x="7461646" y="370582"/>
                  </a:cubicBezTo>
                  <a:cubicBezTo>
                    <a:pt x="7461646" y="351235"/>
                    <a:pt x="7461646" y="331639"/>
                    <a:pt x="7461646" y="311795"/>
                  </a:cubicBezTo>
                  <a:close/>
                  <a:moveTo>
                    <a:pt x="7487691" y="302121"/>
                  </a:moveTo>
                  <a:cubicBezTo>
                    <a:pt x="7486203" y="302121"/>
                    <a:pt x="7480994" y="304106"/>
                    <a:pt x="7472064" y="308075"/>
                  </a:cubicBezTo>
                  <a:cubicBezTo>
                    <a:pt x="7470576" y="308075"/>
                    <a:pt x="7469087" y="308323"/>
                    <a:pt x="7467599" y="308819"/>
                  </a:cubicBezTo>
                  <a:cubicBezTo>
                    <a:pt x="7467599" y="326678"/>
                    <a:pt x="7467599" y="344537"/>
                    <a:pt x="7467599" y="362397"/>
                  </a:cubicBezTo>
                  <a:cubicBezTo>
                    <a:pt x="7475537" y="345530"/>
                    <a:pt x="7481241" y="332383"/>
                    <a:pt x="7484715" y="322957"/>
                  </a:cubicBezTo>
                  <a:cubicBezTo>
                    <a:pt x="7487691" y="309563"/>
                    <a:pt x="7488683" y="302617"/>
                    <a:pt x="7487691" y="302121"/>
                  </a:cubicBezTo>
                  <a:close/>
                  <a:moveTo>
                    <a:pt x="2734270" y="292448"/>
                  </a:moveTo>
                  <a:cubicBezTo>
                    <a:pt x="2732782" y="293936"/>
                    <a:pt x="2731542" y="295424"/>
                    <a:pt x="2730550" y="296912"/>
                  </a:cubicBezTo>
                  <a:cubicBezTo>
                    <a:pt x="2712690" y="312291"/>
                    <a:pt x="2700784" y="321717"/>
                    <a:pt x="2694831" y="325190"/>
                  </a:cubicBezTo>
                  <a:cubicBezTo>
                    <a:pt x="2688877" y="328166"/>
                    <a:pt x="2682676" y="332135"/>
                    <a:pt x="2676227" y="337096"/>
                  </a:cubicBezTo>
                  <a:cubicBezTo>
                    <a:pt x="2692598" y="335608"/>
                    <a:pt x="2712442" y="333375"/>
                    <a:pt x="2735758" y="330399"/>
                  </a:cubicBezTo>
                  <a:cubicBezTo>
                    <a:pt x="2735758" y="330399"/>
                    <a:pt x="2736255" y="330399"/>
                    <a:pt x="2737247" y="330399"/>
                  </a:cubicBezTo>
                  <a:cubicBezTo>
                    <a:pt x="2737247" y="318492"/>
                    <a:pt x="2737247" y="306338"/>
                    <a:pt x="2737247" y="293936"/>
                  </a:cubicBezTo>
                  <a:cubicBezTo>
                    <a:pt x="2736751" y="293936"/>
                    <a:pt x="2735758" y="293440"/>
                    <a:pt x="2734270" y="292448"/>
                  </a:cubicBezTo>
                  <a:close/>
                  <a:moveTo>
                    <a:pt x="3918347" y="282774"/>
                  </a:moveTo>
                  <a:cubicBezTo>
                    <a:pt x="3904456" y="293192"/>
                    <a:pt x="3889077" y="304850"/>
                    <a:pt x="3872210" y="317748"/>
                  </a:cubicBezTo>
                  <a:cubicBezTo>
                    <a:pt x="3864769" y="322213"/>
                    <a:pt x="3857327" y="327174"/>
                    <a:pt x="3849886" y="332631"/>
                  </a:cubicBezTo>
                  <a:cubicBezTo>
                    <a:pt x="3851374" y="334119"/>
                    <a:pt x="3853606" y="335856"/>
                    <a:pt x="3856583" y="337840"/>
                  </a:cubicBezTo>
                  <a:cubicBezTo>
                    <a:pt x="3870474" y="347266"/>
                    <a:pt x="3884612" y="358676"/>
                    <a:pt x="3898999" y="372071"/>
                  </a:cubicBezTo>
                  <a:cubicBezTo>
                    <a:pt x="3898999" y="372071"/>
                    <a:pt x="3899991" y="373063"/>
                    <a:pt x="3901976" y="375047"/>
                  </a:cubicBezTo>
                  <a:cubicBezTo>
                    <a:pt x="3906937" y="375047"/>
                    <a:pt x="3912394" y="375047"/>
                    <a:pt x="3918347" y="375047"/>
                  </a:cubicBezTo>
                  <a:cubicBezTo>
                    <a:pt x="3918347" y="343793"/>
                    <a:pt x="3918347" y="313035"/>
                    <a:pt x="3918347" y="282774"/>
                  </a:cubicBezTo>
                  <a:close/>
                  <a:moveTo>
                    <a:pt x="2766268" y="196453"/>
                  </a:moveTo>
                  <a:cubicBezTo>
                    <a:pt x="2761804" y="196453"/>
                    <a:pt x="2757338" y="197198"/>
                    <a:pt x="2752874" y="198686"/>
                  </a:cubicBezTo>
                  <a:cubicBezTo>
                    <a:pt x="2749897" y="198686"/>
                    <a:pt x="2746672" y="199182"/>
                    <a:pt x="2743200" y="200174"/>
                  </a:cubicBezTo>
                  <a:cubicBezTo>
                    <a:pt x="2743200" y="206127"/>
                    <a:pt x="2743200" y="212824"/>
                    <a:pt x="2743200" y="220266"/>
                  </a:cubicBezTo>
                  <a:cubicBezTo>
                    <a:pt x="2746176" y="217289"/>
                    <a:pt x="2750145" y="213817"/>
                    <a:pt x="2755106" y="209848"/>
                  </a:cubicBezTo>
                  <a:cubicBezTo>
                    <a:pt x="2758083" y="205383"/>
                    <a:pt x="2761804" y="200918"/>
                    <a:pt x="2766268" y="196453"/>
                  </a:cubicBezTo>
                  <a:close/>
                  <a:moveTo>
                    <a:pt x="7461646" y="187524"/>
                  </a:moveTo>
                  <a:cubicBezTo>
                    <a:pt x="7431881" y="190500"/>
                    <a:pt x="7402115" y="193973"/>
                    <a:pt x="7372349" y="197942"/>
                  </a:cubicBezTo>
                  <a:cubicBezTo>
                    <a:pt x="7326213" y="202903"/>
                    <a:pt x="7289749" y="210344"/>
                    <a:pt x="7262961" y="220266"/>
                  </a:cubicBezTo>
                  <a:cubicBezTo>
                    <a:pt x="7259984" y="221754"/>
                    <a:pt x="7257007" y="222746"/>
                    <a:pt x="7254031" y="223242"/>
                  </a:cubicBezTo>
                  <a:cubicBezTo>
                    <a:pt x="7252543" y="244078"/>
                    <a:pt x="7251799" y="263922"/>
                    <a:pt x="7251799" y="282774"/>
                  </a:cubicBezTo>
                  <a:cubicBezTo>
                    <a:pt x="7251799" y="312539"/>
                    <a:pt x="7253287" y="340817"/>
                    <a:pt x="7256263" y="367606"/>
                  </a:cubicBezTo>
                  <a:cubicBezTo>
                    <a:pt x="7256263" y="369590"/>
                    <a:pt x="7256511" y="372071"/>
                    <a:pt x="7257007" y="375047"/>
                  </a:cubicBezTo>
                  <a:cubicBezTo>
                    <a:pt x="7286773" y="375047"/>
                    <a:pt x="7316787" y="375047"/>
                    <a:pt x="7347049" y="375047"/>
                  </a:cubicBezTo>
                  <a:cubicBezTo>
                    <a:pt x="7347049" y="357188"/>
                    <a:pt x="7346801" y="344041"/>
                    <a:pt x="7346305" y="335608"/>
                  </a:cubicBezTo>
                  <a:cubicBezTo>
                    <a:pt x="7344319" y="308323"/>
                    <a:pt x="7346305" y="289967"/>
                    <a:pt x="7352257" y="280541"/>
                  </a:cubicBezTo>
                  <a:cubicBezTo>
                    <a:pt x="7358211" y="272604"/>
                    <a:pt x="7366148" y="268387"/>
                    <a:pt x="7376070" y="267891"/>
                  </a:cubicBezTo>
                  <a:cubicBezTo>
                    <a:pt x="7379047" y="267891"/>
                    <a:pt x="7381527" y="268883"/>
                    <a:pt x="7383511" y="270867"/>
                  </a:cubicBezTo>
                  <a:cubicBezTo>
                    <a:pt x="7401371" y="263426"/>
                    <a:pt x="7418733" y="257969"/>
                    <a:pt x="7435601" y="254496"/>
                  </a:cubicBezTo>
                  <a:cubicBezTo>
                    <a:pt x="7443539" y="252512"/>
                    <a:pt x="7452220" y="250280"/>
                    <a:pt x="7461646" y="247799"/>
                  </a:cubicBezTo>
                  <a:cubicBezTo>
                    <a:pt x="7461646" y="227955"/>
                    <a:pt x="7461646" y="207864"/>
                    <a:pt x="7461646" y="187524"/>
                  </a:cubicBezTo>
                  <a:close/>
                  <a:moveTo>
                    <a:pt x="7644519" y="162781"/>
                  </a:moveTo>
                  <a:cubicBezTo>
                    <a:pt x="7637945" y="162657"/>
                    <a:pt x="7629573" y="163711"/>
                    <a:pt x="7619404" y="165944"/>
                  </a:cubicBezTo>
                  <a:cubicBezTo>
                    <a:pt x="7598568" y="170408"/>
                    <a:pt x="7563841" y="175617"/>
                    <a:pt x="7515225" y="181571"/>
                  </a:cubicBezTo>
                  <a:cubicBezTo>
                    <a:pt x="7498853" y="183059"/>
                    <a:pt x="7482978" y="184547"/>
                    <a:pt x="7467599" y="186035"/>
                  </a:cubicBezTo>
                  <a:cubicBezTo>
                    <a:pt x="7467599" y="205383"/>
                    <a:pt x="7467599" y="225723"/>
                    <a:pt x="7467599" y="247055"/>
                  </a:cubicBezTo>
                  <a:cubicBezTo>
                    <a:pt x="7472064" y="246559"/>
                    <a:pt x="7476777" y="245815"/>
                    <a:pt x="7481738" y="244823"/>
                  </a:cubicBezTo>
                  <a:cubicBezTo>
                    <a:pt x="7495133" y="243334"/>
                    <a:pt x="7504062" y="239614"/>
                    <a:pt x="7508527" y="233660"/>
                  </a:cubicBezTo>
                  <a:cubicBezTo>
                    <a:pt x="7511503" y="230684"/>
                    <a:pt x="7519441" y="230932"/>
                    <a:pt x="7532339" y="234405"/>
                  </a:cubicBezTo>
                  <a:cubicBezTo>
                    <a:pt x="7544741" y="237381"/>
                    <a:pt x="7554911" y="241846"/>
                    <a:pt x="7562849" y="247799"/>
                  </a:cubicBezTo>
                  <a:cubicBezTo>
                    <a:pt x="7570291" y="252760"/>
                    <a:pt x="7575499" y="259953"/>
                    <a:pt x="7578477" y="269379"/>
                  </a:cubicBezTo>
                  <a:cubicBezTo>
                    <a:pt x="7581453" y="277317"/>
                    <a:pt x="7581453" y="286990"/>
                    <a:pt x="7578477" y="298401"/>
                  </a:cubicBezTo>
                  <a:cubicBezTo>
                    <a:pt x="7574011" y="310803"/>
                    <a:pt x="7567562" y="328910"/>
                    <a:pt x="7559129" y="352723"/>
                  </a:cubicBezTo>
                  <a:cubicBezTo>
                    <a:pt x="7556152" y="361653"/>
                    <a:pt x="7553423" y="369094"/>
                    <a:pt x="7550943" y="375047"/>
                  </a:cubicBezTo>
                  <a:cubicBezTo>
                    <a:pt x="7586662" y="375047"/>
                    <a:pt x="7623373" y="375047"/>
                    <a:pt x="7661076" y="375047"/>
                  </a:cubicBezTo>
                  <a:cubicBezTo>
                    <a:pt x="7661076" y="373559"/>
                    <a:pt x="7661323" y="372071"/>
                    <a:pt x="7661820" y="370582"/>
                  </a:cubicBezTo>
                  <a:cubicBezTo>
                    <a:pt x="7669261" y="294184"/>
                    <a:pt x="7672485" y="241846"/>
                    <a:pt x="7671494" y="213569"/>
                  </a:cubicBezTo>
                  <a:cubicBezTo>
                    <a:pt x="7670005" y="186283"/>
                    <a:pt x="7665789" y="170656"/>
                    <a:pt x="7658843" y="166688"/>
                  </a:cubicBezTo>
                  <a:cubicBezTo>
                    <a:pt x="7655867" y="164207"/>
                    <a:pt x="7651091" y="162905"/>
                    <a:pt x="7644519" y="162781"/>
                  </a:cubicBezTo>
                  <a:close/>
                  <a:moveTo>
                    <a:pt x="557175" y="142317"/>
                  </a:moveTo>
                  <a:cubicBezTo>
                    <a:pt x="564244" y="142689"/>
                    <a:pt x="572244" y="143619"/>
                    <a:pt x="581174" y="145108"/>
                  </a:cubicBezTo>
                  <a:cubicBezTo>
                    <a:pt x="594568" y="148084"/>
                    <a:pt x="603746" y="152301"/>
                    <a:pt x="608707" y="157758"/>
                  </a:cubicBezTo>
                  <a:cubicBezTo>
                    <a:pt x="613172" y="163711"/>
                    <a:pt x="620117" y="167928"/>
                    <a:pt x="629543" y="170408"/>
                  </a:cubicBezTo>
                  <a:cubicBezTo>
                    <a:pt x="638473" y="173385"/>
                    <a:pt x="645418" y="178842"/>
                    <a:pt x="650379" y="186780"/>
                  </a:cubicBezTo>
                  <a:cubicBezTo>
                    <a:pt x="654844" y="194221"/>
                    <a:pt x="657324" y="201414"/>
                    <a:pt x="657820" y="208360"/>
                  </a:cubicBezTo>
                  <a:cubicBezTo>
                    <a:pt x="657820" y="214313"/>
                    <a:pt x="658068" y="220018"/>
                    <a:pt x="658564" y="225475"/>
                  </a:cubicBezTo>
                  <a:cubicBezTo>
                    <a:pt x="658564" y="231428"/>
                    <a:pt x="656332" y="237133"/>
                    <a:pt x="651867" y="242590"/>
                  </a:cubicBezTo>
                  <a:cubicBezTo>
                    <a:pt x="646906" y="248543"/>
                    <a:pt x="640953" y="251520"/>
                    <a:pt x="634008" y="251520"/>
                  </a:cubicBezTo>
                  <a:cubicBezTo>
                    <a:pt x="628055" y="251520"/>
                    <a:pt x="622846" y="252512"/>
                    <a:pt x="618381" y="254496"/>
                  </a:cubicBezTo>
                  <a:cubicBezTo>
                    <a:pt x="615404" y="254496"/>
                    <a:pt x="610939" y="256729"/>
                    <a:pt x="604986" y="261194"/>
                  </a:cubicBezTo>
                  <a:cubicBezTo>
                    <a:pt x="599033" y="264666"/>
                    <a:pt x="594816" y="266651"/>
                    <a:pt x="592336" y="267147"/>
                  </a:cubicBezTo>
                  <a:cubicBezTo>
                    <a:pt x="590847" y="267147"/>
                    <a:pt x="589856" y="263922"/>
                    <a:pt x="589359" y="257473"/>
                  </a:cubicBezTo>
                  <a:cubicBezTo>
                    <a:pt x="589359" y="251024"/>
                    <a:pt x="588863" y="245071"/>
                    <a:pt x="587871" y="239614"/>
                  </a:cubicBezTo>
                  <a:cubicBezTo>
                    <a:pt x="583406" y="232172"/>
                    <a:pt x="577205" y="227459"/>
                    <a:pt x="569268" y="225475"/>
                  </a:cubicBezTo>
                  <a:cubicBezTo>
                    <a:pt x="561826" y="223987"/>
                    <a:pt x="555625" y="219522"/>
                    <a:pt x="550664" y="212080"/>
                  </a:cubicBezTo>
                  <a:cubicBezTo>
                    <a:pt x="546199" y="204639"/>
                    <a:pt x="539502" y="198438"/>
                    <a:pt x="530572" y="193477"/>
                  </a:cubicBezTo>
                  <a:cubicBezTo>
                    <a:pt x="524619" y="190500"/>
                    <a:pt x="521643" y="181571"/>
                    <a:pt x="521643" y="166688"/>
                  </a:cubicBezTo>
                  <a:cubicBezTo>
                    <a:pt x="521643" y="152797"/>
                    <a:pt x="527348" y="144860"/>
                    <a:pt x="538758" y="142875"/>
                  </a:cubicBezTo>
                  <a:cubicBezTo>
                    <a:pt x="543967" y="142131"/>
                    <a:pt x="550106" y="141945"/>
                    <a:pt x="557175" y="142317"/>
                  </a:cubicBezTo>
                  <a:close/>
                  <a:moveTo>
                    <a:pt x="7467599" y="5209"/>
                  </a:moveTo>
                  <a:cubicBezTo>
                    <a:pt x="7467599" y="36959"/>
                    <a:pt x="7467599" y="69453"/>
                    <a:pt x="7467599" y="102692"/>
                  </a:cubicBezTo>
                  <a:cubicBezTo>
                    <a:pt x="7480001" y="102692"/>
                    <a:pt x="7493396" y="102444"/>
                    <a:pt x="7507783" y="101948"/>
                  </a:cubicBezTo>
                  <a:cubicBezTo>
                    <a:pt x="7555408" y="101451"/>
                    <a:pt x="7594351" y="103932"/>
                    <a:pt x="7624613" y="109389"/>
                  </a:cubicBezTo>
                  <a:cubicBezTo>
                    <a:pt x="7654379" y="115342"/>
                    <a:pt x="7674471" y="116086"/>
                    <a:pt x="7684889" y="111621"/>
                  </a:cubicBezTo>
                  <a:cubicBezTo>
                    <a:pt x="7693818" y="106660"/>
                    <a:pt x="7706220" y="105172"/>
                    <a:pt x="7722095" y="107157"/>
                  </a:cubicBezTo>
                  <a:cubicBezTo>
                    <a:pt x="7736978" y="109141"/>
                    <a:pt x="7747644" y="114350"/>
                    <a:pt x="7754093" y="122783"/>
                  </a:cubicBezTo>
                  <a:cubicBezTo>
                    <a:pt x="7764511" y="137666"/>
                    <a:pt x="7770712" y="164455"/>
                    <a:pt x="7772697" y="203151"/>
                  </a:cubicBezTo>
                  <a:cubicBezTo>
                    <a:pt x="7774185" y="239366"/>
                    <a:pt x="7772201" y="296664"/>
                    <a:pt x="7766744" y="375047"/>
                  </a:cubicBezTo>
                  <a:cubicBezTo>
                    <a:pt x="7789068" y="375047"/>
                    <a:pt x="7812384" y="375047"/>
                    <a:pt x="7836693" y="375047"/>
                  </a:cubicBezTo>
                  <a:cubicBezTo>
                    <a:pt x="7836693" y="251520"/>
                    <a:pt x="7836693" y="128240"/>
                    <a:pt x="7836693" y="5209"/>
                  </a:cubicBezTo>
                  <a:cubicBezTo>
                    <a:pt x="7713165" y="5209"/>
                    <a:pt x="7590135" y="5209"/>
                    <a:pt x="7467599" y="5209"/>
                  </a:cubicBezTo>
                  <a:close/>
                  <a:moveTo>
                    <a:pt x="7092553" y="5209"/>
                  </a:moveTo>
                  <a:cubicBezTo>
                    <a:pt x="7092553" y="127744"/>
                    <a:pt x="7092553" y="251024"/>
                    <a:pt x="7092553" y="375047"/>
                  </a:cubicBezTo>
                  <a:cubicBezTo>
                    <a:pt x="7119837" y="375047"/>
                    <a:pt x="7147867" y="375047"/>
                    <a:pt x="7176641" y="375047"/>
                  </a:cubicBezTo>
                  <a:cubicBezTo>
                    <a:pt x="7175152" y="354211"/>
                    <a:pt x="7173911" y="332135"/>
                    <a:pt x="7172919" y="308819"/>
                  </a:cubicBezTo>
                  <a:cubicBezTo>
                    <a:pt x="7170935" y="253752"/>
                    <a:pt x="7172919" y="207119"/>
                    <a:pt x="7178873" y="168920"/>
                  </a:cubicBezTo>
                  <a:cubicBezTo>
                    <a:pt x="7181849" y="150565"/>
                    <a:pt x="7187306" y="137914"/>
                    <a:pt x="7195244" y="130969"/>
                  </a:cubicBezTo>
                  <a:cubicBezTo>
                    <a:pt x="7202685" y="125016"/>
                    <a:pt x="7212607" y="125016"/>
                    <a:pt x="7225009" y="130969"/>
                  </a:cubicBezTo>
                  <a:cubicBezTo>
                    <a:pt x="7227986" y="131465"/>
                    <a:pt x="7230963" y="133201"/>
                    <a:pt x="7233939" y="136178"/>
                  </a:cubicBezTo>
                  <a:cubicBezTo>
                    <a:pt x="7234435" y="136178"/>
                    <a:pt x="7235427" y="136178"/>
                    <a:pt x="7236915" y="136178"/>
                  </a:cubicBezTo>
                  <a:cubicBezTo>
                    <a:pt x="7274619" y="126752"/>
                    <a:pt x="7317531" y="118815"/>
                    <a:pt x="7365652" y="112366"/>
                  </a:cubicBezTo>
                  <a:cubicBezTo>
                    <a:pt x="7396906" y="107901"/>
                    <a:pt x="7428904" y="104924"/>
                    <a:pt x="7461646" y="103436"/>
                  </a:cubicBezTo>
                  <a:cubicBezTo>
                    <a:pt x="7461646" y="70694"/>
                    <a:pt x="7461646" y="37951"/>
                    <a:pt x="7461646" y="5209"/>
                  </a:cubicBezTo>
                  <a:cubicBezTo>
                    <a:pt x="7338119" y="5209"/>
                    <a:pt x="7215087" y="5209"/>
                    <a:pt x="7092553" y="5209"/>
                  </a:cubicBezTo>
                  <a:close/>
                  <a:moveTo>
                    <a:pt x="6286499" y="5209"/>
                  </a:moveTo>
                  <a:cubicBezTo>
                    <a:pt x="6286499" y="14139"/>
                    <a:pt x="6286499" y="24061"/>
                    <a:pt x="6286499" y="34975"/>
                  </a:cubicBezTo>
                  <a:cubicBezTo>
                    <a:pt x="6288484" y="36463"/>
                    <a:pt x="6291461" y="38944"/>
                    <a:pt x="6295429" y="42416"/>
                  </a:cubicBezTo>
                  <a:cubicBezTo>
                    <a:pt x="6305847" y="51346"/>
                    <a:pt x="6315769" y="65981"/>
                    <a:pt x="6325195" y="86321"/>
                  </a:cubicBezTo>
                  <a:cubicBezTo>
                    <a:pt x="6334125" y="105668"/>
                    <a:pt x="6335861" y="126752"/>
                    <a:pt x="6330403" y="149573"/>
                  </a:cubicBezTo>
                  <a:cubicBezTo>
                    <a:pt x="6325939" y="162967"/>
                    <a:pt x="6321474" y="184547"/>
                    <a:pt x="6317009" y="214313"/>
                  </a:cubicBezTo>
                  <a:cubicBezTo>
                    <a:pt x="6327427" y="212328"/>
                    <a:pt x="6336605" y="210592"/>
                    <a:pt x="6344543" y="209104"/>
                  </a:cubicBezTo>
                  <a:cubicBezTo>
                    <a:pt x="6365378" y="205631"/>
                    <a:pt x="6382493" y="201910"/>
                    <a:pt x="6395888" y="197942"/>
                  </a:cubicBezTo>
                  <a:cubicBezTo>
                    <a:pt x="6415235" y="192981"/>
                    <a:pt x="6430366" y="192733"/>
                    <a:pt x="6441281" y="197198"/>
                  </a:cubicBezTo>
                  <a:cubicBezTo>
                    <a:pt x="6452195" y="202159"/>
                    <a:pt x="6462364" y="209600"/>
                    <a:pt x="6471791" y="219522"/>
                  </a:cubicBezTo>
                  <a:cubicBezTo>
                    <a:pt x="6480720" y="228451"/>
                    <a:pt x="6487169" y="237629"/>
                    <a:pt x="6491138" y="247055"/>
                  </a:cubicBezTo>
                  <a:cubicBezTo>
                    <a:pt x="6494115" y="255985"/>
                    <a:pt x="6492874" y="265906"/>
                    <a:pt x="6487417" y="276821"/>
                  </a:cubicBezTo>
                  <a:cubicBezTo>
                    <a:pt x="6481464" y="287239"/>
                    <a:pt x="6466085" y="293936"/>
                    <a:pt x="6441281" y="296912"/>
                  </a:cubicBezTo>
                  <a:cubicBezTo>
                    <a:pt x="6418460" y="298401"/>
                    <a:pt x="6374805" y="306586"/>
                    <a:pt x="6310312" y="321469"/>
                  </a:cubicBezTo>
                  <a:cubicBezTo>
                    <a:pt x="6318249" y="329407"/>
                    <a:pt x="6328171" y="341809"/>
                    <a:pt x="6340077" y="358676"/>
                  </a:cubicBezTo>
                  <a:cubicBezTo>
                    <a:pt x="6343054" y="363141"/>
                    <a:pt x="6347519" y="368598"/>
                    <a:pt x="6353472" y="375047"/>
                  </a:cubicBezTo>
                  <a:cubicBezTo>
                    <a:pt x="6453683" y="375047"/>
                    <a:pt x="6554390" y="375047"/>
                    <a:pt x="6655593" y="375047"/>
                  </a:cubicBezTo>
                  <a:cubicBezTo>
                    <a:pt x="6655593" y="251520"/>
                    <a:pt x="6655593" y="128240"/>
                    <a:pt x="6655593" y="5209"/>
                  </a:cubicBezTo>
                  <a:cubicBezTo>
                    <a:pt x="6532065" y="5209"/>
                    <a:pt x="6409035" y="5209"/>
                    <a:pt x="6286499" y="5209"/>
                  </a:cubicBezTo>
                  <a:close/>
                  <a:moveTo>
                    <a:pt x="5911453" y="5209"/>
                  </a:moveTo>
                  <a:cubicBezTo>
                    <a:pt x="5911453" y="127744"/>
                    <a:pt x="5911453" y="251024"/>
                    <a:pt x="5911453" y="375047"/>
                  </a:cubicBezTo>
                  <a:cubicBezTo>
                    <a:pt x="6002734" y="375047"/>
                    <a:pt x="6094511" y="375047"/>
                    <a:pt x="6186785" y="375047"/>
                  </a:cubicBezTo>
                  <a:cubicBezTo>
                    <a:pt x="6189761" y="367110"/>
                    <a:pt x="6192986" y="358428"/>
                    <a:pt x="6196459" y="349002"/>
                  </a:cubicBezTo>
                  <a:cubicBezTo>
                    <a:pt x="6174134" y="355451"/>
                    <a:pt x="6157267" y="361653"/>
                    <a:pt x="6145857" y="367606"/>
                  </a:cubicBezTo>
                  <a:cubicBezTo>
                    <a:pt x="6132462" y="373559"/>
                    <a:pt x="6118571" y="373559"/>
                    <a:pt x="6104185" y="367606"/>
                  </a:cubicBezTo>
                  <a:cubicBezTo>
                    <a:pt x="6090791" y="361157"/>
                    <a:pt x="6080621" y="353963"/>
                    <a:pt x="6073675" y="346026"/>
                  </a:cubicBezTo>
                  <a:cubicBezTo>
                    <a:pt x="6067722" y="338584"/>
                    <a:pt x="6062017" y="331639"/>
                    <a:pt x="6056560" y="325190"/>
                  </a:cubicBezTo>
                  <a:cubicBezTo>
                    <a:pt x="6051599" y="319237"/>
                    <a:pt x="6048870" y="308819"/>
                    <a:pt x="6048375" y="293936"/>
                  </a:cubicBezTo>
                  <a:cubicBezTo>
                    <a:pt x="6048375" y="280541"/>
                    <a:pt x="6055816" y="271612"/>
                    <a:pt x="6070699" y="267147"/>
                  </a:cubicBezTo>
                  <a:cubicBezTo>
                    <a:pt x="6085582" y="263674"/>
                    <a:pt x="6107409" y="258217"/>
                    <a:pt x="6136183" y="250776"/>
                  </a:cubicBezTo>
                  <a:cubicBezTo>
                    <a:pt x="6159004" y="245815"/>
                    <a:pt x="6188025" y="239862"/>
                    <a:pt x="6223247" y="232916"/>
                  </a:cubicBezTo>
                  <a:cubicBezTo>
                    <a:pt x="6224735" y="222498"/>
                    <a:pt x="6225727" y="212824"/>
                    <a:pt x="6226224" y="203895"/>
                  </a:cubicBezTo>
                  <a:cubicBezTo>
                    <a:pt x="6226721" y="186035"/>
                    <a:pt x="6228209" y="170905"/>
                    <a:pt x="6230689" y="158502"/>
                  </a:cubicBezTo>
                  <a:cubicBezTo>
                    <a:pt x="6232177" y="146596"/>
                    <a:pt x="6231929" y="129977"/>
                    <a:pt x="6229945" y="108645"/>
                  </a:cubicBezTo>
                  <a:cubicBezTo>
                    <a:pt x="6229945" y="89297"/>
                    <a:pt x="6233417" y="71190"/>
                    <a:pt x="6240363" y="54323"/>
                  </a:cubicBezTo>
                  <a:cubicBezTo>
                    <a:pt x="6247804" y="37951"/>
                    <a:pt x="6256237" y="29518"/>
                    <a:pt x="6265663" y="29022"/>
                  </a:cubicBezTo>
                  <a:cubicBezTo>
                    <a:pt x="6270128" y="29022"/>
                    <a:pt x="6275089" y="30014"/>
                    <a:pt x="6280546" y="31998"/>
                  </a:cubicBezTo>
                  <a:cubicBezTo>
                    <a:pt x="6280546" y="23069"/>
                    <a:pt x="6280546" y="14139"/>
                    <a:pt x="6280546" y="5209"/>
                  </a:cubicBezTo>
                  <a:cubicBezTo>
                    <a:pt x="6157019" y="5209"/>
                    <a:pt x="6033988" y="5209"/>
                    <a:pt x="5911453" y="5209"/>
                  </a:cubicBezTo>
                  <a:close/>
                  <a:moveTo>
                    <a:pt x="5105400" y="5209"/>
                  </a:moveTo>
                  <a:cubicBezTo>
                    <a:pt x="5105400" y="17116"/>
                    <a:pt x="5105400" y="30014"/>
                    <a:pt x="5105400" y="43905"/>
                  </a:cubicBezTo>
                  <a:cubicBezTo>
                    <a:pt x="5111849" y="49858"/>
                    <a:pt x="5116562" y="56555"/>
                    <a:pt x="5119538" y="63996"/>
                  </a:cubicBezTo>
                  <a:cubicBezTo>
                    <a:pt x="5121027" y="71438"/>
                    <a:pt x="5121771" y="80367"/>
                    <a:pt x="5121771" y="90785"/>
                  </a:cubicBezTo>
                  <a:cubicBezTo>
                    <a:pt x="5129212" y="87809"/>
                    <a:pt x="5136406" y="84336"/>
                    <a:pt x="5143351" y="80367"/>
                  </a:cubicBezTo>
                  <a:cubicBezTo>
                    <a:pt x="5147816" y="77391"/>
                    <a:pt x="5152529" y="77143"/>
                    <a:pt x="5157489" y="79623"/>
                  </a:cubicBezTo>
                  <a:cubicBezTo>
                    <a:pt x="5160962" y="81608"/>
                    <a:pt x="5164683" y="83344"/>
                    <a:pt x="5168652" y="84832"/>
                  </a:cubicBezTo>
                  <a:cubicBezTo>
                    <a:pt x="5171628" y="85328"/>
                    <a:pt x="5174853" y="87065"/>
                    <a:pt x="5178325" y="90041"/>
                  </a:cubicBezTo>
                  <a:cubicBezTo>
                    <a:pt x="5181302" y="92026"/>
                    <a:pt x="5185023" y="94506"/>
                    <a:pt x="5189487" y="97483"/>
                  </a:cubicBezTo>
                  <a:cubicBezTo>
                    <a:pt x="5193952" y="99467"/>
                    <a:pt x="5196681" y="103436"/>
                    <a:pt x="5197673" y="109389"/>
                  </a:cubicBezTo>
                  <a:cubicBezTo>
                    <a:pt x="5197673" y="114350"/>
                    <a:pt x="5198417" y="118815"/>
                    <a:pt x="5199905" y="122783"/>
                  </a:cubicBezTo>
                  <a:cubicBezTo>
                    <a:pt x="5201394" y="125760"/>
                    <a:pt x="5201890" y="130225"/>
                    <a:pt x="5201394" y="136178"/>
                  </a:cubicBezTo>
                  <a:cubicBezTo>
                    <a:pt x="5201394" y="141139"/>
                    <a:pt x="5200650" y="146596"/>
                    <a:pt x="5199161" y="152549"/>
                  </a:cubicBezTo>
                  <a:cubicBezTo>
                    <a:pt x="5199161" y="157014"/>
                    <a:pt x="5196929" y="160735"/>
                    <a:pt x="5192464" y="163711"/>
                  </a:cubicBezTo>
                  <a:cubicBezTo>
                    <a:pt x="5164187" y="178594"/>
                    <a:pt x="5136406" y="191244"/>
                    <a:pt x="5109120" y="201662"/>
                  </a:cubicBezTo>
                  <a:cubicBezTo>
                    <a:pt x="5109120" y="202159"/>
                    <a:pt x="5109120" y="203399"/>
                    <a:pt x="5109120" y="205383"/>
                  </a:cubicBezTo>
                  <a:cubicBezTo>
                    <a:pt x="5107632" y="217785"/>
                    <a:pt x="5106392" y="228699"/>
                    <a:pt x="5105400" y="238125"/>
                  </a:cubicBezTo>
                  <a:cubicBezTo>
                    <a:pt x="5105400" y="243086"/>
                    <a:pt x="5105400" y="249039"/>
                    <a:pt x="5105400" y="255985"/>
                  </a:cubicBezTo>
                  <a:cubicBezTo>
                    <a:pt x="5105400" y="257473"/>
                    <a:pt x="5104904" y="260201"/>
                    <a:pt x="5103911" y="264170"/>
                  </a:cubicBezTo>
                  <a:cubicBezTo>
                    <a:pt x="5110361" y="263674"/>
                    <a:pt x="5117306" y="262682"/>
                    <a:pt x="5124747" y="261194"/>
                  </a:cubicBezTo>
                  <a:cubicBezTo>
                    <a:pt x="5135165" y="250280"/>
                    <a:pt x="5146080" y="239366"/>
                    <a:pt x="5157489" y="228451"/>
                  </a:cubicBezTo>
                  <a:cubicBezTo>
                    <a:pt x="5193705" y="192237"/>
                    <a:pt x="5215532" y="167432"/>
                    <a:pt x="5222974" y="154037"/>
                  </a:cubicBezTo>
                  <a:cubicBezTo>
                    <a:pt x="5234880" y="132705"/>
                    <a:pt x="5249763" y="116582"/>
                    <a:pt x="5267622" y="105668"/>
                  </a:cubicBezTo>
                  <a:cubicBezTo>
                    <a:pt x="5284490" y="95250"/>
                    <a:pt x="5296892" y="99219"/>
                    <a:pt x="5304829" y="117574"/>
                  </a:cubicBezTo>
                  <a:cubicBezTo>
                    <a:pt x="5312271" y="135930"/>
                    <a:pt x="5314007" y="151805"/>
                    <a:pt x="5310038" y="165199"/>
                  </a:cubicBezTo>
                  <a:cubicBezTo>
                    <a:pt x="5306566" y="178594"/>
                    <a:pt x="5300861" y="188516"/>
                    <a:pt x="5292923" y="194965"/>
                  </a:cubicBezTo>
                  <a:cubicBezTo>
                    <a:pt x="5284986" y="200918"/>
                    <a:pt x="5266630" y="217537"/>
                    <a:pt x="5237857" y="244823"/>
                  </a:cubicBezTo>
                  <a:cubicBezTo>
                    <a:pt x="5258693" y="242838"/>
                    <a:pt x="5274816" y="241598"/>
                    <a:pt x="5286226" y="241102"/>
                  </a:cubicBezTo>
                  <a:cubicBezTo>
                    <a:pt x="5302597" y="241102"/>
                    <a:pt x="5314255" y="237877"/>
                    <a:pt x="5321200" y="231428"/>
                  </a:cubicBezTo>
                  <a:cubicBezTo>
                    <a:pt x="5327650" y="223987"/>
                    <a:pt x="5335091" y="222994"/>
                    <a:pt x="5343525" y="228451"/>
                  </a:cubicBezTo>
                  <a:cubicBezTo>
                    <a:pt x="5351462" y="233412"/>
                    <a:pt x="5363616" y="239117"/>
                    <a:pt x="5379987" y="245567"/>
                  </a:cubicBezTo>
                  <a:cubicBezTo>
                    <a:pt x="5396359" y="251520"/>
                    <a:pt x="5404544" y="261690"/>
                    <a:pt x="5404544" y="276076"/>
                  </a:cubicBezTo>
                  <a:cubicBezTo>
                    <a:pt x="5404544" y="289471"/>
                    <a:pt x="5400079" y="301873"/>
                    <a:pt x="5391150" y="313283"/>
                  </a:cubicBezTo>
                  <a:cubicBezTo>
                    <a:pt x="5381724" y="323701"/>
                    <a:pt x="5366097" y="324446"/>
                    <a:pt x="5344269" y="315516"/>
                  </a:cubicBezTo>
                  <a:cubicBezTo>
                    <a:pt x="5333851" y="312539"/>
                    <a:pt x="5316736" y="311547"/>
                    <a:pt x="5292923" y="312539"/>
                  </a:cubicBezTo>
                  <a:cubicBezTo>
                    <a:pt x="5269111" y="314028"/>
                    <a:pt x="5238105" y="317252"/>
                    <a:pt x="5199905" y="322213"/>
                  </a:cubicBezTo>
                  <a:cubicBezTo>
                    <a:pt x="5185023" y="323701"/>
                    <a:pt x="5170388" y="325190"/>
                    <a:pt x="5156001" y="326678"/>
                  </a:cubicBezTo>
                  <a:cubicBezTo>
                    <a:pt x="5138142" y="343049"/>
                    <a:pt x="5121771" y="359172"/>
                    <a:pt x="5106888" y="375047"/>
                  </a:cubicBezTo>
                  <a:cubicBezTo>
                    <a:pt x="5228927" y="375047"/>
                    <a:pt x="5351462" y="375047"/>
                    <a:pt x="5474493" y="375047"/>
                  </a:cubicBezTo>
                  <a:cubicBezTo>
                    <a:pt x="5474493" y="251520"/>
                    <a:pt x="5474493" y="128240"/>
                    <a:pt x="5474493" y="5209"/>
                  </a:cubicBezTo>
                  <a:cubicBezTo>
                    <a:pt x="5350966" y="5209"/>
                    <a:pt x="5227935" y="5209"/>
                    <a:pt x="5105400" y="5209"/>
                  </a:cubicBezTo>
                  <a:close/>
                  <a:moveTo>
                    <a:pt x="4730353" y="5209"/>
                  </a:moveTo>
                  <a:cubicBezTo>
                    <a:pt x="4730353" y="127744"/>
                    <a:pt x="4730353" y="251024"/>
                    <a:pt x="4730353" y="375047"/>
                  </a:cubicBezTo>
                  <a:cubicBezTo>
                    <a:pt x="4742259" y="375047"/>
                    <a:pt x="4754910" y="375047"/>
                    <a:pt x="4768304" y="375047"/>
                  </a:cubicBezTo>
                  <a:cubicBezTo>
                    <a:pt x="4765328" y="367606"/>
                    <a:pt x="4765080" y="361653"/>
                    <a:pt x="4767560" y="357188"/>
                  </a:cubicBezTo>
                  <a:cubicBezTo>
                    <a:pt x="4772025" y="348258"/>
                    <a:pt x="4786907" y="340073"/>
                    <a:pt x="4812208" y="332631"/>
                  </a:cubicBezTo>
                  <a:cubicBezTo>
                    <a:pt x="4836021" y="325190"/>
                    <a:pt x="4867771" y="316012"/>
                    <a:pt x="4907458" y="305098"/>
                  </a:cubicBezTo>
                  <a:cubicBezTo>
                    <a:pt x="4941689" y="295672"/>
                    <a:pt x="4980880" y="286742"/>
                    <a:pt x="5025032" y="278309"/>
                  </a:cubicBezTo>
                  <a:cubicBezTo>
                    <a:pt x="5025032" y="270867"/>
                    <a:pt x="5025281" y="262434"/>
                    <a:pt x="5025777" y="253008"/>
                  </a:cubicBezTo>
                  <a:cubicBezTo>
                    <a:pt x="5025777" y="243582"/>
                    <a:pt x="5025777" y="233908"/>
                    <a:pt x="5025777" y="223987"/>
                  </a:cubicBezTo>
                  <a:cubicBezTo>
                    <a:pt x="5019328" y="225475"/>
                    <a:pt x="5013374" y="226715"/>
                    <a:pt x="5007917" y="227707"/>
                  </a:cubicBezTo>
                  <a:cubicBezTo>
                    <a:pt x="4995515" y="229196"/>
                    <a:pt x="4984353" y="227707"/>
                    <a:pt x="4974431" y="223242"/>
                  </a:cubicBezTo>
                  <a:cubicBezTo>
                    <a:pt x="4965501" y="219770"/>
                    <a:pt x="4957068" y="211088"/>
                    <a:pt x="4949130" y="197198"/>
                  </a:cubicBezTo>
                  <a:cubicBezTo>
                    <a:pt x="4941193" y="183803"/>
                    <a:pt x="4936728" y="169912"/>
                    <a:pt x="4935736" y="155526"/>
                  </a:cubicBezTo>
                  <a:cubicBezTo>
                    <a:pt x="4935736" y="141635"/>
                    <a:pt x="4941689" y="134938"/>
                    <a:pt x="4953595" y="135434"/>
                  </a:cubicBezTo>
                  <a:cubicBezTo>
                    <a:pt x="4965998" y="135434"/>
                    <a:pt x="4991298" y="130473"/>
                    <a:pt x="5029497" y="120551"/>
                  </a:cubicBezTo>
                  <a:cubicBezTo>
                    <a:pt x="5029497" y="108149"/>
                    <a:pt x="5030241" y="94754"/>
                    <a:pt x="5031730" y="80367"/>
                  </a:cubicBezTo>
                  <a:cubicBezTo>
                    <a:pt x="5036195" y="47129"/>
                    <a:pt x="5042396" y="27781"/>
                    <a:pt x="5050333" y="22324"/>
                  </a:cubicBezTo>
                  <a:cubicBezTo>
                    <a:pt x="5057775" y="17860"/>
                    <a:pt x="5070425" y="20836"/>
                    <a:pt x="5088284" y="31254"/>
                  </a:cubicBezTo>
                  <a:cubicBezTo>
                    <a:pt x="5091757" y="32742"/>
                    <a:pt x="5095478" y="35223"/>
                    <a:pt x="5099446" y="38696"/>
                  </a:cubicBezTo>
                  <a:cubicBezTo>
                    <a:pt x="5099446" y="27781"/>
                    <a:pt x="5099446" y="16619"/>
                    <a:pt x="5099446" y="5209"/>
                  </a:cubicBezTo>
                  <a:cubicBezTo>
                    <a:pt x="4975919" y="5209"/>
                    <a:pt x="4852888" y="5209"/>
                    <a:pt x="4730353" y="5209"/>
                  </a:cubicBezTo>
                  <a:close/>
                  <a:moveTo>
                    <a:pt x="3924300" y="5209"/>
                  </a:moveTo>
                  <a:cubicBezTo>
                    <a:pt x="3924300" y="22076"/>
                    <a:pt x="3924300" y="39936"/>
                    <a:pt x="3924300" y="58787"/>
                  </a:cubicBezTo>
                  <a:cubicBezTo>
                    <a:pt x="3927772" y="62260"/>
                    <a:pt x="3931493" y="66477"/>
                    <a:pt x="3935462" y="71438"/>
                  </a:cubicBezTo>
                  <a:cubicBezTo>
                    <a:pt x="3939927" y="77391"/>
                    <a:pt x="3943399" y="83344"/>
                    <a:pt x="3945880" y="89297"/>
                  </a:cubicBezTo>
                  <a:cubicBezTo>
                    <a:pt x="3984575" y="89297"/>
                    <a:pt x="4033192" y="91778"/>
                    <a:pt x="4091731" y="96739"/>
                  </a:cubicBezTo>
                  <a:cubicBezTo>
                    <a:pt x="4110087" y="96739"/>
                    <a:pt x="4124225" y="94258"/>
                    <a:pt x="4134148" y="89297"/>
                  </a:cubicBezTo>
                  <a:cubicBezTo>
                    <a:pt x="4143077" y="84336"/>
                    <a:pt x="4152999" y="85576"/>
                    <a:pt x="4163913" y="93018"/>
                  </a:cubicBezTo>
                  <a:cubicBezTo>
                    <a:pt x="4174331" y="100459"/>
                    <a:pt x="4183509" y="115342"/>
                    <a:pt x="4191446" y="137666"/>
                  </a:cubicBezTo>
                  <a:cubicBezTo>
                    <a:pt x="4199384" y="158998"/>
                    <a:pt x="4202360" y="174625"/>
                    <a:pt x="4200376" y="184547"/>
                  </a:cubicBezTo>
                  <a:cubicBezTo>
                    <a:pt x="4198392" y="193477"/>
                    <a:pt x="4194175" y="199926"/>
                    <a:pt x="4187726" y="203895"/>
                  </a:cubicBezTo>
                  <a:cubicBezTo>
                    <a:pt x="4181773" y="207367"/>
                    <a:pt x="4171603" y="207367"/>
                    <a:pt x="4157216" y="203895"/>
                  </a:cubicBezTo>
                  <a:cubicBezTo>
                    <a:pt x="4143325" y="200422"/>
                    <a:pt x="4129434" y="198190"/>
                    <a:pt x="4115544" y="197198"/>
                  </a:cubicBezTo>
                  <a:cubicBezTo>
                    <a:pt x="4101653" y="197198"/>
                    <a:pt x="4085034" y="199430"/>
                    <a:pt x="4065686" y="203895"/>
                  </a:cubicBezTo>
                  <a:cubicBezTo>
                    <a:pt x="4047827" y="211336"/>
                    <a:pt x="4037657" y="213073"/>
                    <a:pt x="4035177" y="209104"/>
                  </a:cubicBezTo>
                  <a:cubicBezTo>
                    <a:pt x="4033688" y="205631"/>
                    <a:pt x="4039393" y="198686"/>
                    <a:pt x="4052292" y="188268"/>
                  </a:cubicBezTo>
                  <a:cubicBezTo>
                    <a:pt x="4064198" y="177850"/>
                    <a:pt x="4076352" y="167928"/>
                    <a:pt x="4088755" y="158502"/>
                  </a:cubicBezTo>
                  <a:cubicBezTo>
                    <a:pt x="4099669" y="149573"/>
                    <a:pt x="4104878" y="143867"/>
                    <a:pt x="4104382" y="141387"/>
                  </a:cubicBezTo>
                  <a:cubicBezTo>
                    <a:pt x="4104382" y="138410"/>
                    <a:pt x="4094708" y="136426"/>
                    <a:pt x="4075360" y="135434"/>
                  </a:cubicBezTo>
                  <a:cubicBezTo>
                    <a:pt x="4056013" y="134938"/>
                    <a:pt x="4025751" y="134442"/>
                    <a:pt x="3984575" y="133946"/>
                  </a:cubicBezTo>
                  <a:cubicBezTo>
                    <a:pt x="3974157" y="133946"/>
                    <a:pt x="3962995" y="134194"/>
                    <a:pt x="3951089" y="134690"/>
                  </a:cubicBezTo>
                  <a:cubicBezTo>
                    <a:pt x="3951089" y="136178"/>
                    <a:pt x="3950593" y="137914"/>
                    <a:pt x="3949601" y="139899"/>
                  </a:cubicBezTo>
                  <a:cubicBezTo>
                    <a:pt x="3944639" y="148828"/>
                    <a:pt x="3936206" y="156270"/>
                    <a:pt x="3924300" y="162223"/>
                  </a:cubicBezTo>
                  <a:cubicBezTo>
                    <a:pt x="3924300" y="169664"/>
                    <a:pt x="3924300" y="177850"/>
                    <a:pt x="3924300" y="186780"/>
                  </a:cubicBezTo>
                  <a:cubicBezTo>
                    <a:pt x="3928765" y="185291"/>
                    <a:pt x="3932485" y="183803"/>
                    <a:pt x="3935462" y="182315"/>
                  </a:cubicBezTo>
                  <a:cubicBezTo>
                    <a:pt x="3941911" y="176362"/>
                    <a:pt x="3948856" y="173137"/>
                    <a:pt x="3956298" y="172641"/>
                  </a:cubicBezTo>
                  <a:cubicBezTo>
                    <a:pt x="3962251" y="172641"/>
                    <a:pt x="3973413" y="179338"/>
                    <a:pt x="3989784" y="192733"/>
                  </a:cubicBezTo>
                  <a:cubicBezTo>
                    <a:pt x="4005163" y="205135"/>
                    <a:pt x="4009628" y="217537"/>
                    <a:pt x="4003179" y="229940"/>
                  </a:cubicBezTo>
                  <a:cubicBezTo>
                    <a:pt x="3996729" y="240854"/>
                    <a:pt x="3987800" y="247551"/>
                    <a:pt x="3976390" y="250032"/>
                  </a:cubicBezTo>
                  <a:cubicBezTo>
                    <a:pt x="3969940" y="250032"/>
                    <a:pt x="3963491" y="252016"/>
                    <a:pt x="3957042" y="255985"/>
                  </a:cubicBezTo>
                  <a:cubicBezTo>
                    <a:pt x="3956546" y="255985"/>
                    <a:pt x="3955554" y="256977"/>
                    <a:pt x="3954065" y="258961"/>
                  </a:cubicBezTo>
                  <a:cubicBezTo>
                    <a:pt x="3953569" y="258961"/>
                    <a:pt x="3952825" y="259209"/>
                    <a:pt x="3951833" y="259705"/>
                  </a:cubicBezTo>
                  <a:cubicBezTo>
                    <a:pt x="3942903" y="264666"/>
                    <a:pt x="3933725" y="270619"/>
                    <a:pt x="3924300" y="277565"/>
                  </a:cubicBezTo>
                  <a:cubicBezTo>
                    <a:pt x="3924300" y="308819"/>
                    <a:pt x="3924052" y="341313"/>
                    <a:pt x="3923556" y="375047"/>
                  </a:cubicBezTo>
                  <a:cubicBezTo>
                    <a:pt x="3942903" y="375047"/>
                    <a:pt x="3962747" y="375047"/>
                    <a:pt x="3983087" y="375047"/>
                  </a:cubicBezTo>
                  <a:cubicBezTo>
                    <a:pt x="3998466" y="357188"/>
                    <a:pt x="4011612" y="344289"/>
                    <a:pt x="4022526" y="336352"/>
                  </a:cubicBezTo>
                  <a:cubicBezTo>
                    <a:pt x="4038897" y="322461"/>
                    <a:pt x="4049315" y="310059"/>
                    <a:pt x="4053780" y="299145"/>
                  </a:cubicBezTo>
                  <a:cubicBezTo>
                    <a:pt x="4058245" y="288727"/>
                    <a:pt x="4066182" y="284262"/>
                    <a:pt x="4077593" y="285750"/>
                  </a:cubicBezTo>
                  <a:cubicBezTo>
                    <a:pt x="4088011" y="286246"/>
                    <a:pt x="4098925" y="296168"/>
                    <a:pt x="4110335" y="315516"/>
                  </a:cubicBezTo>
                  <a:cubicBezTo>
                    <a:pt x="4120753" y="333871"/>
                    <a:pt x="4123233" y="345530"/>
                    <a:pt x="4117776" y="350491"/>
                  </a:cubicBezTo>
                  <a:cubicBezTo>
                    <a:pt x="4111823" y="353963"/>
                    <a:pt x="4107606" y="358428"/>
                    <a:pt x="4105126" y="363885"/>
                  </a:cubicBezTo>
                  <a:cubicBezTo>
                    <a:pt x="4102149" y="368350"/>
                    <a:pt x="4097188" y="371823"/>
                    <a:pt x="4090243" y="374303"/>
                  </a:cubicBezTo>
                  <a:cubicBezTo>
                    <a:pt x="4088755" y="374303"/>
                    <a:pt x="4087514" y="374551"/>
                    <a:pt x="4086522" y="375047"/>
                  </a:cubicBezTo>
                  <a:cubicBezTo>
                    <a:pt x="4154983" y="375047"/>
                    <a:pt x="4223940" y="375047"/>
                    <a:pt x="4293394" y="375047"/>
                  </a:cubicBezTo>
                  <a:cubicBezTo>
                    <a:pt x="4293394" y="251520"/>
                    <a:pt x="4293394" y="128240"/>
                    <a:pt x="4293394" y="5209"/>
                  </a:cubicBezTo>
                  <a:cubicBezTo>
                    <a:pt x="4169866" y="5209"/>
                    <a:pt x="4046835" y="5209"/>
                    <a:pt x="3924300" y="5209"/>
                  </a:cubicBezTo>
                  <a:close/>
                  <a:moveTo>
                    <a:pt x="3549253" y="5209"/>
                  </a:moveTo>
                  <a:cubicBezTo>
                    <a:pt x="3549253" y="127744"/>
                    <a:pt x="3549253" y="251024"/>
                    <a:pt x="3549253" y="375047"/>
                  </a:cubicBezTo>
                  <a:cubicBezTo>
                    <a:pt x="3601343" y="375047"/>
                    <a:pt x="3654425" y="375047"/>
                    <a:pt x="3708499" y="375047"/>
                  </a:cubicBezTo>
                  <a:cubicBezTo>
                    <a:pt x="3717429" y="367606"/>
                    <a:pt x="3727847" y="360164"/>
                    <a:pt x="3739753" y="352723"/>
                  </a:cubicBezTo>
                  <a:cubicBezTo>
                    <a:pt x="3771007" y="331887"/>
                    <a:pt x="3792091" y="316508"/>
                    <a:pt x="3803005" y="306586"/>
                  </a:cubicBezTo>
                  <a:cubicBezTo>
                    <a:pt x="3807966" y="302121"/>
                    <a:pt x="3814663" y="296416"/>
                    <a:pt x="3823097" y="289471"/>
                  </a:cubicBezTo>
                  <a:cubicBezTo>
                    <a:pt x="3814167" y="285006"/>
                    <a:pt x="3805981" y="275580"/>
                    <a:pt x="3798540" y="261194"/>
                  </a:cubicBezTo>
                  <a:cubicBezTo>
                    <a:pt x="3790602" y="243334"/>
                    <a:pt x="3788370" y="230188"/>
                    <a:pt x="3791843" y="221754"/>
                  </a:cubicBezTo>
                  <a:cubicBezTo>
                    <a:pt x="3796308" y="213817"/>
                    <a:pt x="3807221" y="210096"/>
                    <a:pt x="3824585" y="210592"/>
                  </a:cubicBezTo>
                  <a:cubicBezTo>
                    <a:pt x="3835003" y="212080"/>
                    <a:pt x="3854599" y="208608"/>
                    <a:pt x="3883372" y="200174"/>
                  </a:cubicBezTo>
                  <a:cubicBezTo>
                    <a:pt x="3897262" y="195709"/>
                    <a:pt x="3908921" y="191989"/>
                    <a:pt x="3918347" y="189012"/>
                  </a:cubicBezTo>
                  <a:cubicBezTo>
                    <a:pt x="3918347" y="181074"/>
                    <a:pt x="3918347" y="173137"/>
                    <a:pt x="3918347" y="165199"/>
                  </a:cubicBezTo>
                  <a:cubicBezTo>
                    <a:pt x="3905944" y="169664"/>
                    <a:pt x="3896767" y="163463"/>
                    <a:pt x="3890814" y="146596"/>
                  </a:cubicBezTo>
                  <a:cubicBezTo>
                    <a:pt x="3889325" y="144612"/>
                    <a:pt x="3887837" y="142379"/>
                    <a:pt x="3886349" y="139899"/>
                  </a:cubicBezTo>
                  <a:cubicBezTo>
                    <a:pt x="3871466" y="141387"/>
                    <a:pt x="3855839" y="143619"/>
                    <a:pt x="3839468" y="146596"/>
                  </a:cubicBezTo>
                  <a:cubicBezTo>
                    <a:pt x="3785890" y="154037"/>
                    <a:pt x="3747194" y="162471"/>
                    <a:pt x="3723382" y="171897"/>
                  </a:cubicBezTo>
                  <a:cubicBezTo>
                    <a:pt x="3715940" y="191244"/>
                    <a:pt x="3710980" y="209352"/>
                    <a:pt x="3708499" y="226219"/>
                  </a:cubicBezTo>
                  <a:cubicBezTo>
                    <a:pt x="3705522" y="242590"/>
                    <a:pt x="3700561" y="253256"/>
                    <a:pt x="3693616" y="258217"/>
                  </a:cubicBezTo>
                  <a:cubicBezTo>
                    <a:pt x="3690640" y="259705"/>
                    <a:pt x="3687911" y="261938"/>
                    <a:pt x="3685431" y="264914"/>
                  </a:cubicBezTo>
                  <a:cubicBezTo>
                    <a:pt x="3683942" y="266899"/>
                    <a:pt x="3681462" y="268883"/>
                    <a:pt x="3677989" y="270867"/>
                  </a:cubicBezTo>
                  <a:cubicBezTo>
                    <a:pt x="3675013" y="272356"/>
                    <a:pt x="3671044" y="275332"/>
                    <a:pt x="3666083" y="279797"/>
                  </a:cubicBezTo>
                  <a:cubicBezTo>
                    <a:pt x="3661618" y="284262"/>
                    <a:pt x="3656161" y="285502"/>
                    <a:pt x="3649712" y="283518"/>
                  </a:cubicBezTo>
                  <a:cubicBezTo>
                    <a:pt x="3643759" y="282030"/>
                    <a:pt x="3639542" y="274588"/>
                    <a:pt x="3637061" y="261194"/>
                  </a:cubicBezTo>
                  <a:cubicBezTo>
                    <a:pt x="3635573" y="247799"/>
                    <a:pt x="3636565" y="234653"/>
                    <a:pt x="3640038" y="221754"/>
                  </a:cubicBezTo>
                  <a:cubicBezTo>
                    <a:pt x="3644503" y="209352"/>
                    <a:pt x="3648472" y="197942"/>
                    <a:pt x="3651945" y="187524"/>
                  </a:cubicBezTo>
                  <a:cubicBezTo>
                    <a:pt x="3654921" y="177106"/>
                    <a:pt x="3658889" y="166192"/>
                    <a:pt x="3663851" y="154782"/>
                  </a:cubicBezTo>
                  <a:cubicBezTo>
                    <a:pt x="3668315" y="144364"/>
                    <a:pt x="3673276" y="132705"/>
                    <a:pt x="3678733" y="119807"/>
                  </a:cubicBezTo>
                  <a:cubicBezTo>
                    <a:pt x="3683198" y="107901"/>
                    <a:pt x="3688159" y="98723"/>
                    <a:pt x="3693616" y="92274"/>
                  </a:cubicBezTo>
                  <a:cubicBezTo>
                    <a:pt x="3698081" y="85824"/>
                    <a:pt x="3703786" y="85328"/>
                    <a:pt x="3710731" y="90785"/>
                  </a:cubicBezTo>
                  <a:cubicBezTo>
                    <a:pt x="3715196" y="95250"/>
                    <a:pt x="3719909" y="100459"/>
                    <a:pt x="3724870" y="106412"/>
                  </a:cubicBezTo>
                  <a:cubicBezTo>
                    <a:pt x="3753147" y="101948"/>
                    <a:pt x="3786385" y="98227"/>
                    <a:pt x="3824585" y="95250"/>
                  </a:cubicBezTo>
                  <a:cubicBezTo>
                    <a:pt x="3831034" y="95250"/>
                    <a:pt x="3838227" y="94754"/>
                    <a:pt x="3846165" y="93762"/>
                  </a:cubicBezTo>
                  <a:cubicBezTo>
                    <a:pt x="3839716" y="81856"/>
                    <a:pt x="3835747" y="68709"/>
                    <a:pt x="3834259" y="54323"/>
                  </a:cubicBezTo>
                  <a:cubicBezTo>
                    <a:pt x="3832770" y="37951"/>
                    <a:pt x="3836491" y="25549"/>
                    <a:pt x="3845421" y="17116"/>
                  </a:cubicBezTo>
                  <a:cubicBezTo>
                    <a:pt x="3854351" y="8186"/>
                    <a:pt x="3865016" y="8186"/>
                    <a:pt x="3877419" y="17116"/>
                  </a:cubicBezTo>
                  <a:cubicBezTo>
                    <a:pt x="3889325" y="26045"/>
                    <a:pt x="3900239" y="35223"/>
                    <a:pt x="3910161" y="44649"/>
                  </a:cubicBezTo>
                  <a:cubicBezTo>
                    <a:pt x="3912145" y="46633"/>
                    <a:pt x="3914874" y="49362"/>
                    <a:pt x="3918347" y="52834"/>
                  </a:cubicBezTo>
                  <a:cubicBezTo>
                    <a:pt x="3918347" y="36463"/>
                    <a:pt x="3918347" y="20588"/>
                    <a:pt x="3918347" y="5209"/>
                  </a:cubicBezTo>
                  <a:cubicBezTo>
                    <a:pt x="3794819" y="5209"/>
                    <a:pt x="3671788" y="5209"/>
                    <a:pt x="3549253" y="5209"/>
                  </a:cubicBezTo>
                  <a:close/>
                  <a:moveTo>
                    <a:pt x="2743200" y="5209"/>
                  </a:moveTo>
                  <a:cubicBezTo>
                    <a:pt x="2743200" y="23069"/>
                    <a:pt x="2743696" y="41672"/>
                    <a:pt x="2744688" y="61020"/>
                  </a:cubicBezTo>
                  <a:cubicBezTo>
                    <a:pt x="2757091" y="68957"/>
                    <a:pt x="2765028" y="77143"/>
                    <a:pt x="2768501" y="85576"/>
                  </a:cubicBezTo>
                  <a:cubicBezTo>
                    <a:pt x="2771477" y="93018"/>
                    <a:pt x="2771974" y="100707"/>
                    <a:pt x="2769989" y="108645"/>
                  </a:cubicBezTo>
                  <a:cubicBezTo>
                    <a:pt x="2768501" y="114598"/>
                    <a:pt x="2767261" y="120551"/>
                    <a:pt x="2766268" y="126504"/>
                  </a:cubicBezTo>
                  <a:cubicBezTo>
                    <a:pt x="2782639" y="125016"/>
                    <a:pt x="2796282" y="123280"/>
                    <a:pt x="2807196" y="121295"/>
                  </a:cubicBezTo>
                  <a:cubicBezTo>
                    <a:pt x="2823567" y="119807"/>
                    <a:pt x="2837458" y="117574"/>
                    <a:pt x="2848868" y="114598"/>
                  </a:cubicBezTo>
                  <a:cubicBezTo>
                    <a:pt x="2862263" y="112614"/>
                    <a:pt x="2872433" y="113358"/>
                    <a:pt x="2879377" y="116830"/>
                  </a:cubicBezTo>
                  <a:cubicBezTo>
                    <a:pt x="2886819" y="120303"/>
                    <a:pt x="2893268" y="125760"/>
                    <a:pt x="2898725" y="133201"/>
                  </a:cubicBezTo>
                  <a:cubicBezTo>
                    <a:pt x="2904678" y="139155"/>
                    <a:pt x="2908647" y="145604"/>
                    <a:pt x="2910631" y="152549"/>
                  </a:cubicBezTo>
                  <a:cubicBezTo>
                    <a:pt x="2912616" y="158502"/>
                    <a:pt x="2911376" y="164951"/>
                    <a:pt x="2906911" y="171897"/>
                  </a:cubicBezTo>
                  <a:cubicBezTo>
                    <a:pt x="2902446" y="178346"/>
                    <a:pt x="2891780" y="182315"/>
                    <a:pt x="2874913" y="183803"/>
                  </a:cubicBezTo>
                  <a:cubicBezTo>
                    <a:pt x="2866975" y="183803"/>
                    <a:pt x="2855813" y="184547"/>
                    <a:pt x="2841426" y="186035"/>
                  </a:cubicBezTo>
                  <a:cubicBezTo>
                    <a:pt x="2828032" y="200918"/>
                    <a:pt x="2811661" y="218033"/>
                    <a:pt x="2792313" y="237381"/>
                  </a:cubicBezTo>
                  <a:cubicBezTo>
                    <a:pt x="2787848" y="240854"/>
                    <a:pt x="2783632" y="244823"/>
                    <a:pt x="2779663" y="249287"/>
                  </a:cubicBezTo>
                  <a:cubicBezTo>
                    <a:pt x="2782639" y="249784"/>
                    <a:pt x="2785864" y="251272"/>
                    <a:pt x="2789336" y="253752"/>
                  </a:cubicBezTo>
                  <a:cubicBezTo>
                    <a:pt x="2804219" y="261690"/>
                    <a:pt x="2812405" y="270371"/>
                    <a:pt x="2813893" y="279797"/>
                  </a:cubicBezTo>
                  <a:cubicBezTo>
                    <a:pt x="2815381" y="288727"/>
                    <a:pt x="2813893" y="298649"/>
                    <a:pt x="2809429" y="309563"/>
                  </a:cubicBezTo>
                  <a:cubicBezTo>
                    <a:pt x="2804963" y="319981"/>
                    <a:pt x="2795786" y="321469"/>
                    <a:pt x="2781895" y="314028"/>
                  </a:cubicBezTo>
                  <a:cubicBezTo>
                    <a:pt x="2768501" y="308075"/>
                    <a:pt x="2755106" y="302121"/>
                    <a:pt x="2741711" y="296168"/>
                  </a:cubicBezTo>
                  <a:cubicBezTo>
                    <a:pt x="2742208" y="306586"/>
                    <a:pt x="2742704" y="317500"/>
                    <a:pt x="2743200" y="328910"/>
                  </a:cubicBezTo>
                  <a:cubicBezTo>
                    <a:pt x="2786360" y="324446"/>
                    <a:pt x="2822575" y="320973"/>
                    <a:pt x="2851844" y="318492"/>
                  </a:cubicBezTo>
                  <a:cubicBezTo>
                    <a:pt x="2853829" y="308075"/>
                    <a:pt x="2855813" y="297905"/>
                    <a:pt x="2857797" y="287983"/>
                  </a:cubicBezTo>
                  <a:cubicBezTo>
                    <a:pt x="2859286" y="277565"/>
                    <a:pt x="2858790" y="268883"/>
                    <a:pt x="2856309" y="261938"/>
                  </a:cubicBezTo>
                  <a:cubicBezTo>
                    <a:pt x="2854325" y="255489"/>
                    <a:pt x="2857550" y="250032"/>
                    <a:pt x="2865983" y="245567"/>
                  </a:cubicBezTo>
                  <a:cubicBezTo>
                    <a:pt x="2874913" y="241102"/>
                    <a:pt x="2884091" y="240110"/>
                    <a:pt x="2893516" y="242590"/>
                  </a:cubicBezTo>
                  <a:cubicBezTo>
                    <a:pt x="2902446" y="244078"/>
                    <a:pt x="2912120" y="251272"/>
                    <a:pt x="2922538" y="264170"/>
                  </a:cubicBezTo>
                  <a:cubicBezTo>
                    <a:pt x="2932956" y="276076"/>
                    <a:pt x="2937420" y="289223"/>
                    <a:pt x="2935932" y="303610"/>
                  </a:cubicBezTo>
                  <a:cubicBezTo>
                    <a:pt x="2934444" y="317500"/>
                    <a:pt x="2931716" y="331639"/>
                    <a:pt x="2927747" y="346026"/>
                  </a:cubicBezTo>
                  <a:cubicBezTo>
                    <a:pt x="2924770" y="358428"/>
                    <a:pt x="2920801" y="368102"/>
                    <a:pt x="2915840" y="375047"/>
                  </a:cubicBezTo>
                  <a:cubicBezTo>
                    <a:pt x="2981325" y="375047"/>
                    <a:pt x="3046809" y="375047"/>
                    <a:pt x="3112293" y="375047"/>
                  </a:cubicBezTo>
                  <a:cubicBezTo>
                    <a:pt x="3112293" y="251520"/>
                    <a:pt x="3112293" y="128240"/>
                    <a:pt x="3112293" y="5209"/>
                  </a:cubicBezTo>
                  <a:cubicBezTo>
                    <a:pt x="2988766" y="5209"/>
                    <a:pt x="2865735" y="5209"/>
                    <a:pt x="2743200" y="5209"/>
                  </a:cubicBezTo>
                  <a:close/>
                  <a:moveTo>
                    <a:pt x="2368153" y="5209"/>
                  </a:moveTo>
                  <a:cubicBezTo>
                    <a:pt x="2368153" y="127744"/>
                    <a:pt x="2368153" y="251024"/>
                    <a:pt x="2368153" y="375047"/>
                  </a:cubicBezTo>
                  <a:cubicBezTo>
                    <a:pt x="2421731" y="375047"/>
                    <a:pt x="2476302" y="375047"/>
                    <a:pt x="2531864" y="375047"/>
                  </a:cubicBezTo>
                  <a:cubicBezTo>
                    <a:pt x="2534840" y="362645"/>
                    <a:pt x="2538065" y="350739"/>
                    <a:pt x="2541538" y="339328"/>
                  </a:cubicBezTo>
                  <a:cubicBezTo>
                    <a:pt x="2546003" y="325934"/>
                    <a:pt x="2550219" y="313780"/>
                    <a:pt x="2554188" y="302866"/>
                  </a:cubicBezTo>
                  <a:cubicBezTo>
                    <a:pt x="2556173" y="285998"/>
                    <a:pt x="2560637" y="275828"/>
                    <a:pt x="2567583" y="272356"/>
                  </a:cubicBezTo>
                  <a:cubicBezTo>
                    <a:pt x="2574032" y="269379"/>
                    <a:pt x="2580233" y="269875"/>
                    <a:pt x="2586186" y="273844"/>
                  </a:cubicBezTo>
                  <a:cubicBezTo>
                    <a:pt x="2592139" y="278309"/>
                    <a:pt x="2597844" y="282774"/>
                    <a:pt x="2603301" y="287239"/>
                  </a:cubicBezTo>
                  <a:cubicBezTo>
                    <a:pt x="2608262" y="291703"/>
                    <a:pt x="2610495" y="298401"/>
                    <a:pt x="2609999" y="307330"/>
                  </a:cubicBezTo>
                  <a:cubicBezTo>
                    <a:pt x="2605534" y="316756"/>
                    <a:pt x="2601565" y="325438"/>
                    <a:pt x="2598092" y="333375"/>
                  </a:cubicBezTo>
                  <a:cubicBezTo>
                    <a:pt x="2595116" y="340817"/>
                    <a:pt x="2594620" y="346770"/>
                    <a:pt x="2596604" y="351235"/>
                  </a:cubicBezTo>
                  <a:cubicBezTo>
                    <a:pt x="2598589" y="352723"/>
                    <a:pt x="2609254" y="351235"/>
                    <a:pt x="2628602" y="346770"/>
                  </a:cubicBezTo>
                  <a:cubicBezTo>
                    <a:pt x="2631579" y="345282"/>
                    <a:pt x="2636292" y="343793"/>
                    <a:pt x="2642741" y="342305"/>
                  </a:cubicBezTo>
                  <a:cubicBezTo>
                    <a:pt x="2644229" y="339328"/>
                    <a:pt x="2646214" y="336352"/>
                    <a:pt x="2648694" y="333375"/>
                  </a:cubicBezTo>
                  <a:cubicBezTo>
                    <a:pt x="2657624" y="317996"/>
                    <a:pt x="2671515" y="300385"/>
                    <a:pt x="2690366" y="280541"/>
                  </a:cubicBezTo>
                  <a:cubicBezTo>
                    <a:pt x="2690366" y="280045"/>
                    <a:pt x="2691110" y="279053"/>
                    <a:pt x="2692598" y="277565"/>
                  </a:cubicBezTo>
                  <a:cubicBezTo>
                    <a:pt x="2683668" y="275580"/>
                    <a:pt x="2673251" y="272604"/>
                    <a:pt x="2661345" y="268635"/>
                  </a:cubicBezTo>
                  <a:cubicBezTo>
                    <a:pt x="2653903" y="267147"/>
                    <a:pt x="2647454" y="263674"/>
                    <a:pt x="2641997" y="258217"/>
                  </a:cubicBezTo>
                  <a:cubicBezTo>
                    <a:pt x="2637036" y="253256"/>
                    <a:pt x="2634555" y="247799"/>
                    <a:pt x="2634555" y="241846"/>
                  </a:cubicBezTo>
                  <a:cubicBezTo>
                    <a:pt x="2634555" y="235893"/>
                    <a:pt x="2638028" y="232668"/>
                    <a:pt x="2644973" y="232172"/>
                  </a:cubicBezTo>
                  <a:cubicBezTo>
                    <a:pt x="2651422" y="232172"/>
                    <a:pt x="2658120" y="231924"/>
                    <a:pt x="2665065" y="231428"/>
                  </a:cubicBezTo>
                  <a:cubicBezTo>
                    <a:pt x="2688877" y="231428"/>
                    <a:pt x="2710458" y="233164"/>
                    <a:pt x="2729805" y="236637"/>
                  </a:cubicBezTo>
                  <a:cubicBezTo>
                    <a:pt x="2731293" y="233660"/>
                    <a:pt x="2733774" y="230436"/>
                    <a:pt x="2737247" y="226963"/>
                  </a:cubicBezTo>
                  <a:cubicBezTo>
                    <a:pt x="2737247" y="218033"/>
                    <a:pt x="2737247" y="209352"/>
                    <a:pt x="2737247" y="200918"/>
                  </a:cubicBezTo>
                  <a:cubicBezTo>
                    <a:pt x="2685157" y="208856"/>
                    <a:pt x="2649686" y="216545"/>
                    <a:pt x="2630835" y="223987"/>
                  </a:cubicBezTo>
                  <a:cubicBezTo>
                    <a:pt x="2621905" y="227459"/>
                    <a:pt x="2612727" y="226963"/>
                    <a:pt x="2603301" y="222498"/>
                  </a:cubicBezTo>
                  <a:cubicBezTo>
                    <a:pt x="2594372" y="218033"/>
                    <a:pt x="2588171" y="212824"/>
                    <a:pt x="2584698" y="206871"/>
                  </a:cubicBezTo>
                  <a:cubicBezTo>
                    <a:pt x="2581226" y="201910"/>
                    <a:pt x="2577753" y="197198"/>
                    <a:pt x="2574280" y="192733"/>
                  </a:cubicBezTo>
                  <a:cubicBezTo>
                    <a:pt x="2571303" y="188268"/>
                    <a:pt x="2569815" y="181323"/>
                    <a:pt x="2569815" y="171897"/>
                  </a:cubicBezTo>
                  <a:cubicBezTo>
                    <a:pt x="2569815" y="162967"/>
                    <a:pt x="2575272" y="157262"/>
                    <a:pt x="2586186" y="154782"/>
                  </a:cubicBezTo>
                  <a:cubicBezTo>
                    <a:pt x="2598092" y="152797"/>
                    <a:pt x="2615704" y="149573"/>
                    <a:pt x="2639020" y="145108"/>
                  </a:cubicBezTo>
                  <a:cubicBezTo>
                    <a:pt x="2659856" y="141635"/>
                    <a:pt x="2686645" y="137666"/>
                    <a:pt x="2719387" y="133201"/>
                  </a:cubicBezTo>
                  <a:cubicBezTo>
                    <a:pt x="2716411" y="127248"/>
                    <a:pt x="2713682" y="122287"/>
                    <a:pt x="2711202" y="118319"/>
                  </a:cubicBezTo>
                  <a:cubicBezTo>
                    <a:pt x="2705249" y="109389"/>
                    <a:pt x="2697560" y="104428"/>
                    <a:pt x="2688133" y="103436"/>
                  </a:cubicBezTo>
                  <a:cubicBezTo>
                    <a:pt x="2680692" y="102940"/>
                    <a:pt x="2674987" y="100955"/>
                    <a:pt x="2671018" y="97483"/>
                  </a:cubicBezTo>
                  <a:cubicBezTo>
                    <a:pt x="2667546" y="94506"/>
                    <a:pt x="2665313" y="91033"/>
                    <a:pt x="2664321" y="87065"/>
                  </a:cubicBezTo>
                  <a:cubicBezTo>
                    <a:pt x="2663825" y="84088"/>
                    <a:pt x="2662833" y="80119"/>
                    <a:pt x="2661345" y="75158"/>
                  </a:cubicBezTo>
                  <a:cubicBezTo>
                    <a:pt x="2661345" y="70694"/>
                    <a:pt x="2663081" y="65981"/>
                    <a:pt x="2666553" y="61020"/>
                  </a:cubicBezTo>
                  <a:cubicBezTo>
                    <a:pt x="2670026" y="56555"/>
                    <a:pt x="2674243" y="53330"/>
                    <a:pt x="2679204" y="51346"/>
                  </a:cubicBezTo>
                  <a:cubicBezTo>
                    <a:pt x="2683668" y="49858"/>
                    <a:pt x="2688133" y="48369"/>
                    <a:pt x="2692598" y="46881"/>
                  </a:cubicBezTo>
                  <a:cubicBezTo>
                    <a:pt x="2697063" y="45393"/>
                    <a:pt x="2704257" y="45393"/>
                    <a:pt x="2714179" y="46881"/>
                  </a:cubicBezTo>
                  <a:cubicBezTo>
                    <a:pt x="2720628" y="48369"/>
                    <a:pt x="2728317" y="51594"/>
                    <a:pt x="2737247" y="56555"/>
                  </a:cubicBezTo>
                  <a:cubicBezTo>
                    <a:pt x="2737247" y="39688"/>
                    <a:pt x="2737247" y="22573"/>
                    <a:pt x="2737247" y="5209"/>
                  </a:cubicBezTo>
                  <a:cubicBezTo>
                    <a:pt x="2613719" y="5209"/>
                    <a:pt x="2490688" y="5209"/>
                    <a:pt x="2368153" y="5209"/>
                  </a:cubicBezTo>
                  <a:close/>
                  <a:moveTo>
                    <a:pt x="1562100" y="5209"/>
                  </a:moveTo>
                  <a:cubicBezTo>
                    <a:pt x="1562100" y="20092"/>
                    <a:pt x="1562100" y="35719"/>
                    <a:pt x="1562100" y="52090"/>
                  </a:cubicBezTo>
                  <a:cubicBezTo>
                    <a:pt x="1571030" y="53578"/>
                    <a:pt x="1580207" y="60028"/>
                    <a:pt x="1589633" y="71438"/>
                  </a:cubicBezTo>
                  <a:cubicBezTo>
                    <a:pt x="1600547" y="84832"/>
                    <a:pt x="1606500" y="98475"/>
                    <a:pt x="1607493" y="112366"/>
                  </a:cubicBezTo>
                  <a:cubicBezTo>
                    <a:pt x="1607989" y="125760"/>
                    <a:pt x="1608485" y="137914"/>
                    <a:pt x="1608981" y="148828"/>
                  </a:cubicBezTo>
                  <a:cubicBezTo>
                    <a:pt x="1608981" y="162223"/>
                    <a:pt x="1611213" y="218033"/>
                    <a:pt x="1615678" y="316260"/>
                  </a:cubicBezTo>
                  <a:cubicBezTo>
                    <a:pt x="1615678" y="336104"/>
                    <a:pt x="1615926" y="355451"/>
                    <a:pt x="1616422" y="374303"/>
                  </a:cubicBezTo>
                  <a:cubicBezTo>
                    <a:pt x="1668512" y="374303"/>
                    <a:pt x="1721346" y="374551"/>
                    <a:pt x="1774924" y="375047"/>
                  </a:cubicBezTo>
                  <a:cubicBezTo>
                    <a:pt x="1770459" y="361653"/>
                    <a:pt x="1766491" y="352227"/>
                    <a:pt x="1763018" y="346770"/>
                  </a:cubicBezTo>
                  <a:cubicBezTo>
                    <a:pt x="1754088" y="330399"/>
                    <a:pt x="1746895" y="313780"/>
                    <a:pt x="1741438" y="296912"/>
                  </a:cubicBezTo>
                  <a:cubicBezTo>
                    <a:pt x="1736973" y="280541"/>
                    <a:pt x="1745159" y="271115"/>
                    <a:pt x="1765994" y="268635"/>
                  </a:cubicBezTo>
                  <a:cubicBezTo>
                    <a:pt x="1786830" y="267147"/>
                    <a:pt x="1805682" y="272108"/>
                    <a:pt x="1822549" y="283518"/>
                  </a:cubicBezTo>
                  <a:cubicBezTo>
                    <a:pt x="1838920" y="295424"/>
                    <a:pt x="1853059" y="310555"/>
                    <a:pt x="1864965" y="328910"/>
                  </a:cubicBezTo>
                  <a:cubicBezTo>
                    <a:pt x="1869430" y="337840"/>
                    <a:pt x="1874143" y="349746"/>
                    <a:pt x="1879104" y="364629"/>
                  </a:cubicBezTo>
                  <a:cubicBezTo>
                    <a:pt x="1879104" y="367606"/>
                    <a:pt x="1879848" y="371078"/>
                    <a:pt x="1881336" y="375047"/>
                  </a:cubicBezTo>
                  <a:cubicBezTo>
                    <a:pt x="1897707" y="375047"/>
                    <a:pt x="1914326" y="374799"/>
                    <a:pt x="1931194" y="374303"/>
                  </a:cubicBezTo>
                  <a:cubicBezTo>
                    <a:pt x="1931194" y="250776"/>
                    <a:pt x="1931194" y="127744"/>
                    <a:pt x="1931194" y="5209"/>
                  </a:cubicBezTo>
                  <a:cubicBezTo>
                    <a:pt x="1807666" y="5209"/>
                    <a:pt x="1684635" y="5209"/>
                    <a:pt x="1562100" y="5209"/>
                  </a:cubicBezTo>
                  <a:close/>
                  <a:moveTo>
                    <a:pt x="1187053" y="5209"/>
                  </a:moveTo>
                  <a:cubicBezTo>
                    <a:pt x="1187053" y="127744"/>
                    <a:pt x="1187053" y="251024"/>
                    <a:pt x="1187053" y="375047"/>
                  </a:cubicBezTo>
                  <a:cubicBezTo>
                    <a:pt x="1208385" y="375047"/>
                    <a:pt x="1230709" y="375047"/>
                    <a:pt x="1254026" y="375047"/>
                  </a:cubicBezTo>
                  <a:cubicBezTo>
                    <a:pt x="1259979" y="354211"/>
                    <a:pt x="1268413" y="342057"/>
                    <a:pt x="1279327" y="338584"/>
                  </a:cubicBezTo>
                  <a:cubicBezTo>
                    <a:pt x="1286768" y="336600"/>
                    <a:pt x="1295202" y="340073"/>
                    <a:pt x="1304627" y="349002"/>
                  </a:cubicBezTo>
                  <a:cubicBezTo>
                    <a:pt x="1310581" y="355451"/>
                    <a:pt x="1316038" y="364133"/>
                    <a:pt x="1320999" y="375047"/>
                  </a:cubicBezTo>
                  <a:cubicBezTo>
                    <a:pt x="1384003" y="375047"/>
                    <a:pt x="1447998" y="374799"/>
                    <a:pt x="1512987" y="374303"/>
                  </a:cubicBezTo>
                  <a:cubicBezTo>
                    <a:pt x="1512987" y="341065"/>
                    <a:pt x="1513235" y="318492"/>
                    <a:pt x="1513731" y="306586"/>
                  </a:cubicBezTo>
                  <a:cubicBezTo>
                    <a:pt x="1513235" y="281285"/>
                    <a:pt x="1512491" y="253752"/>
                    <a:pt x="1511498" y="223987"/>
                  </a:cubicBezTo>
                  <a:cubicBezTo>
                    <a:pt x="1511498" y="194221"/>
                    <a:pt x="1510506" y="170905"/>
                    <a:pt x="1508522" y="154037"/>
                  </a:cubicBezTo>
                  <a:cubicBezTo>
                    <a:pt x="1507034" y="137666"/>
                    <a:pt x="1504801" y="122783"/>
                    <a:pt x="1501825" y="109389"/>
                  </a:cubicBezTo>
                  <a:cubicBezTo>
                    <a:pt x="1498352" y="88553"/>
                    <a:pt x="1503065" y="73918"/>
                    <a:pt x="1515963" y="65485"/>
                  </a:cubicBezTo>
                  <a:cubicBezTo>
                    <a:pt x="1529358" y="57547"/>
                    <a:pt x="1542008" y="53082"/>
                    <a:pt x="1553914" y="52090"/>
                  </a:cubicBezTo>
                  <a:cubicBezTo>
                    <a:pt x="1553914" y="52090"/>
                    <a:pt x="1554659" y="51842"/>
                    <a:pt x="1556147" y="51346"/>
                  </a:cubicBezTo>
                  <a:cubicBezTo>
                    <a:pt x="1556147" y="36463"/>
                    <a:pt x="1556147" y="21084"/>
                    <a:pt x="1556147" y="5209"/>
                  </a:cubicBezTo>
                  <a:cubicBezTo>
                    <a:pt x="1432619" y="5209"/>
                    <a:pt x="1309588" y="5209"/>
                    <a:pt x="1187053" y="5209"/>
                  </a:cubicBezTo>
                  <a:close/>
                  <a:moveTo>
                    <a:pt x="381000" y="5209"/>
                  </a:moveTo>
                  <a:cubicBezTo>
                    <a:pt x="381000" y="11658"/>
                    <a:pt x="381000" y="18852"/>
                    <a:pt x="381000" y="26789"/>
                  </a:cubicBezTo>
                  <a:cubicBezTo>
                    <a:pt x="385961" y="28278"/>
                    <a:pt x="391170" y="31750"/>
                    <a:pt x="396627" y="37207"/>
                  </a:cubicBezTo>
                  <a:cubicBezTo>
                    <a:pt x="405557" y="46137"/>
                    <a:pt x="412750" y="57051"/>
                    <a:pt x="418207" y="69949"/>
                  </a:cubicBezTo>
                  <a:cubicBezTo>
                    <a:pt x="423168" y="83344"/>
                    <a:pt x="426392" y="98475"/>
                    <a:pt x="427881" y="115342"/>
                  </a:cubicBezTo>
                  <a:cubicBezTo>
                    <a:pt x="427881" y="120303"/>
                    <a:pt x="428129" y="126008"/>
                    <a:pt x="428625" y="132457"/>
                  </a:cubicBezTo>
                  <a:cubicBezTo>
                    <a:pt x="428625" y="138410"/>
                    <a:pt x="428377" y="161727"/>
                    <a:pt x="427881" y="202407"/>
                  </a:cubicBezTo>
                  <a:cubicBezTo>
                    <a:pt x="427385" y="242590"/>
                    <a:pt x="426392" y="290215"/>
                    <a:pt x="424904" y="345282"/>
                  </a:cubicBezTo>
                  <a:cubicBezTo>
                    <a:pt x="424904" y="348258"/>
                    <a:pt x="424656" y="351731"/>
                    <a:pt x="424160" y="355700"/>
                  </a:cubicBezTo>
                  <a:cubicBezTo>
                    <a:pt x="439043" y="339328"/>
                    <a:pt x="455166" y="322461"/>
                    <a:pt x="472529" y="305098"/>
                  </a:cubicBezTo>
                  <a:cubicBezTo>
                    <a:pt x="478482" y="299145"/>
                    <a:pt x="481211" y="292696"/>
                    <a:pt x="480715" y="285750"/>
                  </a:cubicBezTo>
                  <a:cubicBezTo>
                    <a:pt x="480715" y="279301"/>
                    <a:pt x="485924" y="272852"/>
                    <a:pt x="496342" y="266403"/>
                  </a:cubicBezTo>
                  <a:cubicBezTo>
                    <a:pt x="506760" y="261442"/>
                    <a:pt x="516186" y="258961"/>
                    <a:pt x="524619" y="258961"/>
                  </a:cubicBezTo>
                  <a:cubicBezTo>
                    <a:pt x="533549" y="258961"/>
                    <a:pt x="539254" y="261442"/>
                    <a:pt x="541734" y="266403"/>
                  </a:cubicBezTo>
                  <a:cubicBezTo>
                    <a:pt x="543719" y="270867"/>
                    <a:pt x="547439" y="274588"/>
                    <a:pt x="552897" y="277565"/>
                  </a:cubicBezTo>
                  <a:cubicBezTo>
                    <a:pt x="557361" y="280541"/>
                    <a:pt x="562074" y="287735"/>
                    <a:pt x="567035" y="299145"/>
                  </a:cubicBezTo>
                  <a:cubicBezTo>
                    <a:pt x="571500" y="310059"/>
                    <a:pt x="572988" y="320229"/>
                    <a:pt x="571500" y="329655"/>
                  </a:cubicBezTo>
                  <a:cubicBezTo>
                    <a:pt x="571004" y="338584"/>
                    <a:pt x="566043" y="347018"/>
                    <a:pt x="556617" y="354955"/>
                  </a:cubicBezTo>
                  <a:cubicBezTo>
                    <a:pt x="549176" y="360908"/>
                    <a:pt x="541486" y="367606"/>
                    <a:pt x="533549" y="375047"/>
                  </a:cubicBezTo>
                  <a:cubicBezTo>
                    <a:pt x="604986" y="375047"/>
                    <a:pt x="677168" y="375047"/>
                    <a:pt x="750094" y="375047"/>
                  </a:cubicBezTo>
                  <a:cubicBezTo>
                    <a:pt x="750094" y="251520"/>
                    <a:pt x="750094" y="128240"/>
                    <a:pt x="750094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58539" y="375047"/>
                    <a:pt x="111869" y="375047"/>
                    <a:pt x="165943" y="375047"/>
                  </a:cubicBezTo>
                  <a:cubicBezTo>
                    <a:pt x="161479" y="370582"/>
                    <a:pt x="157261" y="365869"/>
                    <a:pt x="153293" y="360908"/>
                  </a:cubicBezTo>
                  <a:cubicBezTo>
                    <a:pt x="141386" y="347018"/>
                    <a:pt x="132209" y="331391"/>
                    <a:pt x="125760" y="314028"/>
                  </a:cubicBezTo>
                  <a:cubicBezTo>
                    <a:pt x="122783" y="303114"/>
                    <a:pt x="123775" y="286742"/>
                    <a:pt x="128736" y="264914"/>
                  </a:cubicBezTo>
                  <a:cubicBezTo>
                    <a:pt x="133697" y="244078"/>
                    <a:pt x="141386" y="231924"/>
                    <a:pt x="151804" y="228451"/>
                  </a:cubicBezTo>
                  <a:cubicBezTo>
                    <a:pt x="157758" y="225475"/>
                    <a:pt x="165447" y="227211"/>
                    <a:pt x="174873" y="233660"/>
                  </a:cubicBezTo>
                  <a:cubicBezTo>
                    <a:pt x="183803" y="241102"/>
                    <a:pt x="191492" y="250528"/>
                    <a:pt x="197941" y="261938"/>
                  </a:cubicBezTo>
                  <a:cubicBezTo>
                    <a:pt x="203895" y="273844"/>
                    <a:pt x="209104" y="280541"/>
                    <a:pt x="213568" y="282030"/>
                  </a:cubicBezTo>
                  <a:cubicBezTo>
                    <a:pt x="214064" y="283518"/>
                    <a:pt x="216297" y="284014"/>
                    <a:pt x="220265" y="283518"/>
                  </a:cubicBezTo>
                  <a:cubicBezTo>
                    <a:pt x="223242" y="283022"/>
                    <a:pt x="226963" y="282030"/>
                    <a:pt x="231428" y="280541"/>
                  </a:cubicBezTo>
                  <a:cubicBezTo>
                    <a:pt x="234900" y="280045"/>
                    <a:pt x="237133" y="280541"/>
                    <a:pt x="238125" y="282030"/>
                  </a:cubicBezTo>
                  <a:cubicBezTo>
                    <a:pt x="240109" y="284014"/>
                    <a:pt x="239861" y="288727"/>
                    <a:pt x="237381" y="296168"/>
                  </a:cubicBezTo>
                  <a:cubicBezTo>
                    <a:pt x="234404" y="302617"/>
                    <a:pt x="230683" y="310555"/>
                    <a:pt x="226219" y="319981"/>
                  </a:cubicBezTo>
                  <a:cubicBezTo>
                    <a:pt x="221754" y="327918"/>
                    <a:pt x="220513" y="337344"/>
                    <a:pt x="222498" y="348258"/>
                  </a:cubicBezTo>
                  <a:cubicBezTo>
                    <a:pt x="224482" y="358676"/>
                    <a:pt x="223242" y="366118"/>
                    <a:pt x="218777" y="370582"/>
                  </a:cubicBezTo>
                  <a:cubicBezTo>
                    <a:pt x="217289" y="372071"/>
                    <a:pt x="215553" y="373559"/>
                    <a:pt x="213568" y="375047"/>
                  </a:cubicBezTo>
                  <a:cubicBezTo>
                    <a:pt x="252760" y="375047"/>
                    <a:pt x="292943" y="375047"/>
                    <a:pt x="334119" y="375047"/>
                  </a:cubicBezTo>
                  <a:cubicBezTo>
                    <a:pt x="334119" y="373559"/>
                    <a:pt x="334367" y="371823"/>
                    <a:pt x="334863" y="369838"/>
                  </a:cubicBezTo>
                  <a:cubicBezTo>
                    <a:pt x="335359" y="347514"/>
                    <a:pt x="335607" y="329903"/>
                    <a:pt x="335607" y="317004"/>
                  </a:cubicBezTo>
                  <a:cubicBezTo>
                    <a:pt x="335111" y="304602"/>
                    <a:pt x="334615" y="270371"/>
                    <a:pt x="334119" y="214313"/>
                  </a:cubicBezTo>
                  <a:cubicBezTo>
                    <a:pt x="334119" y="159246"/>
                    <a:pt x="334119" y="126752"/>
                    <a:pt x="334119" y="116830"/>
                  </a:cubicBezTo>
                  <a:cubicBezTo>
                    <a:pt x="334119" y="107405"/>
                    <a:pt x="333375" y="99467"/>
                    <a:pt x="331887" y="93018"/>
                  </a:cubicBezTo>
                  <a:cubicBezTo>
                    <a:pt x="331390" y="79623"/>
                    <a:pt x="330646" y="67717"/>
                    <a:pt x="329654" y="57299"/>
                  </a:cubicBezTo>
                  <a:cubicBezTo>
                    <a:pt x="329654" y="47873"/>
                    <a:pt x="332383" y="40432"/>
                    <a:pt x="337840" y="34975"/>
                  </a:cubicBezTo>
                  <a:cubicBezTo>
                    <a:pt x="343793" y="30510"/>
                    <a:pt x="352971" y="27285"/>
                    <a:pt x="365373" y="25301"/>
                  </a:cubicBezTo>
                  <a:cubicBezTo>
                    <a:pt x="368349" y="25301"/>
                    <a:pt x="371574" y="25301"/>
                    <a:pt x="375047" y="25301"/>
                  </a:cubicBezTo>
                  <a:cubicBezTo>
                    <a:pt x="375047" y="18852"/>
                    <a:pt x="375047" y="12155"/>
                    <a:pt x="375047" y="5209"/>
                  </a:cubicBezTo>
                  <a:cubicBezTo>
                    <a:pt x="251520" y="5209"/>
                    <a:pt x="128488" y="5209"/>
                    <a:pt x="5953" y="5209"/>
                  </a:cubicBezTo>
                  <a:close/>
                  <a:moveTo>
                    <a:pt x="7086599" y="0"/>
                  </a:moveTo>
                  <a:cubicBezTo>
                    <a:pt x="7087095" y="0"/>
                    <a:pt x="7089079" y="0"/>
                    <a:pt x="7092553" y="0"/>
                  </a:cubicBezTo>
                  <a:cubicBezTo>
                    <a:pt x="7339607" y="0"/>
                    <a:pt x="7587653" y="0"/>
                    <a:pt x="7836693" y="0"/>
                  </a:cubicBezTo>
                  <a:cubicBezTo>
                    <a:pt x="7839669" y="0"/>
                    <a:pt x="7841654" y="0"/>
                    <a:pt x="7842646" y="0"/>
                  </a:cubicBezTo>
                  <a:cubicBezTo>
                    <a:pt x="7842646" y="251520"/>
                    <a:pt x="7842646" y="503287"/>
                    <a:pt x="7842646" y="755303"/>
                  </a:cubicBezTo>
                  <a:cubicBezTo>
                    <a:pt x="7842149" y="755303"/>
                    <a:pt x="7840165" y="755303"/>
                    <a:pt x="7836693" y="755303"/>
                  </a:cubicBezTo>
                  <a:cubicBezTo>
                    <a:pt x="7588150" y="755303"/>
                    <a:pt x="7340103" y="755303"/>
                    <a:pt x="7092553" y="755303"/>
                  </a:cubicBezTo>
                  <a:cubicBezTo>
                    <a:pt x="7089576" y="755303"/>
                    <a:pt x="7087591" y="755303"/>
                    <a:pt x="7086599" y="755303"/>
                  </a:cubicBezTo>
                  <a:cubicBezTo>
                    <a:pt x="7086599" y="503784"/>
                    <a:pt x="7086599" y="252016"/>
                    <a:pt x="7086599" y="0"/>
                  </a:cubicBezTo>
                  <a:close/>
                  <a:moveTo>
                    <a:pt x="5905500" y="0"/>
                  </a:moveTo>
                  <a:cubicBezTo>
                    <a:pt x="5905995" y="0"/>
                    <a:pt x="5907980" y="0"/>
                    <a:pt x="5911453" y="0"/>
                  </a:cubicBezTo>
                  <a:cubicBezTo>
                    <a:pt x="6158507" y="0"/>
                    <a:pt x="6406553" y="0"/>
                    <a:pt x="6655593" y="0"/>
                  </a:cubicBezTo>
                  <a:cubicBezTo>
                    <a:pt x="6658569" y="0"/>
                    <a:pt x="6660555" y="0"/>
                    <a:pt x="6661546" y="0"/>
                  </a:cubicBezTo>
                  <a:cubicBezTo>
                    <a:pt x="6661546" y="251520"/>
                    <a:pt x="6661546" y="503287"/>
                    <a:pt x="6661546" y="755303"/>
                  </a:cubicBezTo>
                  <a:cubicBezTo>
                    <a:pt x="6661049" y="755303"/>
                    <a:pt x="6659066" y="755303"/>
                    <a:pt x="6655593" y="755303"/>
                  </a:cubicBezTo>
                  <a:cubicBezTo>
                    <a:pt x="6407050" y="755303"/>
                    <a:pt x="6159004" y="755303"/>
                    <a:pt x="5911453" y="755303"/>
                  </a:cubicBezTo>
                  <a:cubicBezTo>
                    <a:pt x="5908476" y="755303"/>
                    <a:pt x="5906492" y="755303"/>
                    <a:pt x="5905500" y="755303"/>
                  </a:cubicBezTo>
                  <a:cubicBezTo>
                    <a:pt x="5905500" y="503784"/>
                    <a:pt x="5905500" y="252016"/>
                    <a:pt x="5905500" y="0"/>
                  </a:cubicBezTo>
                  <a:close/>
                  <a:moveTo>
                    <a:pt x="4724400" y="0"/>
                  </a:moveTo>
                  <a:cubicBezTo>
                    <a:pt x="4724896" y="0"/>
                    <a:pt x="4726880" y="0"/>
                    <a:pt x="4730353" y="0"/>
                  </a:cubicBezTo>
                  <a:cubicBezTo>
                    <a:pt x="4977407" y="0"/>
                    <a:pt x="5225454" y="0"/>
                    <a:pt x="5474493" y="0"/>
                  </a:cubicBezTo>
                  <a:cubicBezTo>
                    <a:pt x="5477470" y="0"/>
                    <a:pt x="5479455" y="0"/>
                    <a:pt x="5480446" y="0"/>
                  </a:cubicBezTo>
                  <a:cubicBezTo>
                    <a:pt x="5480446" y="251520"/>
                    <a:pt x="5480446" y="503287"/>
                    <a:pt x="5480446" y="755303"/>
                  </a:cubicBezTo>
                  <a:cubicBezTo>
                    <a:pt x="5479951" y="755303"/>
                    <a:pt x="5477966" y="755303"/>
                    <a:pt x="5474493" y="755303"/>
                  </a:cubicBezTo>
                  <a:cubicBezTo>
                    <a:pt x="5225950" y="755303"/>
                    <a:pt x="4977904" y="755303"/>
                    <a:pt x="4730353" y="755303"/>
                  </a:cubicBezTo>
                  <a:cubicBezTo>
                    <a:pt x="4727376" y="755303"/>
                    <a:pt x="4725392" y="755303"/>
                    <a:pt x="4724400" y="755303"/>
                  </a:cubicBezTo>
                  <a:cubicBezTo>
                    <a:pt x="4724400" y="503784"/>
                    <a:pt x="4724400" y="252016"/>
                    <a:pt x="4724400" y="0"/>
                  </a:cubicBezTo>
                  <a:close/>
                  <a:moveTo>
                    <a:pt x="3543300" y="0"/>
                  </a:moveTo>
                  <a:cubicBezTo>
                    <a:pt x="3543796" y="0"/>
                    <a:pt x="3545780" y="0"/>
                    <a:pt x="3549253" y="0"/>
                  </a:cubicBezTo>
                  <a:cubicBezTo>
                    <a:pt x="3796308" y="0"/>
                    <a:pt x="4044354" y="0"/>
                    <a:pt x="4293394" y="0"/>
                  </a:cubicBezTo>
                  <a:cubicBezTo>
                    <a:pt x="4296370" y="0"/>
                    <a:pt x="4298354" y="0"/>
                    <a:pt x="4299347" y="0"/>
                  </a:cubicBezTo>
                  <a:cubicBezTo>
                    <a:pt x="4299347" y="251520"/>
                    <a:pt x="4299347" y="503287"/>
                    <a:pt x="4299347" y="755303"/>
                  </a:cubicBezTo>
                  <a:cubicBezTo>
                    <a:pt x="4298851" y="755303"/>
                    <a:pt x="4296866" y="755303"/>
                    <a:pt x="4293394" y="755303"/>
                  </a:cubicBezTo>
                  <a:cubicBezTo>
                    <a:pt x="4044851" y="755303"/>
                    <a:pt x="3796803" y="755303"/>
                    <a:pt x="3549253" y="755303"/>
                  </a:cubicBezTo>
                  <a:cubicBezTo>
                    <a:pt x="3546276" y="755303"/>
                    <a:pt x="3544292" y="755303"/>
                    <a:pt x="3543300" y="755303"/>
                  </a:cubicBezTo>
                  <a:cubicBezTo>
                    <a:pt x="3543300" y="503784"/>
                    <a:pt x="3543300" y="252016"/>
                    <a:pt x="3543300" y="0"/>
                  </a:cubicBezTo>
                  <a:close/>
                  <a:moveTo>
                    <a:pt x="2362200" y="0"/>
                  </a:moveTo>
                  <a:cubicBezTo>
                    <a:pt x="2362696" y="0"/>
                    <a:pt x="2364680" y="0"/>
                    <a:pt x="2368153" y="0"/>
                  </a:cubicBezTo>
                  <a:cubicBezTo>
                    <a:pt x="2615208" y="0"/>
                    <a:pt x="2863255" y="0"/>
                    <a:pt x="3112293" y="0"/>
                  </a:cubicBezTo>
                  <a:cubicBezTo>
                    <a:pt x="3115270" y="0"/>
                    <a:pt x="3117255" y="0"/>
                    <a:pt x="3118247" y="0"/>
                  </a:cubicBezTo>
                  <a:cubicBezTo>
                    <a:pt x="3118247" y="251520"/>
                    <a:pt x="3118247" y="503287"/>
                    <a:pt x="3118247" y="755303"/>
                  </a:cubicBezTo>
                  <a:cubicBezTo>
                    <a:pt x="3117751" y="755303"/>
                    <a:pt x="3115766" y="755303"/>
                    <a:pt x="3112293" y="755303"/>
                  </a:cubicBezTo>
                  <a:cubicBezTo>
                    <a:pt x="2863751" y="755303"/>
                    <a:pt x="2615704" y="755303"/>
                    <a:pt x="2368153" y="755303"/>
                  </a:cubicBezTo>
                  <a:cubicBezTo>
                    <a:pt x="2365176" y="755303"/>
                    <a:pt x="2363192" y="755303"/>
                    <a:pt x="2362200" y="755303"/>
                  </a:cubicBezTo>
                  <a:cubicBezTo>
                    <a:pt x="2362200" y="503784"/>
                    <a:pt x="2362200" y="252016"/>
                    <a:pt x="2362200" y="0"/>
                  </a:cubicBezTo>
                  <a:close/>
                  <a:moveTo>
                    <a:pt x="1181100" y="0"/>
                  </a:moveTo>
                  <a:cubicBezTo>
                    <a:pt x="1181596" y="0"/>
                    <a:pt x="1183580" y="0"/>
                    <a:pt x="1187053" y="0"/>
                  </a:cubicBezTo>
                  <a:cubicBezTo>
                    <a:pt x="1434108" y="0"/>
                    <a:pt x="1682155" y="0"/>
                    <a:pt x="1931194" y="0"/>
                  </a:cubicBezTo>
                  <a:cubicBezTo>
                    <a:pt x="1934170" y="0"/>
                    <a:pt x="1936155" y="0"/>
                    <a:pt x="1937147" y="0"/>
                  </a:cubicBezTo>
                  <a:cubicBezTo>
                    <a:pt x="1937147" y="251520"/>
                    <a:pt x="1937147" y="503287"/>
                    <a:pt x="1937147" y="755303"/>
                  </a:cubicBezTo>
                  <a:cubicBezTo>
                    <a:pt x="1936651" y="755303"/>
                    <a:pt x="1934666" y="755303"/>
                    <a:pt x="1931194" y="755303"/>
                  </a:cubicBezTo>
                  <a:cubicBezTo>
                    <a:pt x="1682651" y="755303"/>
                    <a:pt x="1434604" y="755303"/>
                    <a:pt x="1187053" y="755303"/>
                  </a:cubicBezTo>
                  <a:cubicBezTo>
                    <a:pt x="1184077" y="755303"/>
                    <a:pt x="1182092" y="755303"/>
                    <a:pt x="1181100" y="755303"/>
                  </a:cubicBezTo>
                  <a:cubicBezTo>
                    <a:pt x="1181100" y="503784"/>
                    <a:pt x="1181100" y="252016"/>
                    <a:pt x="118110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5" y="0"/>
                    <a:pt x="750094" y="0"/>
                  </a:cubicBezTo>
                  <a:cubicBezTo>
                    <a:pt x="753070" y="0"/>
                    <a:pt x="755055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4" y="755303"/>
                  </a:cubicBezTo>
                  <a:cubicBezTo>
                    <a:pt x="501551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4"/>
                    <a:pt x="0" y="252016"/>
                    <a:pt x="0" y="0"/>
                  </a:cubicBezTo>
                  <a:close/>
                </a:path>
              </a:pathLst>
            </a:custGeom>
            <a:solidFill>
              <a:prstClr val="black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500434" y="1766346"/>
              <a:ext cx="46060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5400" noProof="0" dirty="0">
                  <a:cs typeface="+mn-ea"/>
                  <a:sym typeface="+mn-lt"/>
                </a:rPr>
                <a:t>年老的时候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右箭头 6"/>
            <p:cNvSpPr/>
            <p:nvPr/>
          </p:nvSpPr>
          <p:spPr>
            <a:xfrm rot="16200000">
              <a:off x="7612982" y="2766179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06614" y="1766346"/>
              <a:ext cx="46060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年轻的时候</a:t>
              </a:r>
            </a:p>
          </p:txBody>
        </p:sp>
        <p:sp>
          <p:nvSpPr>
            <p:cNvPr id="9" name="右箭头 8"/>
            <p:cNvSpPr/>
            <p:nvPr/>
          </p:nvSpPr>
          <p:spPr>
            <a:xfrm rot="16200000">
              <a:off x="2919162" y="2766179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4B447CF-6A0C-4E28-9B15-3FEF7CF3CB8C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理解诗意</a:t>
            </a:r>
          </a:p>
        </p:txBody>
      </p:sp>
    </p:spTree>
    <p:extLst>
      <p:ext uri="{BB962C8B-B14F-4D97-AF65-F5344CB8AC3E}">
        <p14:creationId xmlns:p14="http://schemas.microsoft.com/office/powerpoint/2010/main" val="358365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07476" y="4637156"/>
            <a:ext cx="7399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（自己）说话的口音没有什么改变，只是两鬓头发已经斑白稀疏了。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BE97127-C06B-4A16-990F-47CB1B99255B}"/>
              </a:ext>
            </a:extLst>
          </p:cNvPr>
          <p:cNvGrpSpPr/>
          <p:nvPr/>
        </p:nvGrpSpPr>
        <p:grpSpPr>
          <a:xfrm>
            <a:off x="2106024" y="1686136"/>
            <a:ext cx="8000502" cy="2579956"/>
            <a:chOff x="2106024" y="1686136"/>
            <a:chExt cx="8000502" cy="2579956"/>
          </a:xfrm>
        </p:grpSpPr>
        <p:sp>
          <p:nvSpPr>
            <p:cNvPr id="13" name="任意多边形 12"/>
            <p:cNvSpPr/>
            <p:nvPr/>
          </p:nvSpPr>
          <p:spPr>
            <a:xfrm>
              <a:off x="2179891" y="3510789"/>
              <a:ext cx="7842646" cy="755303"/>
            </a:xfrm>
            <a:custGeom>
              <a:avLst/>
              <a:gdLst/>
              <a:ahLst/>
              <a:cxnLst/>
              <a:rect l="l" t="t" r="r" b="b"/>
              <a:pathLst>
                <a:path w="7842646" h="755303">
                  <a:moveTo>
                    <a:pt x="5209579" y="634752"/>
                  </a:moveTo>
                  <a:cubicBezTo>
                    <a:pt x="5216029" y="634752"/>
                    <a:pt x="5221734" y="635992"/>
                    <a:pt x="5226695" y="638473"/>
                  </a:cubicBezTo>
                  <a:cubicBezTo>
                    <a:pt x="5229671" y="639961"/>
                    <a:pt x="5235128" y="643186"/>
                    <a:pt x="5243066" y="648147"/>
                  </a:cubicBezTo>
                  <a:cubicBezTo>
                    <a:pt x="5250507" y="652612"/>
                    <a:pt x="5258445" y="658565"/>
                    <a:pt x="5266878" y="666006"/>
                  </a:cubicBezTo>
                  <a:cubicBezTo>
                    <a:pt x="5274320" y="673448"/>
                    <a:pt x="5278784" y="679649"/>
                    <a:pt x="5280273" y="684610"/>
                  </a:cubicBezTo>
                  <a:cubicBezTo>
                    <a:pt x="5280769" y="696516"/>
                    <a:pt x="5280025" y="705198"/>
                    <a:pt x="5278040" y="710655"/>
                  </a:cubicBezTo>
                  <a:cubicBezTo>
                    <a:pt x="5276056" y="715120"/>
                    <a:pt x="5273824" y="720080"/>
                    <a:pt x="5271343" y="725537"/>
                  </a:cubicBezTo>
                  <a:cubicBezTo>
                    <a:pt x="5269855" y="730002"/>
                    <a:pt x="5266630" y="734219"/>
                    <a:pt x="5261669" y="738188"/>
                  </a:cubicBezTo>
                  <a:cubicBezTo>
                    <a:pt x="5257204" y="741164"/>
                    <a:pt x="5252244" y="743397"/>
                    <a:pt x="5246786" y="744885"/>
                  </a:cubicBezTo>
                  <a:cubicBezTo>
                    <a:pt x="5241826" y="744885"/>
                    <a:pt x="5231903" y="736700"/>
                    <a:pt x="5217021" y="720329"/>
                  </a:cubicBezTo>
                  <a:cubicBezTo>
                    <a:pt x="5215036" y="715864"/>
                    <a:pt x="5213300" y="711895"/>
                    <a:pt x="5211812" y="708422"/>
                  </a:cubicBezTo>
                  <a:cubicBezTo>
                    <a:pt x="5211316" y="705446"/>
                    <a:pt x="5209579" y="701725"/>
                    <a:pt x="5206603" y="697260"/>
                  </a:cubicBezTo>
                  <a:cubicBezTo>
                    <a:pt x="5204619" y="692795"/>
                    <a:pt x="5202386" y="688827"/>
                    <a:pt x="5199905" y="685354"/>
                  </a:cubicBezTo>
                  <a:cubicBezTo>
                    <a:pt x="5197921" y="682377"/>
                    <a:pt x="5195441" y="679649"/>
                    <a:pt x="5192464" y="677168"/>
                  </a:cubicBezTo>
                  <a:cubicBezTo>
                    <a:pt x="5186511" y="674192"/>
                    <a:pt x="5183038" y="668239"/>
                    <a:pt x="5182046" y="659309"/>
                  </a:cubicBezTo>
                  <a:cubicBezTo>
                    <a:pt x="5182046" y="650379"/>
                    <a:pt x="5185023" y="644178"/>
                    <a:pt x="5190976" y="640705"/>
                  </a:cubicBezTo>
                  <a:cubicBezTo>
                    <a:pt x="5196929" y="637233"/>
                    <a:pt x="5203130" y="635248"/>
                    <a:pt x="5209579" y="634752"/>
                  </a:cubicBezTo>
                  <a:close/>
                  <a:moveTo>
                    <a:pt x="4021782" y="569268"/>
                  </a:moveTo>
                  <a:cubicBezTo>
                    <a:pt x="4008388" y="579686"/>
                    <a:pt x="3993505" y="587375"/>
                    <a:pt x="3977134" y="592336"/>
                  </a:cubicBezTo>
                  <a:cubicBezTo>
                    <a:pt x="3960763" y="596801"/>
                    <a:pt x="3943151" y="600274"/>
                    <a:pt x="3924300" y="602754"/>
                  </a:cubicBezTo>
                  <a:cubicBezTo>
                    <a:pt x="3924300" y="650875"/>
                    <a:pt x="3924300" y="699989"/>
                    <a:pt x="3924300" y="750094"/>
                  </a:cubicBezTo>
                  <a:cubicBezTo>
                    <a:pt x="4046339" y="750094"/>
                    <a:pt x="4169370" y="750094"/>
                    <a:pt x="4293394" y="750094"/>
                  </a:cubicBezTo>
                  <a:cubicBezTo>
                    <a:pt x="4293394" y="715864"/>
                    <a:pt x="4293394" y="682377"/>
                    <a:pt x="4293394" y="649635"/>
                  </a:cubicBezTo>
                  <a:cubicBezTo>
                    <a:pt x="4293394" y="650131"/>
                    <a:pt x="4293146" y="651123"/>
                    <a:pt x="4292649" y="652612"/>
                  </a:cubicBezTo>
                  <a:cubicBezTo>
                    <a:pt x="4288185" y="661541"/>
                    <a:pt x="4280991" y="664518"/>
                    <a:pt x="4271069" y="661541"/>
                  </a:cubicBezTo>
                  <a:cubicBezTo>
                    <a:pt x="4262140" y="658565"/>
                    <a:pt x="4252962" y="655092"/>
                    <a:pt x="4243536" y="651123"/>
                  </a:cubicBezTo>
                  <a:cubicBezTo>
                    <a:pt x="4234607" y="648147"/>
                    <a:pt x="4226917" y="648891"/>
                    <a:pt x="4220468" y="653356"/>
                  </a:cubicBezTo>
                  <a:cubicBezTo>
                    <a:pt x="4215507" y="657821"/>
                    <a:pt x="4209802" y="659309"/>
                    <a:pt x="4203353" y="657821"/>
                  </a:cubicBezTo>
                  <a:cubicBezTo>
                    <a:pt x="4197399" y="656332"/>
                    <a:pt x="4192438" y="658813"/>
                    <a:pt x="4188470" y="665262"/>
                  </a:cubicBezTo>
                  <a:cubicBezTo>
                    <a:pt x="4184005" y="671215"/>
                    <a:pt x="4168874" y="667246"/>
                    <a:pt x="4143077" y="653356"/>
                  </a:cubicBezTo>
                  <a:cubicBezTo>
                    <a:pt x="4108847" y="635496"/>
                    <a:pt x="4079329" y="616893"/>
                    <a:pt x="4054524" y="597545"/>
                  </a:cubicBezTo>
                  <a:cubicBezTo>
                    <a:pt x="4043610" y="588616"/>
                    <a:pt x="4032696" y="579190"/>
                    <a:pt x="4021782" y="569268"/>
                  </a:cubicBezTo>
                  <a:close/>
                  <a:moveTo>
                    <a:pt x="7467599" y="549176"/>
                  </a:moveTo>
                  <a:cubicBezTo>
                    <a:pt x="7467599" y="558106"/>
                    <a:pt x="7467599" y="567780"/>
                    <a:pt x="7467599" y="578198"/>
                  </a:cubicBezTo>
                  <a:cubicBezTo>
                    <a:pt x="7471073" y="575221"/>
                    <a:pt x="7475785" y="571748"/>
                    <a:pt x="7481738" y="567780"/>
                  </a:cubicBezTo>
                  <a:cubicBezTo>
                    <a:pt x="7477273" y="561826"/>
                    <a:pt x="7472561" y="555625"/>
                    <a:pt x="7467599" y="549176"/>
                  </a:cubicBezTo>
                  <a:close/>
                  <a:moveTo>
                    <a:pt x="1469826" y="546944"/>
                  </a:moveTo>
                  <a:cubicBezTo>
                    <a:pt x="1469826" y="556369"/>
                    <a:pt x="1470323" y="566787"/>
                    <a:pt x="1471315" y="578198"/>
                  </a:cubicBezTo>
                  <a:cubicBezTo>
                    <a:pt x="1471315" y="593576"/>
                    <a:pt x="1473548" y="606971"/>
                    <a:pt x="1478012" y="618381"/>
                  </a:cubicBezTo>
                  <a:cubicBezTo>
                    <a:pt x="1478012" y="618381"/>
                    <a:pt x="1478260" y="618877"/>
                    <a:pt x="1478757" y="619869"/>
                  </a:cubicBezTo>
                  <a:cubicBezTo>
                    <a:pt x="1482229" y="619869"/>
                    <a:pt x="1486694" y="619373"/>
                    <a:pt x="1492151" y="618381"/>
                  </a:cubicBezTo>
                  <a:cubicBezTo>
                    <a:pt x="1504553" y="615405"/>
                    <a:pt x="1525885" y="612180"/>
                    <a:pt x="1556147" y="608707"/>
                  </a:cubicBezTo>
                  <a:cubicBezTo>
                    <a:pt x="1556147" y="587871"/>
                    <a:pt x="1556147" y="567532"/>
                    <a:pt x="1556147" y="547688"/>
                  </a:cubicBezTo>
                  <a:cubicBezTo>
                    <a:pt x="1542257" y="550664"/>
                    <a:pt x="1524149" y="553889"/>
                    <a:pt x="1501825" y="557362"/>
                  </a:cubicBezTo>
                  <a:cubicBezTo>
                    <a:pt x="1491407" y="559346"/>
                    <a:pt x="1484214" y="558602"/>
                    <a:pt x="1480244" y="555129"/>
                  </a:cubicBezTo>
                  <a:cubicBezTo>
                    <a:pt x="1477268" y="552153"/>
                    <a:pt x="1473796" y="549424"/>
                    <a:pt x="1469826" y="546944"/>
                  </a:cubicBezTo>
                  <a:close/>
                  <a:moveTo>
                    <a:pt x="5153769" y="511225"/>
                  </a:moveTo>
                  <a:cubicBezTo>
                    <a:pt x="5135909" y="514201"/>
                    <a:pt x="5119786" y="516930"/>
                    <a:pt x="5105400" y="519410"/>
                  </a:cubicBezTo>
                  <a:cubicBezTo>
                    <a:pt x="5105400" y="534293"/>
                    <a:pt x="5105400" y="550168"/>
                    <a:pt x="5105400" y="567035"/>
                  </a:cubicBezTo>
                  <a:cubicBezTo>
                    <a:pt x="5117802" y="565547"/>
                    <a:pt x="5130453" y="564059"/>
                    <a:pt x="5143351" y="562571"/>
                  </a:cubicBezTo>
                  <a:cubicBezTo>
                    <a:pt x="5146327" y="549176"/>
                    <a:pt x="5148808" y="539254"/>
                    <a:pt x="5150792" y="532805"/>
                  </a:cubicBezTo>
                  <a:cubicBezTo>
                    <a:pt x="5152777" y="523875"/>
                    <a:pt x="5153769" y="516682"/>
                    <a:pt x="5153769" y="511225"/>
                  </a:cubicBezTo>
                  <a:close/>
                  <a:moveTo>
                    <a:pt x="5042148" y="503039"/>
                  </a:moveTo>
                  <a:cubicBezTo>
                    <a:pt x="5042148" y="508000"/>
                    <a:pt x="5042644" y="513953"/>
                    <a:pt x="5043636" y="520899"/>
                  </a:cubicBezTo>
                  <a:cubicBezTo>
                    <a:pt x="5044132" y="539254"/>
                    <a:pt x="5046365" y="556866"/>
                    <a:pt x="5050333" y="573733"/>
                  </a:cubicBezTo>
                  <a:cubicBezTo>
                    <a:pt x="5050333" y="573733"/>
                    <a:pt x="5050333" y="574229"/>
                    <a:pt x="5050333" y="575221"/>
                  </a:cubicBezTo>
                  <a:cubicBezTo>
                    <a:pt x="5059263" y="573733"/>
                    <a:pt x="5069185" y="572492"/>
                    <a:pt x="5080099" y="571500"/>
                  </a:cubicBezTo>
                  <a:cubicBezTo>
                    <a:pt x="5086052" y="571004"/>
                    <a:pt x="5092502" y="569764"/>
                    <a:pt x="5099446" y="567780"/>
                  </a:cubicBezTo>
                  <a:cubicBezTo>
                    <a:pt x="5099446" y="551408"/>
                    <a:pt x="5099446" y="535533"/>
                    <a:pt x="5099446" y="520155"/>
                  </a:cubicBezTo>
                  <a:cubicBezTo>
                    <a:pt x="5094486" y="520651"/>
                    <a:pt x="5090021" y="521643"/>
                    <a:pt x="5086052" y="523131"/>
                  </a:cubicBezTo>
                  <a:cubicBezTo>
                    <a:pt x="5074146" y="524619"/>
                    <a:pt x="5065464" y="524123"/>
                    <a:pt x="5060007" y="521643"/>
                  </a:cubicBezTo>
                  <a:cubicBezTo>
                    <a:pt x="5055542" y="518666"/>
                    <a:pt x="5051821" y="515442"/>
                    <a:pt x="5048845" y="511969"/>
                  </a:cubicBezTo>
                  <a:cubicBezTo>
                    <a:pt x="5047357" y="509985"/>
                    <a:pt x="5045124" y="507008"/>
                    <a:pt x="5042148" y="503039"/>
                  </a:cubicBezTo>
                  <a:close/>
                  <a:moveTo>
                    <a:pt x="7379791" y="479227"/>
                  </a:moveTo>
                  <a:cubicBezTo>
                    <a:pt x="7378303" y="482203"/>
                    <a:pt x="7376070" y="485180"/>
                    <a:pt x="7373093" y="488157"/>
                  </a:cubicBezTo>
                  <a:cubicBezTo>
                    <a:pt x="7369621" y="491629"/>
                    <a:pt x="7365901" y="495102"/>
                    <a:pt x="7361931" y="498575"/>
                  </a:cubicBezTo>
                  <a:cubicBezTo>
                    <a:pt x="7365405" y="504528"/>
                    <a:pt x="7366396" y="515442"/>
                    <a:pt x="7364908" y="531317"/>
                  </a:cubicBezTo>
                  <a:cubicBezTo>
                    <a:pt x="7362923" y="541735"/>
                    <a:pt x="7360939" y="562819"/>
                    <a:pt x="7358955" y="594569"/>
                  </a:cubicBezTo>
                  <a:cubicBezTo>
                    <a:pt x="7357467" y="624830"/>
                    <a:pt x="7357715" y="641201"/>
                    <a:pt x="7359699" y="643682"/>
                  </a:cubicBezTo>
                  <a:cubicBezTo>
                    <a:pt x="7364661" y="645170"/>
                    <a:pt x="7377807" y="639961"/>
                    <a:pt x="7399139" y="628055"/>
                  </a:cubicBezTo>
                  <a:cubicBezTo>
                    <a:pt x="7414021" y="618629"/>
                    <a:pt x="7434857" y="603498"/>
                    <a:pt x="7461646" y="582662"/>
                  </a:cubicBezTo>
                  <a:cubicBezTo>
                    <a:pt x="7461646" y="568772"/>
                    <a:pt x="7461646" y="554881"/>
                    <a:pt x="7461646" y="540991"/>
                  </a:cubicBezTo>
                  <a:cubicBezTo>
                    <a:pt x="7458669" y="536526"/>
                    <a:pt x="7455941" y="532061"/>
                    <a:pt x="7453461" y="527596"/>
                  </a:cubicBezTo>
                  <a:cubicBezTo>
                    <a:pt x="7448996" y="517178"/>
                    <a:pt x="7443539" y="508993"/>
                    <a:pt x="7437089" y="503039"/>
                  </a:cubicBezTo>
                  <a:cubicBezTo>
                    <a:pt x="7431137" y="497086"/>
                    <a:pt x="7419727" y="491629"/>
                    <a:pt x="7402859" y="486668"/>
                  </a:cubicBezTo>
                  <a:cubicBezTo>
                    <a:pt x="7393929" y="486668"/>
                    <a:pt x="7386241" y="484188"/>
                    <a:pt x="7379791" y="479227"/>
                  </a:cubicBezTo>
                  <a:close/>
                  <a:moveTo>
                    <a:pt x="6280546" y="453182"/>
                  </a:moveTo>
                  <a:cubicBezTo>
                    <a:pt x="6269633" y="456159"/>
                    <a:pt x="6257973" y="459631"/>
                    <a:pt x="6245571" y="463600"/>
                  </a:cubicBezTo>
                  <a:cubicBezTo>
                    <a:pt x="6236642" y="465584"/>
                    <a:pt x="6227712" y="468065"/>
                    <a:pt x="6218783" y="471041"/>
                  </a:cubicBezTo>
                  <a:cubicBezTo>
                    <a:pt x="6220271" y="503784"/>
                    <a:pt x="6224735" y="529580"/>
                    <a:pt x="6232177" y="548432"/>
                  </a:cubicBezTo>
                  <a:cubicBezTo>
                    <a:pt x="6238130" y="563315"/>
                    <a:pt x="6250781" y="573485"/>
                    <a:pt x="6270128" y="578942"/>
                  </a:cubicBezTo>
                  <a:cubicBezTo>
                    <a:pt x="6273105" y="578942"/>
                    <a:pt x="6276577" y="579934"/>
                    <a:pt x="6280546" y="581918"/>
                  </a:cubicBezTo>
                  <a:cubicBezTo>
                    <a:pt x="6280546" y="538758"/>
                    <a:pt x="6280546" y="495846"/>
                    <a:pt x="6280546" y="453182"/>
                  </a:cubicBezTo>
                  <a:close/>
                  <a:moveTo>
                    <a:pt x="3924300" y="447973"/>
                  </a:moveTo>
                  <a:cubicBezTo>
                    <a:pt x="3924300" y="479227"/>
                    <a:pt x="3924300" y="510977"/>
                    <a:pt x="3924300" y="543223"/>
                  </a:cubicBezTo>
                  <a:cubicBezTo>
                    <a:pt x="3943647" y="538758"/>
                    <a:pt x="3959771" y="531317"/>
                    <a:pt x="3972669" y="520899"/>
                  </a:cubicBezTo>
                  <a:cubicBezTo>
                    <a:pt x="3954313" y="498575"/>
                    <a:pt x="3938190" y="474266"/>
                    <a:pt x="3924300" y="447973"/>
                  </a:cubicBezTo>
                  <a:close/>
                  <a:moveTo>
                    <a:pt x="436066" y="433090"/>
                  </a:moveTo>
                  <a:cubicBezTo>
                    <a:pt x="416718" y="438051"/>
                    <a:pt x="398363" y="443508"/>
                    <a:pt x="381000" y="449461"/>
                  </a:cubicBezTo>
                  <a:cubicBezTo>
                    <a:pt x="381000" y="473274"/>
                    <a:pt x="381000" y="498078"/>
                    <a:pt x="381000" y="523875"/>
                  </a:cubicBezTo>
                  <a:cubicBezTo>
                    <a:pt x="400348" y="500063"/>
                    <a:pt x="416223" y="476002"/>
                    <a:pt x="428625" y="451694"/>
                  </a:cubicBezTo>
                  <a:cubicBezTo>
                    <a:pt x="430609" y="445741"/>
                    <a:pt x="433090" y="439539"/>
                    <a:pt x="436066" y="433090"/>
                  </a:cubicBezTo>
                  <a:close/>
                  <a:moveTo>
                    <a:pt x="1556147" y="412254"/>
                  </a:moveTo>
                  <a:cubicBezTo>
                    <a:pt x="1546721" y="415231"/>
                    <a:pt x="1537791" y="419200"/>
                    <a:pt x="1529358" y="424160"/>
                  </a:cubicBezTo>
                  <a:cubicBezTo>
                    <a:pt x="1515467" y="430114"/>
                    <a:pt x="1497608" y="437059"/>
                    <a:pt x="1475780" y="444996"/>
                  </a:cubicBezTo>
                  <a:cubicBezTo>
                    <a:pt x="1474291" y="458887"/>
                    <a:pt x="1472803" y="472034"/>
                    <a:pt x="1471315" y="484436"/>
                  </a:cubicBezTo>
                  <a:cubicBezTo>
                    <a:pt x="1471315" y="489397"/>
                    <a:pt x="1470819" y="494854"/>
                    <a:pt x="1469826" y="500807"/>
                  </a:cubicBezTo>
                  <a:cubicBezTo>
                    <a:pt x="1469826" y="500807"/>
                    <a:pt x="1470323" y="500807"/>
                    <a:pt x="1471315" y="500807"/>
                  </a:cubicBezTo>
                  <a:cubicBezTo>
                    <a:pt x="1480741" y="499319"/>
                    <a:pt x="1492151" y="496342"/>
                    <a:pt x="1505546" y="491877"/>
                  </a:cubicBezTo>
                  <a:cubicBezTo>
                    <a:pt x="1514971" y="488901"/>
                    <a:pt x="1531839" y="484188"/>
                    <a:pt x="1556147" y="477739"/>
                  </a:cubicBezTo>
                  <a:cubicBezTo>
                    <a:pt x="1556147" y="455414"/>
                    <a:pt x="1556147" y="433586"/>
                    <a:pt x="1556147" y="412254"/>
                  </a:cubicBezTo>
                  <a:close/>
                  <a:moveTo>
                    <a:pt x="1601539" y="401650"/>
                  </a:moveTo>
                  <a:cubicBezTo>
                    <a:pt x="1595834" y="402022"/>
                    <a:pt x="1588393" y="403325"/>
                    <a:pt x="1579216" y="405557"/>
                  </a:cubicBezTo>
                  <a:cubicBezTo>
                    <a:pt x="1573262" y="407045"/>
                    <a:pt x="1567557" y="408534"/>
                    <a:pt x="1562100" y="410022"/>
                  </a:cubicBezTo>
                  <a:cubicBezTo>
                    <a:pt x="1562100" y="431354"/>
                    <a:pt x="1562100" y="453430"/>
                    <a:pt x="1562100" y="476250"/>
                  </a:cubicBezTo>
                  <a:cubicBezTo>
                    <a:pt x="1564084" y="476250"/>
                    <a:pt x="1567061" y="475754"/>
                    <a:pt x="1571030" y="474762"/>
                  </a:cubicBezTo>
                  <a:cubicBezTo>
                    <a:pt x="1574502" y="473274"/>
                    <a:pt x="1577727" y="474018"/>
                    <a:pt x="1580703" y="476994"/>
                  </a:cubicBezTo>
                  <a:cubicBezTo>
                    <a:pt x="1582688" y="478979"/>
                    <a:pt x="1584920" y="480715"/>
                    <a:pt x="1587401" y="482203"/>
                  </a:cubicBezTo>
                  <a:cubicBezTo>
                    <a:pt x="1589386" y="483692"/>
                    <a:pt x="1591369" y="485676"/>
                    <a:pt x="1593354" y="488157"/>
                  </a:cubicBezTo>
                  <a:cubicBezTo>
                    <a:pt x="1594842" y="489645"/>
                    <a:pt x="1597075" y="491877"/>
                    <a:pt x="1600051" y="494854"/>
                  </a:cubicBezTo>
                  <a:cubicBezTo>
                    <a:pt x="1602036" y="496838"/>
                    <a:pt x="1603028" y="500063"/>
                    <a:pt x="1603028" y="504528"/>
                  </a:cubicBezTo>
                  <a:cubicBezTo>
                    <a:pt x="1603028" y="507504"/>
                    <a:pt x="1602780" y="510481"/>
                    <a:pt x="1602284" y="513457"/>
                  </a:cubicBezTo>
                  <a:cubicBezTo>
                    <a:pt x="1602284" y="516434"/>
                    <a:pt x="1601539" y="519410"/>
                    <a:pt x="1600051" y="522387"/>
                  </a:cubicBezTo>
                  <a:cubicBezTo>
                    <a:pt x="1598563" y="525364"/>
                    <a:pt x="1597571" y="528836"/>
                    <a:pt x="1597075" y="532805"/>
                  </a:cubicBezTo>
                  <a:cubicBezTo>
                    <a:pt x="1597075" y="536278"/>
                    <a:pt x="1594594" y="538758"/>
                    <a:pt x="1589634" y="540246"/>
                  </a:cubicBezTo>
                  <a:cubicBezTo>
                    <a:pt x="1583680" y="541735"/>
                    <a:pt x="1574502" y="543719"/>
                    <a:pt x="1562100" y="546200"/>
                  </a:cubicBezTo>
                  <a:cubicBezTo>
                    <a:pt x="1562100" y="566043"/>
                    <a:pt x="1562100" y="586631"/>
                    <a:pt x="1562100" y="607963"/>
                  </a:cubicBezTo>
                  <a:cubicBezTo>
                    <a:pt x="1565076" y="607467"/>
                    <a:pt x="1569293" y="606971"/>
                    <a:pt x="1574750" y="606475"/>
                  </a:cubicBezTo>
                  <a:cubicBezTo>
                    <a:pt x="1577727" y="605979"/>
                    <a:pt x="1580455" y="606723"/>
                    <a:pt x="1582936" y="608707"/>
                  </a:cubicBezTo>
                  <a:cubicBezTo>
                    <a:pt x="1584425" y="610692"/>
                    <a:pt x="1586160" y="612428"/>
                    <a:pt x="1588145" y="613916"/>
                  </a:cubicBezTo>
                  <a:cubicBezTo>
                    <a:pt x="1589634" y="615405"/>
                    <a:pt x="1591369" y="617141"/>
                    <a:pt x="1593354" y="619125"/>
                  </a:cubicBezTo>
                  <a:cubicBezTo>
                    <a:pt x="1593850" y="620614"/>
                    <a:pt x="1595586" y="622846"/>
                    <a:pt x="1598563" y="625823"/>
                  </a:cubicBezTo>
                  <a:cubicBezTo>
                    <a:pt x="1600051" y="627311"/>
                    <a:pt x="1600547" y="630039"/>
                    <a:pt x="1600051" y="634008"/>
                  </a:cubicBezTo>
                  <a:cubicBezTo>
                    <a:pt x="1600051" y="636985"/>
                    <a:pt x="1599803" y="639713"/>
                    <a:pt x="1599307" y="642194"/>
                  </a:cubicBezTo>
                  <a:cubicBezTo>
                    <a:pt x="1599307" y="643682"/>
                    <a:pt x="1598563" y="645914"/>
                    <a:pt x="1597075" y="648891"/>
                  </a:cubicBezTo>
                  <a:cubicBezTo>
                    <a:pt x="1600051" y="649387"/>
                    <a:pt x="1603028" y="649883"/>
                    <a:pt x="1606004" y="650379"/>
                  </a:cubicBezTo>
                  <a:cubicBezTo>
                    <a:pt x="1613942" y="640953"/>
                    <a:pt x="1619151" y="620614"/>
                    <a:pt x="1621631" y="589360"/>
                  </a:cubicBezTo>
                  <a:cubicBezTo>
                    <a:pt x="1623120" y="556618"/>
                    <a:pt x="1623616" y="526604"/>
                    <a:pt x="1623120" y="499319"/>
                  </a:cubicBezTo>
                  <a:cubicBezTo>
                    <a:pt x="1623120" y="472530"/>
                    <a:pt x="1622375" y="450453"/>
                    <a:pt x="1620887" y="433090"/>
                  </a:cubicBezTo>
                  <a:cubicBezTo>
                    <a:pt x="1620391" y="416223"/>
                    <a:pt x="1617911" y="406301"/>
                    <a:pt x="1613446" y="403325"/>
                  </a:cubicBezTo>
                  <a:cubicBezTo>
                    <a:pt x="1611213" y="401836"/>
                    <a:pt x="1607245" y="401278"/>
                    <a:pt x="1601539" y="401650"/>
                  </a:cubicBezTo>
                  <a:close/>
                  <a:moveTo>
                    <a:pt x="7461646" y="394395"/>
                  </a:moveTo>
                  <a:cubicBezTo>
                    <a:pt x="7460158" y="394891"/>
                    <a:pt x="7458422" y="395883"/>
                    <a:pt x="7456437" y="397371"/>
                  </a:cubicBezTo>
                  <a:cubicBezTo>
                    <a:pt x="7456437" y="397371"/>
                    <a:pt x="7455941" y="398116"/>
                    <a:pt x="7454949" y="399604"/>
                  </a:cubicBezTo>
                  <a:cubicBezTo>
                    <a:pt x="7446019" y="408534"/>
                    <a:pt x="7436593" y="418207"/>
                    <a:pt x="7426671" y="428625"/>
                  </a:cubicBezTo>
                  <a:cubicBezTo>
                    <a:pt x="7440066" y="433090"/>
                    <a:pt x="7451725" y="438051"/>
                    <a:pt x="7461646" y="443508"/>
                  </a:cubicBezTo>
                  <a:cubicBezTo>
                    <a:pt x="7461646" y="427137"/>
                    <a:pt x="7461646" y="410766"/>
                    <a:pt x="7461646" y="394395"/>
                  </a:cubicBezTo>
                  <a:close/>
                  <a:moveTo>
                    <a:pt x="7644705" y="380256"/>
                  </a:moveTo>
                  <a:cubicBezTo>
                    <a:pt x="7645201" y="380752"/>
                    <a:pt x="7646689" y="382241"/>
                    <a:pt x="7649169" y="384721"/>
                  </a:cubicBezTo>
                  <a:cubicBezTo>
                    <a:pt x="7653635" y="389186"/>
                    <a:pt x="7657107" y="395883"/>
                    <a:pt x="7659587" y="404813"/>
                  </a:cubicBezTo>
                  <a:cubicBezTo>
                    <a:pt x="7661076" y="412750"/>
                    <a:pt x="7659340" y="419448"/>
                    <a:pt x="7654379" y="424905"/>
                  </a:cubicBezTo>
                  <a:cubicBezTo>
                    <a:pt x="7649914" y="429866"/>
                    <a:pt x="7642969" y="433834"/>
                    <a:pt x="7633543" y="436811"/>
                  </a:cubicBezTo>
                  <a:cubicBezTo>
                    <a:pt x="7621637" y="439787"/>
                    <a:pt x="7609979" y="443508"/>
                    <a:pt x="7598568" y="447973"/>
                  </a:cubicBezTo>
                  <a:cubicBezTo>
                    <a:pt x="7587654" y="452438"/>
                    <a:pt x="7576988" y="456903"/>
                    <a:pt x="7566570" y="461368"/>
                  </a:cubicBezTo>
                  <a:cubicBezTo>
                    <a:pt x="7556152" y="464344"/>
                    <a:pt x="7547719" y="466825"/>
                    <a:pt x="7541269" y="468809"/>
                  </a:cubicBezTo>
                  <a:cubicBezTo>
                    <a:pt x="7535316" y="470297"/>
                    <a:pt x="7527627" y="473274"/>
                    <a:pt x="7518201" y="477739"/>
                  </a:cubicBezTo>
                  <a:cubicBezTo>
                    <a:pt x="7513736" y="479227"/>
                    <a:pt x="7509519" y="480963"/>
                    <a:pt x="7505551" y="482948"/>
                  </a:cubicBezTo>
                  <a:cubicBezTo>
                    <a:pt x="7508527" y="485924"/>
                    <a:pt x="7512248" y="490141"/>
                    <a:pt x="7516713" y="495598"/>
                  </a:cubicBezTo>
                  <a:cubicBezTo>
                    <a:pt x="7546478" y="524371"/>
                    <a:pt x="7575996" y="548184"/>
                    <a:pt x="7605265" y="567035"/>
                  </a:cubicBezTo>
                  <a:cubicBezTo>
                    <a:pt x="7633543" y="585391"/>
                    <a:pt x="7666781" y="603002"/>
                    <a:pt x="7704980" y="619869"/>
                  </a:cubicBezTo>
                  <a:cubicBezTo>
                    <a:pt x="7742187" y="636241"/>
                    <a:pt x="7771953" y="651619"/>
                    <a:pt x="7794277" y="666006"/>
                  </a:cubicBezTo>
                  <a:cubicBezTo>
                    <a:pt x="7813625" y="677912"/>
                    <a:pt x="7821563" y="688330"/>
                    <a:pt x="7818089" y="697260"/>
                  </a:cubicBezTo>
                  <a:cubicBezTo>
                    <a:pt x="7815113" y="705198"/>
                    <a:pt x="7809160" y="708422"/>
                    <a:pt x="7800230" y="706934"/>
                  </a:cubicBezTo>
                  <a:cubicBezTo>
                    <a:pt x="7791301" y="704950"/>
                    <a:pt x="7782619" y="702717"/>
                    <a:pt x="7774185" y="700237"/>
                  </a:cubicBezTo>
                  <a:cubicBezTo>
                    <a:pt x="7766248" y="698252"/>
                    <a:pt x="7759551" y="699244"/>
                    <a:pt x="7754093" y="703213"/>
                  </a:cubicBezTo>
                  <a:cubicBezTo>
                    <a:pt x="7749629" y="707678"/>
                    <a:pt x="7744668" y="709662"/>
                    <a:pt x="7739211" y="709166"/>
                  </a:cubicBezTo>
                  <a:cubicBezTo>
                    <a:pt x="7734250" y="708670"/>
                    <a:pt x="7729785" y="711151"/>
                    <a:pt x="7725816" y="716608"/>
                  </a:cubicBezTo>
                  <a:cubicBezTo>
                    <a:pt x="7722839" y="722561"/>
                    <a:pt x="7709197" y="720329"/>
                    <a:pt x="7684889" y="709911"/>
                  </a:cubicBezTo>
                  <a:cubicBezTo>
                    <a:pt x="7650658" y="696516"/>
                    <a:pt x="7621141" y="681881"/>
                    <a:pt x="7596335" y="666006"/>
                  </a:cubicBezTo>
                  <a:cubicBezTo>
                    <a:pt x="7572027" y="651123"/>
                    <a:pt x="7546727" y="632024"/>
                    <a:pt x="7520433" y="608707"/>
                  </a:cubicBezTo>
                  <a:cubicBezTo>
                    <a:pt x="7512992" y="602258"/>
                    <a:pt x="7505551" y="595065"/>
                    <a:pt x="7498109" y="587127"/>
                  </a:cubicBezTo>
                  <a:cubicBezTo>
                    <a:pt x="7488683" y="596057"/>
                    <a:pt x="7480994" y="606723"/>
                    <a:pt x="7475041" y="619125"/>
                  </a:cubicBezTo>
                  <a:cubicBezTo>
                    <a:pt x="7473553" y="622102"/>
                    <a:pt x="7471073" y="625823"/>
                    <a:pt x="7467599" y="630287"/>
                  </a:cubicBezTo>
                  <a:cubicBezTo>
                    <a:pt x="7467599" y="668983"/>
                    <a:pt x="7467599" y="708918"/>
                    <a:pt x="7467599" y="750094"/>
                  </a:cubicBezTo>
                  <a:cubicBezTo>
                    <a:pt x="7589639" y="750094"/>
                    <a:pt x="7712670" y="750094"/>
                    <a:pt x="7836693" y="750094"/>
                  </a:cubicBezTo>
                  <a:cubicBezTo>
                    <a:pt x="7836693" y="626567"/>
                    <a:pt x="7836693" y="503287"/>
                    <a:pt x="7836693" y="380256"/>
                  </a:cubicBezTo>
                  <a:cubicBezTo>
                    <a:pt x="7772201" y="380256"/>
                    <a:pt x="7708205" y="380256"/>
                    <a:pt x="7644705" y="380256"/>
                  </a:cubicBezTo>
                  <a:close/>
                  <a:moveTo>
                    <a:pt x="7504807" y="380256"/>
                  </a:moveTo>
                  <a:cubicBezTo>
                    <a:pt x="7494389" y="383233"/>
                    <a:pt x="7483475" y="387201"/>
                    <a:pt x="7472064" y="392162"/>
                  </a:cubicBezTo>
                  <a:cubicBezTo>
                    <a:pt x="7470576" y="392162"/>
                    <a:pt x="7469087" y="392410"/>
                    <a:pt x="7467599" y="392907"/>
                  </a:cubicBezTo>
                  <a:cubicBezTo>
                    <a:pt x="7467599" y="410766"/>
                    <a:pt x="7467847" y="429121"/>
                    <a:pt x="7468343" y="447973"/>
                  </a:cubicBezTo>
                  <a:cubicBezTo>
                    <a:pt x="7474793" y="452438"/>
                    <a:pt x="7482979" y="459631"/>
                    <a:pt x="7492900" y="469553"/>
                  </a:cubicBezTo>
                  <a:cubicBezTo>
                    <a:pt x="7494389" y="468065"/>
                    <a:pt x="7497117" y="465584"/>
                    <a:pt x="7501085" y="462112"/>
                  </a:cubicBezTo>
                  <a:cubicBezTo>
                    <a:pt x="7519441" y="447229"/>
                    <a:pt x="7539037" y="432098"/>
                    <a:pt x="7559873" y="416719"/>
                  </a:cubicBezTo>
                  <a:cubicBezTo>
                    <a:pt x="7579717" y="401836"/>
                    <a:pt x="7592119" y="389682"/>
                    <a:pt x="7597080" y="380256"/>
                  </a:cubicBezTo>
                  <a:cubicBezTo>
                    <a:pt x="7566819" y="380256"/>
                    <a:pt x="7536061" y="380256"/>
                    <a:pt x="7504807" y="380256"/>
                  </a:cubicBezTo>
                  <a:close/>
                  <a:moveTo>
                    <a:pt x="7092553" y="380256"/>
                  </a:moveTo>
                  <a:cubicBezTo>
                    <a:pt x="7092553" y="502295"/>
                    <a:pt x="7092553" y="625574"/>
                    <a:pt x="7092553" y="750094"/>
                  </a:cubicBezTo>
                  <a:cubicBezTo>
                    <a:pt x="7214591" y="750094"/>
                    <a:pt x="7337623" y="750094"/>
                    <a:pt x="7461646" y="750094"/>
                  </a:cubicBezTo>
                  <a:cubicBezTo>
                    <a:pt x="7461646" y="712391"/>
                    <a:pt x="7461646" y="674688"/>
                    <a:pt x="7461646" y="636985"/>
                  </a:cubicBezTo>
                  <a:cubicBezTo>
                    <a:pt x="7455693" y="643434"/>
                    <a:pt x="7448251" y="650379"/>
                    <a:pt x="7439322" y="657821"/>
                  </a:cubicBezTo>
                  <a:cubicBezTo>
                    <a:pt x="7421463" y="671215"/>
                    <a:pt x="7402859" y="682873"/>
                    <a:pt x="7383511" y="692795"/>
                  </a:cubicBezTo>
                  <a:cubicBezTo>
                    <a:pt x="7365156" y="701725"/>
                    <a:pt x="7351265" y="707926"/>
                    <a:pt x="7341839" y="711399"/>
                  </a:cubicBezTo>
                  <a:cubicBezTo>
                    <a:pt x="7332910" y="714375"/>
                    <a:pt x="7324973" y="718592"/>
                    <a:pt x="7318027" y="724049"/>
                  </a:cubicBezTo>
                  <a:cubicBezTo>
                    <a:pt x="7307113" y="732979"/>
                    <a:pt x="7298927" y="734963"/>
                    <a:pt x="7293471" y="730002"/>
                  </a:cubicBezTo>
                  <a:cubicBezTo>
                    <a:pt x="7289005" y="725537"/>
                    <a:pt x="7285533" y="719584"/>
                    <a:pt x="7283053" y="712143"/>
                  </a:cubicBezTo>
                  <a:cubicBezTo>
                    <a:pt x="7281564" y="705694"/>
                    <a:pt x="7279084" y="698252"/>
                    <a:pt x="7275611" y="689819"/>
                  </a:cubicBezTo>
                  <a:cubicBezTo>
                    <a:pt x="7272635" y="682377"/>
                    <a:pt x="7276355" y="675680"/>
                    <a:pt x="7286773" y="669727"/>
                  </a:cubicBezTo>
                  <a:cubicBezTo>
                    <a:pt x="7297191" y="663774"/>
                    <a:pt x="7304137" y="659061"/>
                    <a:pt x="7307609" y="655588"/>
                  </a:cubicBezTo>
                  <a:cubicBezTo>
                    <a:pt x="7310585" y="653604"/>
                    <a:pt x="7311827" y="640705"/>
                    <a:pt x="7311330" y="616893"/>
                  </a:cubicBezTo>
                  <a:cubicBezTo>
                    <a:pt x="7311330" y="597545"/>
                    <a:pt x="7311827" y="575221"/>
                    <a:pt x="7312818" y="549920"/>
                  </a:cubicBezTo>
                  <a:cubicBezTo>
                    <a:pt x="7303393" y="559346"/>
                    <a:pt x="7293967" y="568524"/>
                    <a:pt x="7284541" y="577453"/>
                  </a:cubicBezTo>
                  <a:cubicBezTo>
                    <a:pt x="7258744" y="601266"/>
                    <a:pt x="7241381" y="615901"/>
                    <a:pt x="7232451" y="621358"/>
                  </a:cubicBezTo>
                  <a:cubicBezTo>
                    <a:pt x="7220545" y="627311"/>
                    <a:pt x="7207647" y="637481"/>
                    <a:pt x="7193755" y="651868"/>
                  </a:cubicBezTo>
                  <a:cubicBezTo>
                    <a:pt x="7180361" y="665262"/>
                    <a:pt x="7171431" y="669975"/>
                    <a:pt x="7166967" y="666006"/>
                  </a:cubicBezTo>
                  <a:cubicBezTo>
                    <a:pt x="7162501" y="661541"/>
                    <a:pt x="7166223" y="650131"/>
                    <a:pt x="7178129" y="631776"/>
                  </a:cubicBezTo>
                  <a:cubicBezTo>
                    <a:pt x="7191523" y="607963"/>
                    <a:pt x="7212111" y="581422"/>
                    <a:pt x="7239893" y="552153"/>
                  </a:cubicBezTo>
                  <a:cubicBezTo>
                    <a:pt x="7266681" y="523875"/>
                    <a:pt x="7285037" y="503535"/>
                    <a:pt x="7294959" y="491133"/>
                  </a:cubicBezTo>
                  <a:cubicBezTo>
                    <a:pt x="7304385" y="479227"/>
                    <a:pt x="7317779" y="464344"/>
                    <a:pt x="7335143" y="446485"/>
                  </a:cubicBezTo>
                  <a:cubicBezTo>
                    <a:pt x="7340103" y="440532"/>
                    <a:pt x="7345561" y="434578"/>
                    <a:pt x="7351513" y="428625"/>
                  </a:cubicBezTo>
                  <a:cubicBezTo>
                    <a:pt x="7333158" y="433586"/>
                    <a:pt x="7313562" y="439043"/>
                    <a:pt x="7292727" y="444996"/>
                  </a:cubicBezTo>
                  <a:cubicBezTo>
                    <a:pt x="7282309" y="447973"/>
                    <a:pt x="7275115" y="447725"/>
                    <a:pt x="7271146" y="444252"/>
                  </a:cubicBezTo>
                  <a:cubicBezTo>
                    <a:pt x="7267673" y="441276"/>
                    <a:pt x="7263953" y="438547"/>
                    <a:pt x="7259984" y="436067"/>
                  </a:cubicBezTo>
                  <a:cubicBezTo>
                    <a:pt x="7257007" y="434578"/>
                    <a:pt x="7254279" y="432346"/>
                    <a:pt x="7251799" y="429369"/>
                  </a:cubicBezTo>
                  <a:cubicBezTo>
                    <a:pt x="7250311" y="426393"/>
                    <a:pt x="7248575" y="422424"/>
                    <a:pt x="7246589" y="417463"/>
                  </a:cubicBezTo>
                  <a:cubicBezTo>
                    <a:pt x="7245101" y="412998"/>
                    <a:pt x="7243861" y="408037"/>
                    <a:pt x="7242869" y="402580"/>
                  </a:cubicBezTo>
                  <a:cubicBezTo>
                    <a:pt x="7241381" y="398116"/>
                    <a:pt x="7246838" y="394147"/>
                    <a:pt x="7259240" y="390674"/>
                  </a:cubicBezTo>
                  <a:cubicBezTo>
                    <a:pt x="7268666" y="387698"/>
                    <a:pt x="7279580" y="384225"/>
                    <a:pt x="7291982" y="380256"/>
                  </a:cubicBezTo>
                  <a:cubicBezTo>
                    <a:pt x="7225009" y="380256"/>
                    <a:pt x="7158533" y="380256"/>
                    <a:pt x="7092553" y="380256"/>
                  </a:cubicBezTo>
                  <a:close/>
                  <a:moveTo>
                    <a:pt x="6458396" y="380256"/>
                  </a:moveTo>
                  <a:cubicBezTo>
                    <a:pt x="6458891" y="384721"/>
                    <a:pt x="6457900" y="390922"/>
                    <a:pt x="6455419" y="398860"/>
                  </a:cubicBezTo>
                  <a:cubicBezTo>
                    <a:pt x="6450955" y="408285"/>
                    <a:pt x="6437808" y="415231"/>
                    <a:pt x="6415980" y="419696"/>
                  </a:cubicBezTo>
                  <a:cubicBezTo>
                    <a:pt x="6391671" y="422672"/>
                    <a:pt x="6348511" y="433090"/>
                    <a:pt x="6286499" y="450950"/>
                  </a:cubicBezTo>
                  <a:cubicBezTo>
                    <a:pt x="6286499" y="494110"/>
                    <a:pt x="6286499" y="538262"/>
                    <a:pt x="6286499" y="583407"/>
                  </a:cubicBezTo>
                  <a:cubicBezTo>
                    <a:pt x="6295429" y="584895"/>
                    <a:pt x="6305103" y="586383"/>
                    <a:pt x="6315521" y="587871"/>
                  </a:cubicBezTo>
                  <a:cubicBezTo>
                    <a:pt x="6331892" y="589360"/>
                    <a:pt x="6362401" y="589856"/>
                    <a:pt x="6407050" y="589360"/>
                  </a:cubicBezTo>
                  <a:cubicBezTo>
                    <a:pt x="6450706" y="589360"/>
                    <a:pt x="6485433" y="582910"/>
                    <a:pt x="6511230" y="570012"/>
                  </a:cubicBezTo>
                  <a:cubicBezTo>
                    <a:pt x="6530577" y="561082"/>
                    <a:pt x="6542979" y="552401"/>
                    <a:pt x="6548437" y="543967"/>
                  </a:cubicBezTo>
                  <a:cubicBezTo>
                    <a:pt x="6552901" y="536526"/>
                    <a:pt x="6557119" y="523875"/>
                    <a:pt x="6561087" y="506016"/>
                  </a:cubicBezTo>
                  <a:cubicBezTo>
                    <a:pt x="6564559" y="488157"/>
                    <a:pt x="6569273" y="479971"/>
                    <a:pt x="6575226" y="481459"/>
                  </a:cubicBezTo>
                  <a:cubicBezTo>
                    <a:pt x="6579691" y="481459"/>
                    <a:pt x="6583411" y="489893"/>
                    <a:pt x="6586388" y="506760"/>
                  </a:cubicBezTo>
                  <a:cubicBezTo>
                    <a:pt x="6589365" y="523627"/>
                    <a:pt x="6592837" y="534789"/>
                    <a:pt x="6596806" y="540246"/>
                  </a:cubicBezTo>
                  <a:cubicBezTo>
                    <a:pt x="6600279" y="544711"/>
                    <a:pt x="6606480" y="547192"/>
                    <a:pt x="6615409" y="547688"/>
                  </a:cubicBezTo>
                  <a:cubicBezTo>
                    <a:pt x="6624339" y="547688"/>
                    <a:pt x="6630044" y="551160"/>
                    <a:pt x="6632525" y="558106"/>
                  </a:cubicBezTo>
                  <a:cubicBezTo>
                    <a:pt x="6634509" y="565547"/>
                    <a:pt x="6633517" y="572989"/>
                    <a:pt x="6629548" y="580430"/>
                  </a:cubicBezTo>
                  <a:cubicBezTo>
                    <a:pt x="6625083" y="586879"/>
                    <a:pt x="6622107" y="597297"/>
                    <a:pt x="6620619" y="611684"/>
                  </a:cubicBezTo>
                  <a:cubicBezTo>
                    <a:pt x="6619130" y="625078"/>
                    <a:pt x="6611441" y="636737"/>
                    <a:pt x="6597550" y="646659"/>
                  </a:cubicBezTo>
                  <a:cubicBezTo>
                    <a:pt x="6579691" y="660053"/>
                    <a:pt x="6558607" y="670719"/>
                    <a:pt x="6534298" y="678657"/>
                  </a:cubicBezTo>
                  <a:cubicBezTo>
                    <a:pt x="6510485" y="686098"/>
                    <a:pt x="6466581" y="690563"/>
                    <a:pt x="6402585" y="692051"/>
                  </a:cubicBezTo>
                  <a:cubicBezTo>
                    <a:pt x="6344543" y="692547"/>
                    <a:pt x="6305847" y="691307"/>
                    <a:pt x="6286499" y="688330"/>
                  </a:cubicBezTo>
                  <a:cubicBezTo>
                    <a:pt x="6286499" y="707678"/>
                    <a:pt x="6286499" y="728266"/>
                    <a:pt x="6286499" y="750094"/>
                  </a:cubicBezTo>
                  <a:cubicBezTo>
                    <a:pt x="6408539" y="750094"/>
                    <a:pt x="6531570" y="750094"/>
                    <a:pt x="6655593" y="750094"/>
                  </a:cubicBezTo>
                  <a:cubicBezTo>
                    <a:pt x="6655593" y="626567"/>
                    <a:pt x="6655593" y="503287"/>
                    <a:pt x="6655593" y="380256"/>
                  </a:cubicBezTo>
                  <a:cubicBezTo>
                    <a:pt x="6590109" y="380256"/>
                    <a:pt x="6524376" y="380256"/>
                    <a:pt x="6458396" y="380256"/>
                  </a:cubicBezTo>
                  <a:close/>
                  <a:moveTo>
                    <a:pt x="5911453" y="380256"/>
                  </a:moveTo>
                  <a:cubicBezTo>
                    <a:pt x="5911453" y="502295"/>
                    <a:pt x="5911453" y="625574"/>
                    <a:pt x="5911453" y="750094"/>
                  </a:cubicBezTo>
                  <a:cubicBezTo>
                    <a:pt x="6033492" y="750094"/>
                    <a:pt x="6156523" y="750094"/>
                    <a:pt x="6280546" y="750094"/>
                  </a:cubicBezTo>
                  <a:cubicBezTo>
                    <a:pt x="6280546" y="728762"/>
                    <a:pt x="6281042" y="707926"/>
                    <a:pt x="6282035" y="687586"/>
                  </a:cubicBezTo>
                  <a:cubicBezTo>
                    <a:pt x="6265167" y="683121"/>
                    <a:pt x="6249293" y="677416"/>
                    <a:pt x="6234409" y="670471"/>
                  </a:cubicBezTo>
                  <a:cubicBezTo>
                    <a:pt x="6220519" y="663030"/>
                    <a:pt x="6207621" y="653604"/>
                    <a:pt x="6195714" y="642194"/>
                  </a:cubicBezTo>
                  <a:cubicBezTo>
                    <a:pt x="6185296" y="631280"/>
                    <a:pt x="6174878" y="614164"/>
                    <a:pt x="6164461" y="590848"/>
                  </a:cubicBezTo>
                  <a:cubicBezTo>
                    <a:pt x="6152554" y="564059"/>
                    <a:pt x="6145113" y="532309"/>
                    <a:pt x="6142136" y="495598"/>
                  </a:cubicBezTo>
                  <a:cubicBezTo>
                    <a:pt x="6113363" y="506016"/>
                    <a:pt x="6091535" y="514946"/>
                    <a:pt x="6076652" y="522387"/>
                  </a:cubicBezTo>
                  <a:cubicBezTo>
                    <a:pt x="6065738" y="528340"/>
                    <a:pt x="6054328" y="529084"/>
                    <a:pt x="6042421" y="524619"/>
                  </a:cubicBezTo>
                  <a:cubicBezTo>
                    <a:pt x="6030515" y="520155"/>
                    <a:pt x="6021586" y="514946"/>
                    <a:pt x="6015632" y="508993"/>
                  </a:cubicBezTo>
                  <a:cubicBezTo>
                    <a:pt x="6010672" y="503039"/>
                    <a:pt x="6005463" y="497582"/>
                    <a:pt x="6000005" y="492621"/>
                  </a:cubicBezTo>
                  <a:cubicBezTo>
                    <a:pt x="5995541" y="488157"/>
                    <a:pt x="5992812" y="479723"/>
                    <a:pt x="5991820" y="467321"/>
                  </a:cubicBezTo>
                  <a:cubicBezTo>
                    <a:pt x="5991324" y="456407"/>
                    <a:pt x="5997029" y="448717"/>
                    <a:pt x="6008935" y="444252"/>
                  </a:cubicBezTo>
                  <a:cubicBezTo>
                    <a:pt x="6025306" y="438299"/>
                    <a:pt x="6049367" y="430114"/>
                    <a:pt x="6081117" y="419696"/>
                  </a:cubicBezTo>
                  <a:cubicBezTo>
                    <a:pt x="6097984" y="413743"/>
                    <a:pt x="6118572" y="407045"/>
                    <a:pt x="6142880" y="399604"/>
                  </a:cubicBezTo>
                  <a:cubicBezTo>
                    <a:pt x="6142880" y="393155"/>
                    <a:pt x="6142880" y="386705"/>
                    <a:pt x="6142880" y="380256"/>
                  </a:cubicBezTo>
                  <a:cubicBezTo>
                    <a:pt x="6065490" y="380256"/>
                    <a:pt x="5988347" y="380256"/>
                    <a:pt x="5911453" y="380256"/>
                  </a:cubicBezTo>
                  <a:close/>
                  <a:moveTo>
                    <a:pt x="5163443" y="380256"/>
                  </a:moveTo>
                  <a:cubicBezTo>
                    <a:pt x="5164931" y="381744"/>
                    <a:pt x="5166916" y="383977"/>
                    <a:pt x="5169396" y="386953"/>
                  </a:cubicBezTo>
                  <a:cubicBezTo>
                    <a:pt x="5172869" y="391418"/>
                    <a:pt x="5174605" y="397619"/>
                    <a:pt x="5174605" y="405557"/>
                  </a:cubicBezTo>
                  <a:cubicBezTo>
                    <a:pt x="5174605" y="412006"/>
                    <a:pt x="5171876" y="417463"/>
                    <a:pt x="5166419" y="421928"/>
                  </a:cubicBezTo>
                  <a:cubicBezTo>
                    <a:pt x="5158482" y="426393"/>
                    <a:pt x="5145831" y="431354"/>
                    <a:pt x="5128468" y="436811"/>
                  </a:cubicBezTo>
                  <a:cubicBezTo>
                    <a:pt x="5119538" y="438299"/>
                    <a:pt x="5111849" y="440035"/>
                    <a:pt x="5105400" y="442020"/>
                  </a:cubicBezTo>
                  <a:cubicBezTo>
                    <a:pt x="5105400" y="449461"/>
                    <a:pt x="5105400" y="457151"/>
                    <a:pt x="5105400" y="465088"/>
                  </a:cubicBezTo>
                  <a:cubicBezTo>
                    <a:pt x="5120282" y="463104"/>
                    <a:pt x="5137894" y="460127"/>
                    <a:pt x="5158234" y="456159"/>
                  </a:cubicBezTo>
                  <a:cubicBezTo>
                    <a:pt x="5182046" y="451694"/>
                    <a:pt x="5195937" y="447973"/>
                    <a:pt x="5199905" y="444996"/>
                  </a:cubicBezTo>
                  <a:cubicBezTo>
                    <a:pt x="5201890" y="442020"/>
                    <a:pt x="5205859" y="441772"/>
                    <a:pt x="5211812" y="444252"/>
                  </a:cubicBezTo>
                  <a:cubicBezTo>
                    <a:pt x="5216773" y="445741"/>
                    <a:pt x="5222230" y="447477"/>
                    <a:pt x="5228183" y="449461"/>
                  </a:cubicBezTo>
                  <a:cubicBezTo>
                    <a:pt x="5233144" y="450950"/>
                    <a:pt x="5237609" y="455662"/>
                    <a:pt x="5241577" y="463600"/>
                  </a:cubicBezTo>
                  <a:cubicBezTo>
                    <a:pt x="5244554" y="471041"/>
                    <a:pt x="5244554" y="478235"/>
                    <a:pt x="5241577" y="485180"/>
                  </a:cubicBezTo>
                  <a:cubicBezTo>
                    <a:pt x="5238105" y="491133"/>
                    <a:pt x="5234136" y="495102"/>
                    <a:pt x="5229671" y="497086"/>
                  </a:cubicBezTo>
                  <a:cubicBezTo>
                    <a:pt x="5226199" y="498575"/>
                    <a:pt x="5221734" y="499815"/>
                    <a:pt x="5216277" y="500807"/>
                  </a:cubicBezTo>
                  <a:cubicBezTo>
                    <a:pt x="5211316" y="500807"/>
                    <a:pt x="5206355" y="501551"/>
                    <a:pt x="5201394" y="503039"/>
                  </a:cubicBezTo>
                  <a:cubicBezTo>
                    <a:pt x="5208835" y="507504"/>
                    <a:pt x="5212060" y="511969"/>
                    <a:pt x="5211068" y="516434"/>
                  </a:cubicBezTo>
                  <a:cubicBezTo>
                    <a:pt x="5209579" y="520899"/>
                    <a:pt x="5208587" y="525364"/>
                    <a:pt x="5208091" y="529828"/>
                  </a:cubicBezTo>
                  <a:cubicBezTo>
                    <a:pt x="5208091" y="532805"/>
                    <a:pt x="5206355" y="536774"/>
                    <a:pt x="5202882" y="541735"/>
                  </a:cubicBezTo>
                  <a:cubicBezTo>
                    <a:pt x="5200898" y="543719"/>
                    <a:pt x="5198169" y="547192"/>
                    <a:pt x="5194696" y="552153"/>
                  </a:cubicBezTo>
                  <a:cubicBezTo>
                    <a:pt x="5193208" y="553641"/>
                    <a:pt x="5191720" y="555377"/>
                    <a:pt x="5190232" y="557362"/>
                  </a:cubicBezTo>
                  <a:cubicBezTo>
                    <a:pt x="5206603" y="556866"/>
                    <a:pt x="5219750" y="556618"/>
                    <a:pt x="5229671" y="556618"/>
                  </a:cubicBezTo>
                  <a:cubicBezTo>
                    <a:pt x="5253484" y="557114"/>
                    <a:pt x="5272831" y="556121"/>
                    <a:pt x="5287714" y="553641"/>
                  </a:cubicBezTo>
                  <a:cubicBezTo>
                    <a:pt x="5298132" y="552153"/>
                    <a:pt x="5307062" y="553393"/>
                    <a:pt x="5314503" y="557362"/>
                  </a:cubicBezTo>
                  <a:cubicBezTo>
                    <a:pt x="5321945" y="560834"/>
                    <a:pt x="5328146" y="565547"/>
                    <a:pt x="5333107" y="571500"/>
                  </a:cubicBezTo>
                  <a:cubicBezTo>
                    <a:pt x="5338068" y="576461"/>
                    <a:pt x="5341540" y="581422"/>
                    <a:pt x="5343525" y="586383"/>
                  </a:cubicBezTo>
                  <a:cubicBezTo>
                    <a:pt x="5345013" y="589856"/>
                    <a:pt x="5345509" y="594569"/>
                    <a:pt x="5345013" y="600522"/>
                  </a:cubicBezTo>
                  <a:cubicBezTo>
                    <a:pt x="5344517" y="605483"/>
                    <a:pt x="5340300" y="611436"/>
                    <a:pt x="5332362" y="618381"/>
                  </a:cubicBezTo>
                  <a:cubicBezTo>
                    <a:pt x="5325913" y="624334"/>
                    <a:pt x="5318224" y="626815"/>
                    <a:pt x="5309294" y="625823"/>
                  </a:cubicBezTo>
                  <a:cubicBezTo>
                    <a:pt x="5292923" y="622846"/>
                    <a:pt x="5255220" y="623094"/>
                    <a:pt x="5196185" y="626567"/>
                  </a:cubicBezTo>
                  <a:cubicBezTo>
                    <a:pt x="5163443" y="627063"/>
                    <a:pt x="5133181" y="629295"/>
                    <a:pt x="5105400" y="633264"/>
                  </a:cubicBezTo>
                  <a:cubicBezTo>
                    <a:pt x="5105400" y="670967"/>
                    <a:pt x="5105400" y="709911"/>
                    <a:pt x="5105400" y="750094"/>
                  </a:cubicBezTo>
                  <a:cubicBezTo>
                    <a:pt x="5227439" y="750094"/>
                    <a:pt x="5350470" y="750094"/>
                    <a:pt x="5474493" y="750094"/>
                  </a:cubicBezTo>
                  <a:cubicBezTo>
                    <a:pt x="5474493" y="626567"/>
                    <a:pt x="5474493" y="503287"/>
                    <a:pt x="5474493" y="380256"/>
                  </a:cubicBezTo>
                  <a:cubicBezTo>
                    <a:pt x="5426868" y="380256"/>
                    <a:pt x="5378996" y="380256"/>
                    <a:pt x="5330874" y="380256"/>
                  </a:cubicBezTo>
                  <a:cubicBezTo>
                    <a:pt x="5330378" y="380256"/>
                    <a:pt x="5329882" y="380256"/>
                    <a:pt x="5329386" y="380256"/>
                  </a:cubicBezTo>
                  <a:cubicBezTo>
                    <a:pt x="5321945" y="380256"/>
                    <a:pt x="5315000" y="380256"/>
                    <a:pt x="5308550" y="380256"/>
                  </a:cubicBezTo>
                  <a:cubicBezTo>
                    <a:pt x="5306566" y="380256"/>
                    <a:pt x="5304582" y="380256"/>
                    <a:pt x="5302597" y="380256"/>
                  </a:cubicBezTo>
                  <a:cubicBezTo>
                    <a:pt x="5300613" y="380256"/>
                    <a:pt x="5298380" y="381000"/>
                    <a:pt x="5295900" y="382489"/>
                  </a:cubicBezTo>
                  <a:cubicBezTo>
                    <a:pt x="5285482" y="384473"/>
                    <a:pt x="5273824" y="389434"/>
                    <a:pt x="5260925" y="397371"/>
                  </a:cubicBezTo>
                  <a:cubicBezTo>
                    <a:pt x="5245546" y="406301"/>
                    <a:pt x="5236617" y="409278"/>
                    <a:pt x="5234136" y="406301"/>
                  </a:cubicBezTo>
                  <a:cubicBezTo>
                    <a:pt x="5232152" y="403325"/>
                    <a:pt x="5236368" y="396379"/>
                    <a:pt x="5246786" y="385465"/>
                  </a:cubicBezTo>
                  <a:cubicBezTo>
                    <a:pt x="5247283" y="383977"/>
                    <a:pt x="5248275" y="382241"/>
                    <a:pt x="5249763" y="380256"/>
                  </a:cubicBezTo>
                  <a:cubicBezTo>
                    <a:pt x="5221486" y="380256"/>
                    <a:pt x="5192712" y="380256"/>
                    <a:pt x="5163443" y="380256"/>
                  </a:cubicBezTo>
                  <a:close/>
                  <a:moveTo>
                    <a:pt x="4730353" y="380256"/>
                  </a:moveTo>
                  <a:cubicBezTo>
                    <a:pt x="4730353" y="502295"/>
                    <a:pt x="4730353" y="625574"/>
                    <a:pt x="4730353" y="750094"/>
                  </a:cubicBezTo>
                  <a:cubicBezTo>
                    <a:pt x="4852392" y="750094"/>
                    <a:pt x="4975423" y="750094"/>
                    <a:pt x="5099446" y="750094"/>
                  </a:cubicBezTo>
                  <a:cubicBezTo>
                    <a:pt x="5099446" y="711399"/>
                    <a:pt x="5099446" y="672703"/>
                    <a:pt x="5099446" y="634008"/>
                  </a:cubicBezTo>
                  <a:cubicBezTo>
                    <a:pt x="5096470" y="634008"/>
                    <a:pt x="5093990" y="634256"/>
                    <a:pt x="5092005" y="634752"/>
                  </a:cubicBezTo>
                  <a:cubicBezTo>
                    <a:pt x="5089028" y="637729"/>
                    <a:pt x="5085804" y="640457"/>
                    <a:pt x="5082331" y="642938"/>
                  </a:cubicBezTo>
                  <a:cubicBezTo>
                    <a:pt x="5062488" y="655340"/>
                    <a:pt x="5047853" y="665758"/>
                    <a:pt x="5038427" y="674192"/>
                  </a:cubicBezTo>
                  <a:cubicBezTo>
                    <a:pt x="5030490" y="682129"/>
                    <a:pt x="5016599" y="694780"/>
                    <a:pt x="4996755" y="712143"/>
                  </a:cubicBezTo>
                  <a:cubicBezTo>
                    <a:pt x="4978400" y="728514"/>
                    <a:pt x="4965749" y="738684"/>
                    <a:pt x="4958804" y="742653"/>
                  </a:cubicBezTo>
                  <a:cubicBezTo>
                    <a:pt x="4955331" y="744141"/>
                    <a:pt x="4952603" y="744637"/>
                    <a:pt x="4950618" y="744141"/>
                  </a:cubicBezTo>
                  <a:cubicBezTo>
                    <a:pt x="4949130" y="742653"/>
                    <a:pt x="4948634" y="740172"/>
                    <a:pt x="4949130" y="736700"/>
                  </a:cubicBezTo>
                  <a:cubicBezTo>
                    <a:pt x="4950618" y="728762"/>
                    <a:pt x="4955827" y="717600"/>
                    <a:pt x="4964757" y="703213"/>
                  </a:cubicBezTo>
                  <a:cubicBezTo>
                    <a:pt x="4973687" y="689819"/>
                    <a:pt x="4983609" y="674936"/>
                    <a:pt x="4994523" y="658565"/>
                  </a:cubicBezTo>
                  <a:cubicBezTo>
                    <a:pt x="4995019" y="656580"/>
                    <a:pt x="4996507" y="654100"/>
                    <a:pt x="4998987" y="651123"/>
                  </a:cubicBezTo>
                  <a:cubicBezTo>
                    <a:pt x="4973191" y="656084"/>
                    <a:pt x="4953099" y="661541"/>
                    <a:pt x="4938712" y="667494"/>
                  </a:cubicBezTo>
                  <a:cubicBezTo>
                    <a:pt x="4928294" y="670967"/>
                    <a:pt x="4919613" y="670719"/>
                    <a:pt x="4912667" y="666750"/>
                  </a:cubicBezTo>
                  <a:cubicBezTo>
                    <a:pt x="4905226" y="662285"/>
                    <a:pt x="4899521" y="658317"/>
                    <a:pt x="4895552" y="654844"/>
                  </a:cubicBezTo>
                  <a:cubicBezTo>
                    <a:pt x="4891087" y="651868"/>
                    <a:pt x="4887119" y="646907"/>
                    <a:pt x="4883646" y="639961"/>
                  </a:cubicBezTo>
                  <a:cubicBezTo>
                    <a:pt x="4880669" y="634008"/>
                    <a:pt x="4878933" y="627559"/>
                    <a:pt x="4878437" y="620614"/>
                  </a:cubicBezTo>
                  <a:cubicBezTo>
                    <a:pt x="4878437" y="614660"/>
                    <a:pt x="4881413" y="610692"/>
                    <a:pt x="4887366" y="608707"/>
                  </a:cubicBezTo>
                  <a:cubicBezTo>
                    <a:pt x="4920109" y="599778"/>
                    <a:pt x="4957812" y="591344"/>
                    <a:pt x="5000476" y="583407"/>
                  </a:cubicBezTo>
                  <a:cubicBezTo>
                    <a:pt x="4998987" y="579934"/>
                    <a:pt x="4997996" y="575965"/>
                    <a:pt x="4997499" y="571500"/>
                  </a:cubicBezTo>
                  <a:cubicBezTo>
                    <a:pt x="4996011" y="563563"/>
                    <a:pt x="4994275" y="550416"/>
                    <a:pt x="4992290" y="532061"/>
                  </a:cubicBezTo>
                  <a:cubicBezTo>
                    <a:pt x="4990802" y="514201"/>
                    <a:pt x="4989810" y="501055"/>
                    <a:pt x="4989314" y="492621"/>
                  </a:cubicBezTo>
                  <a:cubicBezTo>
                    <a:pt x="4989314" y="485180"/>
                    <a:pt x="4990058" y="474762"/>
                    <a:pt x="4991546" y="461368"/>
                  </a:cubicBezTo>
                  <a:cubicBezTo>
                    <a:pt x="4992043" y="452438"/>
                    <a:pt x="4994771" y="444004"/>
                    <a:pt x="4999732" y="436067"/>
                  </a:cubicBezTo>
                  <a:cubicBezTo>
                    <a:pt x="5004196" y="428625"/>
                    <a:pt x="5009902" y="424657"/>
                    <a:pt x="5016847" y="424160"/>
                  </a:cubicBezTo>
                  <a:cubicBezTo>
                    <a:pt x="5024288" y="424160"/>
                    <a:pt x="5030490" y="429121"/>
                    <a:pt x="5035450" y="439043"/>
                  </a:cubicBezTo>
                  <a:cubicBezTo>
                    <a:pt x="5040412" y="449461"/>
                    <a:pt x="5042892" y="460127"/>
                    <a:pt x="5042892" y="471041"/>
                  </a:cubicBezTo>
                  <a:cubicBezTo>
                    <a:pt x="5042892" y="471041"/>
                    <a:pt x="5042644" y="472034"/>
                    <a:pt x="5042148" y="474018"/>
                  </a:cubicBezTo>
                  <a:cubicBezTo>
                    <a:pt x="5044132" y="474018"/>
                    <a:pt x="5047605" y="473770"/>
                    <a:pt x="5052566" y="473274"/>
                  </a:cubicBezTo>
                  <a:cubicBezTo>
                    <a:pt x="5062984" y="473274"/>
                    <a:pt x="5077370" y="471289"/>
                    <a:pt x="5095726" y="467321"/>
                  </a:cubicBezTo>
                  <a:cubicBezTo>
                    <a:pt x="5096222" y="467321"/>
                    <a:pt x="5097462" y="467073"/>
                    <a:pt x="5099446" y="466576"/>
                  </a:cubicBezTo>
                  <a:cubicBezTo>
                    <a:pt x="5099446" y="459135"/>
                    <a:pt x="5099446" y="451446"/>
                    <a:pt x="5099446" y="443508"/>
                  </a:cubicBezTo>
                  <a:cubicBezTo>
                    <a:pt x="5096470" y="443508"/>
                    <a:pt x="5093742" y="444004"/>
                    <a:pt x="5091261" y="444996"/>
                  </a:cubicBezTo>
                  <a:cubicBezTo>
                    <a:pt x="5084812" y="445492"/>
                    <a:pt x="5079355" y="444996"/>
                    <a:pt x="5074890" y="443508"/>
                  </a:cubicBezTo>
                  <a:cubicBezTo>
                    <a:pt x="5071417" y="442020"/>
                    <a:pt x="5067448" y="440283"/>
                    <a:pt x="5062984" y="438299"/>
                  </a:cubicBezTo>
                  <a:cubicBezTo>
                    <a:pt x="5060007" y="436811"/>
                    <a:pt x="5056783" y="434330"/>
                    <a:pt x="5053310" y="430858"/>
                  </a:cubicBezTo>
                  <a:cubicBezTo>
                    <a:pt x="5050333" y="427881"/>
                    <a:pt x="5048597" y="424409"/>
                    <a:pt x="5048101" y="420440"/>
                  </a:cubicBezTo>
                  <a:cubicBezTo>
                    <a:pt x="5048101" y="415975"/>
                    <a:pt x="5046612" y="412006"/>
                    <a:pt x="5043636" y="408534"/>
                  </a:cubicBezTo>
                  <a:cubicBezTo>
                    <a:pt x="5040659" y="405557"/>
                    <a:pt x="5040412" y="401836"/>
                    <a:pt x="5042892" y="397371"/>
                  </a:cubicBezTo>
                  <a:cubicBezTo>
                    <a:pt x="5044877" y="393899"/>
                    <a:pt x="5047605" y="391914"/>
                    <a:pt x="5051077" y="391418"/>
                  </a:cubicBezTo>
                  <a:cubicBezTo>
                    <a:pt x="5057030" y="390922"/>
                    <a:pt x="5061992" y="389682"/>
                    <a:pt x="5065960" y="387698"/>
                  </a:cubicBezTo>
                  <a:cubicBezTo>
                    <a:pt x="5070425" y="387201"/>
                    <a:pt x="5075386" y="386209"/>
                    <a:pt x="5080843" y="384721"/>
                  </a:cubicBezTo>
                  <a:cubicBezTo>
                    <a:pt x="5083820" y="384721"/>
                    <a:pt x="5089028" y="383233"/>
                    <a:pt x="5096470" y="380256"/>
                  </a:cubicBezTo>
                  <a:cubicBezTo>
                    <a:pt x="5068193" y="380256"/>
                    <a:pt x="5039668" y="380256"/>
                    <a:pt x="5010894" y="380256"/>
                  </a:cubicBezTo>
                  <a:cubicBezTo>
                    <a:pt x="4988570" y="386705"/>
                    <a:pt x="4970958" y="394147"/>
                    <a:pt x="4958060" y="402580"/>
                  </a:cubicBezTo>
                  <a:cubicBezTo>
                    <a:pt x="4956571" y="408534"/>
                    <a:pt x="4955331" y="421432"/>
                    <a:pt x="4954339" y="441276"/>
                  </a:cubicBezTo>
                  <a:cubicBezTo>
                    <a:pt x="4954339" y="460623"/>
                    <a:pt x="4952603" y="472530"/>
                    <a:pt x="4949130" y="476994"/>
                  </a:cubicBezTo>
                  <a:cubicBezTo>
                    <a:pt x="4945658" y="482948"/>
                    <a:pt x="4938712" y="487660"/>
                    <a:pt x="4928294" y="491133"/>
                  </a:cubicBezTo>
                  <a:cubicBezTo>
                    <a:pt x="4919364" y="494110"/>
                    <a:pt x="4911923" y="493614"/>
                    <a:pt x="4905970" y="489645"/>
                  </a:cubicBezTo>
                  <a:cubicBezTo>
                    <a:pt x="4901009" y="486668"/>
                    <a:pt x="4897288" y="480963"/>
                    <a:pt x="4894808" y="472530"/>
                  </a:cubicBezTo>
                  <a:cubicBezTo>
                    <a:pt x="4893320" y="465088"/>
                    <a:pt x="4894064" y="458639"/>
                    <a:pt x="4897040" y="453182"/>
                  </a:cubicBezTo>
                  <a:cubicBezTo>
                    <a:pt x="4900017" y="448221"/>
                    <a:pt x="4902746" y="436811"/>
                    <a:pt x="4905226" y="418951"/>
                  </a:cubicBezTo>
                  <a:cubicBezTo>
                    <a:pt x="4907211" y="402580"/>
                    <a:pt x="4907706" y="389682"/>
                    <a:pt x="4906714" y="380256"/>
                  </a:cubicBezTo>
                  <a:cubicBezTo>
                    <a:pt x="4848175" y="380256"/>
                    <a:pt x="4789388" y="380256"/>
                    <a:pt x="4730353" y="380256"/>
                  </a:cubicBezTo>
                  <a:close/>
                  <a:moveTo>
                    <a:pt x="2806452" y="380256"/>
                  </a:moveTo>
                  <a:cubicBezTo>
                    <a:pt x="2810917" y="386209"/>
                    <a:pt x="2812901" y="394643"/>
                    <a:pt x="2812405" y="405557"/>
                  </a:cubicBezTo>
                  <a:cubicBezTo>
                    <a:pt x="2811909" y="417463"/>
                    <a:pt x="2807444" y="428625"/>
                    <a:pt x="2799010" y="439043"/>
                  </a:cubicBezTo>
                  <a:cubicBezTo>
                    <a:pt x="2791073" y="446485"/>
                    <a:pt x="2782639" y="461616"/>
                    <a:pt x="2773710" y="484436"/>
                  </a:cubicBezTo>
                  <a:cubicBezTo>
                    <a:pt x="2765772" y="506760"/>
                    <a:pt x="2760315" y="526108"/>
                    <a:pt x="2757338" y="542479"/>
                  </a:cubicBezTo>
                  <a:cubicBezTo>
                    <a:pt x="2755354" y="557858"/>
                    <a:pt x="2756346" y="571252"/>
                    <a:pt x="2760315" y="582662"/>
                  </a:cubicBezTo>
                  <a:cubicBezTo>
                    <a:pt x="2763292" y="590104"/>
                    <a:pt x="2773462" y="595809"/>
                    <a:pt x="2790825" y="599778"/>
                  </a:cubicBezTo>
                  <a:cubicBezTo>
                    <a:pt x="2813645" y="606227"/>
                    <a:pt x="2838698" y="609700"/>
                    <a:pt x="2865983" y="610196"/>
                  </a:cubicBezTo>
                  <a:cubicBezTo>
                    <a:pt x="2891780" y="610196"/>
                    <a:pt x="2913360" y="609203"/>
                    <a:pt x="2930723" y="607219"/>
                  </a:cubicBezTo>
                  <a:cubicBezTo>
                    <a:pt x="2947094" y="605731"/>
                    <a:pt x="2965202" y="600274"/>
                    <a:pt x="2985045" y="590848"/>
                  </a:cubicBezTo>
                  <a:cubicBezTo>
                    <a:pt x="2995463" y="586383"/>
                    <a:pt x="3000672" y="581670"/>
                    <a:pt x="3000672" y="576709"/>
                  </a:cubicBezTo>
                  <a:cubicBezTo>
                    <a:pt x="3003649" y="553889"/>
                    <a:pt x="3006129" y="535782"/>
                    <a:pt x="3008114" y="522387"/>
                  </a:cubicBezTo>
                  <a:cubicBezTo>
                    <a:pt x="3009602" y="510481"/>
                    <a:pt x="3013571" y="504776"/>
                    <a:pt x="3020020" y="505272"/>
                  </a:cubicBezTo>
                  <a:cubicBezTo>
                    <a:pt x="3024485" y="505272"/>
                    <a:pt x="3027709" y="510729"/>
                    <a:pt x="3029694" y="521643"/>
                  </a:cubicBezTo>
                  <a:cubicBezTo>
                    <a:pt x="3031182" y="531069"/>
                    <a:pt x="3033415" y="540742"/>
                    <a:pt x="3036391" y="550664"/>
                  </a:cubicBezTo>
                  <a:cubicBezTo>
                    <a:pt x="3039368" y="559594"/>
                    <a:pt x="3045817" y="566539"/>
                    <a:pt x="3055739" y="571500"/>
                  </a:cubicBezTo>
                  <a:cubicBezTo>
                    <a:pt x="3064668" y="575965"/>
                    <a:pt x="3071118" y="583655"/>
                    <a:pt x="3075086" y="594569"/>
                  </a:cubicBezTo>
                  <a:cubicBezTo>
                    <a:pt x="3082528" y="608459"/>
                    <a:pt x="3081040" y="623094"/>
                    <a:pt x="3070622" y="638473"/>
                  </a:cubicBezTo>
                  <a:cubicBezTo>
                    <a:pt x="3060204" y="653356"/>
                    <a:pt x="3047305" y="665758"/>
                    <a:pt x="3031926" y="675680"/>
                  </a:cubicBezTo>
                  <a:cubicBezTo>
                    <a:pt x="3014067" y="686098"/>
                    <a:pt x="2989014" y="693043"/>
                    <a:pt x="2956768" y="696516"/>
                  </a:cubicBezTo>
                  <a:cubicBezTo>
                    <a:pt x="2925514" y="698500"/>
                    <a:pt x="2890788" y="698996"/>
                    <a:pt x="2852588" y="698004"/>
                  </a:cubicBezTo>
                  <a:cubicBezTo>
                    <a:pt x="2815381" y="696516"/>
                    <a:pt x="2788592" y="692795"/>
                    <a:pt x="2772221" y="686842"/>
                  </a:cubicBezTo>
                  <a:cubicBezTo>
                    <a:pt x="2761307" y="683866"/>
                    <a:pt x="2751633" y="680145"/>
                    <a:pt x="2743200" y="675680"/>
                  </a:cubicBezTo>
                  <a:cubicBezTo>
                    <a:pt x="2743200" y="699493"/>
                    <a:pt x="2743200" y="724297"/>
                    <a:pt x="2743200" y="750094"/>
                  </a:cubicBezTo>
                  <a:cubicBezTo>
                    <a:pt x="2865239" y="750094"/>
                    <a:pt x="2988270" y="750094"/>
                    <a:pt x="3112293" y="750094"/>
                  </a:cubicBezTo>
                  <a:cubicBezTo>
                    <a:pt x="3112293" y="626567"/>
                    <a:pt x="3112293" y="503287"/>
                    <a:pt x="3112293" y="380256"/>
                  </a:cubicBezTo>
                  <a:cubicBezTo>
                    <a:pt x="3010594" y="380256"/>
                    <a:pt x="2908647" y="380256"/>
                    <a:pt x="2806452" y="380256"/>
                  </a:cubicBezTo>
                  <a:close/>
                  <a:moveTo>
                    <a:pt x="1704231" y="380256"/>
                  </a:moveTo>
                  <a:cubicBezTo>
                    <a:pt x="1705719" y="384721"/>
                    <a:pt x="1707704" y="390674"/>
                    <a:pt x="1710184" y="398116"/>
                  </a:cubicBezTo>
                  <a:cubicBezTo>
                    <a:pt x="1717625" y="441276"/>
                    <a:pt x="1721842" y="478979"/>
                    <a:pt x="1722834" y="511225"/>
                  </a:cubicBezTo>
                  <a:cubicBezTo>
                    <a:pt x="1722834" y="542975"/>
                    <a:pt x="1722338" y="574725"/>
                    <a:pt x="1721346" y="606475"/>
                  </a:cubicBezTo>
                  <a:cubicBezTo>
                    <a:pt x="1720850" y="634752"/>
                    <a:pt x="1715145" y="657821"/>
                    <a:pt x="1704231" y="675680"/>
                  </a:cubicBezTo>
                  <a:cubicBezTo>
                    <a:pt x="1694805" y="692547"/>
                    <a:pt x="1684636" y="702221"/>
                    <a:pt x="1673721" y="704702"/>
                  </a:cubicBezTo>
                  <a:cubicBezTo>
                    <a:pt x="1658838" y="706190"/>
                    <a:pt x="1647180" y="710159"/>
                    <a:pt x="1638746" y="716608"/>
                  </a:cubicBezTo>
                  <a:cubicBezTo>
                    <a:pt x="1631305" y="722561"/>
                    <a:pt x="1623616" y="726282"/>
                    <a:pt x="1615678" y="727770"/>
                  </a:cubicBezTo>
                  <a:cubicBezTo>
                    <a:pt x="1610717" y="729258"/>
                    <a:pt x="1606004" y="726530"/>
                    <a:pt x="1601539" y="719584"/>
                  </a:cubicBezTo>
                  <a:cubicBezTo>
                    <a:pt x="1598563" y="713631"/>
                    <a:pt x="1594842" y="702965"/>
                    <a:pt x="1590377" y="687586"/>
                  </a:cubicBezTo>
                  <a:cubicBezTo>
                    <a:pt x="1588393" y="678657"/>
                    <a:pt x="1585168" y="671215"/>
                    <a:pt x="1580703" y="665262"/>
                  </a:cubicBezTo>
                  <a:cubicBezTo>
                    <a:pt x="1574750" y="665262"/>
                    <a:pt x="1568550" y="666254"/>
                    <a:pt x="1562100" y="668239"/>
                  </a:cubicBezTo>
                  <a:cubicBezTo>
                    <a:pt x="1562100" y="695028"/>
                    <a:pt x="1562100" y="722313"/>
                    <a:pt x="1562100" y="750094"/>
                  </a:cubicBezTo>
                  <a:cubicBezTo>
                    <a:pt x="1684139" y="750094"/>
                    <a:pt x="1807170" y="750094"/>
                    <a:pt x="1931194" y="750094"/>
                  </a:cubicBezTo>
                  <a:cubicBezTo>
                    <a:pt x="1931194" y="626567"/>
                    <a:pt x="1931194" y="503287"/>
                    <a:pt x="1931194" y="380256"/>
                  </a:cubicBezTo>
                  <a:cubicBezTo>
                    <a:pt x="1855292" y="380256"/>
                    <a:pt x="1779637" y="380256"/>
                    <a:pt x="1704231" y="380256"/>
                  </a:cubicBezTo>
                  <a:close/>
                  <a:moveTo>
                    <a:pt x="1448246" y="380256"/>
                  </a:moveTo>
                  <a:cubicBezTo>
                    <a:pt x="1449735" y="380256"/>
                    <a:pt x="1452215" y="381496"/>
                    <a:pt x="1455688" y="383977"/>
                  </a:cubicBezTo>
                  <a:cubicBezTo>
                    <a:pt x="1457176" y="384473"/>
                    <a:pt x="1458912" y="385713"/>
                    <a:pt x="1460897" y="387698"/>
                  </a:cubicBezTo>
                  <a:cubicBezTo>
                    <a:pt x="1471315" y="385713"/>
                    <a:pt x="1481981" y="383233"/>
                    <a:pt x="1492895" y="380256"/>
                  </a:cubicBezTo>
                  <a:cubicBezTo>
                    <a:pt x="1478012" y="380256"/>
                    <a:pt x="1463130" y="380256"/>
                    <a:pt x="1448246" y="380256"/>
                  </a:cubicBezTo>
                  <a:close/>
                  <a:moveTo>
                    <a:pt x="1187053" y="380256"/>
                  </a:moveTo>
                  <a:cubicBezTo>
                    <a:pt x="1187053" y="502295"/>
                    <a:pt x="1187053" y="625574"/>
                    <a:pt x="1187053" y="750094"/>
                  </a:cubicBezTo>
                  <a:cubicBezTo>
                    <a:pt x="1309092" y="750094"/>
                    <a:pt x="1432123" y="750094"/>
                    <a:pt x="1556147" y="750094"/>
                  </a:cubicBezTo>
                  <a:cubicBezTo>
                    <a:pt x="1556147" y="723305"/>
                    <a:pt x="1556147" y="696764"/>
                    <a:pt x="1556147" y="670471"/>
                  </a:cubicBezTo>
                  <a:cubicBezTo>
                    <a:pt x="1553170" y="670967"/>
                    <a:pt x="1549698" y="671959"/>
                    <a:pt x="1545729" y="673448"/>
                  </a:cubicBezTo>
                  <a:cubicBezTo>
                    <a:pt x="1527869" y="677912"/>
                    <a:pt x="1505298" y="682129"/>
                    <a:pt x="1478012" y="686098"/>
                  </a:cubicBezTo>
                  <a:cubicBezTo>
                    <a:pt x="1475035" y="686098"/>
                    <a:pt x="1472307" y="686098"/>
                    <a:pt x="1469826" y="686098"/>
                  </a:cubicBezTo>
                  <a:cubicBezTo>
                    <a:pt x="1466850" y="694035"/>
                    <a:pt x="1461641" y="698996"/>
                    <a:pt x="1454199" y="700981"/>
                  </a:cubicBezTo>
                  <a:cubicBezTo>
                    <a:pt x="1444774" y="701477"/>
                    <a:pt x="1437332" y="698996"/>
                    <a:pt x="1431876" y="693539"/>
                  </a:cubicBezTo>
                  <a:cubicBezTo>
                    <a:pt x="1427410" y="687586"/>
                    <a:pt x="1422946" y="679153"/>
                    <a:pt x="1418481" y="668239"/>
                  </a:cubicBezTo>
                  <a:cubicBezTo>
                    <a:pt x="1415504" y="659309"/>
                    <a:pt x="1412776" y="652116"/>
                    <a:pt x="1410296" y="646659"/>
                  </a:cubicBezTo>
                  <a:cubicBezTo>
                    <a:pt x="1408807" y="641698"/>
                    <a:pt x="1407567" y="636241"/>
                    <a:pt x="1406574" y="630287"/>
                  </a:cubicBezTo>
                  <a:cubicBezTo>
                    <a:pt x="1406574" y="624334"/>
                    <a:pt x="1405583" y="618629"/>
                    <a:pt x="1403598" y="613172"/>
                  </a:cubicBezTo>
                  <a:cubicBezTo>
                    <a:pt x="1402110" y="608211"/>
                    <a:pt x="1400621" y="595313"/>
                    <a:pt x="1399133" y="574477"/>
                  </a:cubicBezTo>
                  <a:cubicBezTo>
                    <a:pt x="1397645" y="554633"/>
                    <a:pt x="1398141" y="527844"/>
                    <a:pt x="1400621" y="494110"/>
                  </a:cubicBezTo>
                  <a:cubicBezTo>
                    <a:pt x="1402110" y="461368"/>
                    <a:pt x="1406326" y="434082"/>
                    <a:pt x="1413272" y="412254"/>
                  </a:cubicBezTo>
                  <a:cubicBezTo>
                    <a:pt x="1417737" y="396875"/>
                    <a:pt x="1423442" y="386705"/>
                    <a:pt x="1430387" y="381744"/>
                  </a:cubicBezTo>
                  <a:cubicBezTo>
                    <a:pt x="1430387" y="381744"/>
                    <a:pt x="1430635" y="381248"/>
                    <a:pt x="1431131" y="380256"/>
                  </a:cubicBezTo>
                  <a:cubicBezTo>
                    <a:pt x="1413272" y="380256"/>
                    <a:pt x="1395660" y="380256"/>
                    <a:pt x="1378297" y="380256"/>
                  </a:cubicBezTo>
                  <a:cubicBezTo>
                    <a:pt x="1354485" y="388194"/>
                    <a:pt x="1329432" y="398116"/>
                    <a:pt x="1303139" y="410022"/>
                  </a:cubicBezTo>
                  <a:cubicBezTo>
                    <a:pt x="1282303" y="417959"/>
                    <a:pt x="1262956" y="413991"/>
                    <a:pt x="1245096" y="398116"/>
                  </a:cubicBezTo>
                  <a:cubicBezTo>
                    <a:pt x="1238647" y="392162"/>
                    <a:pt x="1233438" y="386209"/>
                    <a:pt x="1229469" y="380256"/>
                  </a:cubicBezTo>
                  <a:cubicBezTo>
                    <a:pt x="1215579" y="380256"/>
                    <a:pt x="1201440" y="380256"/>
                    <a:pt x="1187053" y="380256"/>
                  </a:cubicBezTo>
                  <a:close/>
                  <a:moveTo>
                    <a:pt x="530572" y="380256"/>
                  </a:moveTo>
                  <a:cubicBezTo>
                    <a:pt x="524123" y="399604"/>
                    <a:pt x="515938" y="422672"/>
                    <a:pt x="506015" y="449461"/>
                  </a:cubicBezTo>
                  <a:cubicBezTo>
                    <a:pt x="494109" y="483692"/>
                    <a:pt x="477986" y="515442"/>
                    <a:pt x="457646" y="544711"/>
                  </a:cubicBezTo>
                  <a:cubicBezTo>
                    <a:pt x="438299" y="572989"/>
                    <a:pt x="413494" y="598289"/>
                    <a:pt x="383232" y="620614"/>
                  </a:cubicBezTo>
                  <a:cubicBezTo>
                    <a:pt x="382736" y="620614"/>
                    <a:pt x="381992" y="621110"/>
                    <a:pt x="381000" y="622102"/>
                  </a:cubicBezTo>
                  <a:cubicBezTo>
                    <a:pt x="381000" y="663774"/>
                    <a:pt x="381000" y="706438"/>
                    <a:pt x="381000" y="750094"/>
                  </a:cubicBezTo>
                  <a:cubicBezTo>
                    <a:pt x="503039" y="750094"/>
                    <a:pt x="626070" y="750094"/>
                    <a:pt x="750094" y="750094"/>
                  </a:cubicBezTo>
                  <a:cubicBezTo>
                    <a:pt x="750094" y="626567"/>
                    <a:pt x="750094" y="503287"/>
                    <a:pt x="750094" y="380256"/>
                  </a:cubicBezTo>
                  <a:cubicBezTo>
                    <a:pt x="677168" y="380256"/>
                    <a:pt x="603994" y="380256"/>
                    <a:pt x="530572" y="380256"/>
                  </a:cubicBezTo>
                  <a:close/>
                  <a:moveTo>
                    <a:pt x="321469" y="380256"/>
                  </a:moveTo>
                  <a:cubicBezTo>
                    <a:pt x="312539" y="389186"/>
                    <a:pt x="308818" y="395387"/>
                    <a:pt x="310307" y="398860"/>
                  </a:cubicBezTo>
                  <a:cubicBezTo>
                    <a:pt x="311795" y="400844"/>
                    <a:pt x="327918" y="396875"/>
                    <a:pt x="358676" y="386953"/>
                  </a:cubicBezTo>
                  <a:cubicBezTo>
                    <a:pt x="362148" y="384969"/>
                    <a:pt x="366613" y="382737"/>
                    <a:pt x="372070" y="380256"/>
                  </a:cubicBezTo>
                  <a:cubicBezTo>
                    <a:pt x="355203" y="380256"/>
                    <a:pt x="338336" y="380256"/>
                    <a:pt x="321469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3" y="750094"/>
                    <a:pt x="375047" y="750094"/>
                  </a:cubicBezTo>
                  <a:cubicBezTo>
                    <a:pt x="375047" y="708422"/>
                    <a:pt x="375047" y="666998"/>
                    <a:pt x="375047" y="625823"/>
                  </a:cubicBezTo>
                  <a:cubicBezTo>
                    <a:pt x="348258" y="643682"/>
                    <a:pt x="323949" y="656084"/>
                    <a:pt x="302121" y="663030"/>
                  </a:cubicBezTo>
                  <a:cubicBezTo>
                    <a:pt x="278308" y="669479"/>
                    <a:pt x="248047" y="679153"/>
                    <a:pt x="211336" y="692051"/>
                  </a:cubicBezTo>
                  <a:cubicBezTo>
                    <a:pt x="190500" y="698500"/>
                    <a:pt x="178842" y="699741"/>
                    <a:pt x="176361" y="695772"/>
                  </a:cubicBezTo>
                  <a:cubicBezTo>
                    <a:pt x="174377" y="692299"/>
                    <a:pt x="179586" y="684858"/>
                    <a:pt x="191988" y="673448"/>
                  </a:cubicBezTo>
                  <a:cubicBezTo>
                    <a:pt x="214312" y="658069"/>
                    <a:pt x="237877" y="643682"/>
                    <a:pt x="262682" y="630287"/>
                  </a:cubicBezTo>
                  <a:cubicBezTo>
                    <a:pt x="286494" y="617885"/>
                    <a:pt x="316259" y="593576"/>
                    <a:pt x="351978" y="557362"/>
                  </a:cubicBezTo>
                  <a:cubicBezTo>
                    <a:pt x="359420" y="548432"/>
                    <a:pt x="367109" y="539750"/>
                    <a:pt x="375047" y="531317"/>
                  </a:cubicBezTo>
                  <a:cubicBezTo>
                    <a:pt x="375047" y="504528"/>
                    <a:pt x="375047" y="477739"/>
                    <a:pt x="375047" y="450950"/>
                  </a:cubicBezTo>
                  <a:cubicBezTo>
                    <a:pt x="328910" y="464840"/>
                    <a:pt x="290959" y="476498"/>
                    <a:pt x="261194" y="485924"/>
                  </a:cubicBezTo>
                  <a:cubicBezTo>
                    <a:pt x="237381" y="493366"/>
                    <a:pt x="217289" y="499567"/>
                    <a:pt x="200918" y="504528"/>
                  </a:cubicBezTo>
                  <a:cubicBezTo>
                    <a:pt x="185539" y="508993"/>
                    <a:pt x="173881" y="508248"/>
                    <a:pt x="165943" y="502295"/>
                  </a:cubicBezTo>
                  <a:cubicBezTo>
                    <a:pt x="158502" y="496342"/>
                    <a:pt x="151060" y="489149"/>
                    <a:pt x="143619" y="480715"/>
                  </a:cubicBezTo>
                  <a:cubicBezTo>
                    <a:pt x="136177" y="473274"/>
                    <a:pt x="131961" y="464840"/>
                    <a:pt x="130969" y="455414"/>
                  </a:cubicBezTo>
                  <a:cubicBezTo>
                    <a:pt x="130969" y="446485"/>
                    <a:pt x="134442" y="438051"/>
                    <a:pt x="141386" y="430114"/>
                  </a:cubicBezTo>
                  <a:cubicBezTo>
                    <a:pt x="148828" y="422672"/>
                    <a:pt x="157510" y="418455"/>
                    <a:pt x="167431" y="417463"/>
                  </a:cubicBezTo>
                  <a:cubicBezTo>
                    <a:pt x="176361" y="415975"/>
                    <a:pt x="186283" y="410270"/>
                    <a:pt x="197197" y="400348"/>
                  </a:cubicBezTo>
                  <a:cubicBezTo>
                    <a:pt x="202158" y="395387"/>
                    <a:pt x="209103" y="388690"/>
                    <a:pt x="218033" y="380256"/>
                  </a:cubicBezTo>
                  <a:cubicBezTo>
                    <a:pt x="147588" y="380256"/>
                    <a:pt x="76895" y="380256"/>
                    <a:pt x="5953" y="380256"/>
                  </a:cubicBezTo>
                  <a:close/>
                  <a:moveTo>
                    <a:pt x="4111823" y="379512"/>
                  </a:moveTo>
                  <a:cubicBezTo>
                    <a:pt x="4107358" y="412254"/>
                    <a:pt x="4099917" y="442764"/>
                    <a:pt x="4089499" y="471041"/>
                  </a:cubicBezTo>
                  <a:cubicBezTo>
                    <a:pt x="4086522" y="477491"/>
                    <a:pt x="4083298" y="484436"/>
                    <a:pt x="4079825" y="491877"/>
                  </a:cubicBezTo>
                  <a:cubicBezTo>
                    <a:pt x="4080321" y="492373"/>
                    <a:pt x="4081561" y="493366"/>
                    <a:pt x="4083546" y="494854"/>
                  </a:cubicBezTo>
                  <a:cubicBezTo>
                    <a:pt x="4110831" y="516186"/>
                    <a:pt x="4143325" y="537766"/>
                    <a:pt x="4181028" y="559594"/>
                  </a:cubicBezTo>
                  <a:cubicBezTo>
                    <a:pt x="4218235" y="580430"/>
                    <a:pt x="4247505" y="599034"/>
                    <a:pt x="4268837" y="615405"/>
                  </a:cubicBezTo>
                  <a:cubicBezTo>
                    <a:pt x="4282728" y="625823"/>
                    <a:pt x="4290913" y="635248"/>
                    <a:pt x="4293394" y="643682"/>
                  </a:cubicBezTo>
                  <a:cubicBezTo>
                    <a:pt x="4293394" y="555873"/>
                    <a:pt x="4293394" y="468065"/>
                    <a:pt x="4293394" y="380256"/>
                  </a:cubicBezTo>
                  <a:cubicBezTo>
                    <a:pt x="4232374" y="380256"/>
                    <a:pt x="4171851" y="380008"/>
                    <a:pt x="4111823" y="379512"/>
                  </a:cubicBezTo>
                  <a:close/>
                  <a:moveTo>
                    <a:pt x="3977134" y="379512"/>
                  </a:moveTo>
                  <a:cubicBezTo>
                    <a:pt x="3983087" y="388442"/>
                    <a:pt x="3990280" y="399356"/>
                    <a:pt x="3998714" y="412254"/>
                  </a:cubicBezTo>
                  <a:cubicBezTo>
                    <a:pt x="4006155" y="421184"/>
                    <a:pt x="4014093" y="429866"/>
                    <a:pt x="4022526" y="438299"/>
                  </a:cubicBezTo>
                  <a:cubicBezTo>
                    <a:pt x="4026991" y="421432"/>
                    <a:pt x="4031456" y="401836"/>
                    <a:pt x="4035921" y="379512"/>
                  </a:cubicBezTo>
                  <a:cubicBezTo>
                    <a:pt x="4016573" y="379512"/>
                    <a:pt x="3996978" y="379512"/>
                    <a:pt x="3977134" y="379512"/>
                  </a:cubicBezTo>
                  <a:close/>
                  <a:moveTo>
                    <a:pt x="3549253" y="379512"/>
                  </a:moveTo>
                  <a:cubicBezTo>
                    <a:pt x="3549253" y="502047"/>
                    <a:pt x="3549253" y="625574"/>
                    <a:pt x="3549253" y="750094"/>
                  </a:cubicBezTo>
                  <a:cubicBezTo>
                    <a:pt x="3671292" y="750094"/>
                    <a:pt x="3794323" y="750094"/>
                    <a:pt x="3918347" y="750094"/>
                  </a:cubicBezTo>
                  <a:cubicBezTo>
                    <a:pt x="3918347" y="700981"/>
                    <a:pt x="3918347" y="652116"/>
                    <a:pt x="3918347" y="603498"/>
                  </a:cubicBezTo>
                  <a:cubicBezTo>
                    <a:pt x="3907929" y="604987"/>
                    <a:pt x="3897263" y="606227"/>
                    <a:pt x="3886349" y="607219"/>
                  </a:cubicBezTo>
                  <a:cubicBezTo>
                    <a:pt x="3852118" y="608707"/>
                    <a:pt x="3822849" y="608459"/>
                    <a:pt x="3798540" y="606475"/>
                  </a:cubicBezTo>
                  <a:cubicBezTo>
                    <a:pt x="3765798" y="609948"/>
                    <a:pt x="3747194" y="608211"/>
                    <a:pt x="3742729" y="601266"/>
                  </a:cubicBezTo>
                  <a:cubicBezTo>
                    <a:pt x="3739753" y="593825"/>
                    <a:pt x="3750667" y="584895"/>
                    <a:pt x="3775472" y="574477"/>
                  </a:cubicBezTo>
                  <a:cubicBezTo>
                    <a:pt x="3788866" y="572989"/>
                    <a:pt x="3809206" y="569268"/>
                    <a:pt x="3836491" y="563315"/>
                  </a:cubicBezTo>
                  <a:cubicBezTo>
                    <a:pt x="3861792" y="558354"/>
                    <a:pt x="3889077" y="551905"/>
                    <a:pt x="3918347" y="543967"/>
                  </a:cubicBezTo>
                  <a:cubicBezTo>
                    <a:pt x="3918347" y="507752"/>
                    <a:pt x="3918347" y="471289"/>
                    <a:pt x="3918347" y="434578"/>
                  </a:cubicBezTo>
                  <a:cubicBezTo>
                    <a:pt x="3913386" y="419200"/>
                    <a:pt x="3907185" y="406549"/>
                    <a:pt x="3899743" y="396627"/>
                  </a:cubicBezTo>
                  <a:cubicBezTo>
                    <a:pt x="3895278" y="390674"/>
                    <a:pt x="3888333" y="384969"/>
                    <a:pt x="3878907" y="379512"/>
                  </a:cubicBezTo>
                  <a:cubicBezTo>
                    <a:pt x="3822352" y="379512"/>
                    <a:pt x="3765798" y="379760"/>
                    <a:pt x="3709243" y="380256"/>
                  </a:cubicBezTo>
                  <a:cubicBezTo>
                    <a:pt x="3708747" y="395139"/>
                    <a:pt x="3708003" y="413743"/>
                    <a:pt x="3707011" y="436067"/>
                  </a:cubicBezTo>
                  <a:cubicBezTo>
                    <a:pt x="3705522" y="482203"/>
                    <a:pt x="3706267" y="507008"/>
                    <a:pt x="3709243" y="510481"/>
                  </a:cubicBezTo>
                  <a:cubicBezTo>
                    <a:pt x="3713708" y="510481"/>
                    <a:pt x="3723382" y="504032"/>
                    <a:pt x="3738265" y="491133"/>
                  </a:cubicBezTo>
                  <a:cubicBezTo>
                    <a:pt x="3753147" y="477739"/>
                    <a:pt x="3774232" y="454174"/>
                    <a:pt x="3801517" y="420440"/>
                  </a:cubicBezTo>
                  <a:cubicBezTo>
                    <a:pt x="3808958" y="412998"/>
                    <a:pt x="3815655" y="414239"/>
                    <a:pt x="3821608" y="424160"/>
                  </a:cubicBezTo>
                  <a:cubicBezTo>
                    <a:pt x="3827561" y="434578"/>
                    <a:pt x="3826817" y="444004"/>
                    <a:pt x="3819376" y="452438"/>
                  </a:cubicBezTo>
                  <a:cubicBezTo>
                    <a:pt x="3810446" y="463352"/>
                    <a:pt x="3804245" y="476002"/>
                    <a:pt x="3800772" y="490389"/>
                  </a:cubicBezTo>
                  <a:cubicBezTo>
                    <a:pt x="3797796" y="503784"/>
                    <a:pt x="3788122" y="519659"/>
                    <a:pt x="3771751" y="538014"/>
                  </a:cubicBezTo>
                  <a:cubicBezTo>
                    <a:pt x="3755380" y="555873"/>
                    <a:pt x="3738513" y="571500"/>
                    <a:pt x="3721149" y="584895"/>
                  </a:cubicBezTo>
                  <a:cubicBezTo>
                    <a:pt x="3704282" y="598289"/>
                    <a:pt x="3691136" y="607715"/>
                    <a:pt x="3681710" y="613172"/>
                  </a:cubicBezTo>
                  <a:cubicBezTo>
                    <a:pt x="3672780" y="618133"/>
                    <a:pt x="3665587" y="623838"/>
                    <a:pt x="3660130" y="630287"/>
                  </a:cubicBezTo>
                  <a:cubicBezTo>
                    <a:pt x="3644751" y="645666"/>
                    <a:pt x="3632597" y="650627"/>
                    <a:pt x="3623667" y="645170"/>
                  </a:cubicBezTo>
                  <a:cubicBezTo>
                    <a:pt x="3614737" y="639217"/>
                    <a:pt x="3608288" y="630783"/>
                    <a:pt x="3604319" y="619869"/>
                  </a:cubicBezTo>
                  <a:cubicBezTo>
                    <a:pt x="3600847" y="609451"/>
                    <a:pt x="3595638" y="598537"/>
                    <a:pt x="3588692" y="587127"/>
                  </a:cubicBezTo>
                  <a:cubicBezTo>
                    <a:pt x="3582243" y="576709"/>
                    <a:pt x="3586460" y="565547"/>
                    <a:pt x="3601343" y="553641"/>
                  </a:cubicBezTo>
                  <a:cubicBezTo>
                    <a:pt x="3616226" y="542727"/>
                    <a:pt x="3626148" y="534293"/>
                    <a:pt x="3631108" y="528340"/>
                  </a:cubicBezTo>
                  <a:cubicBezTo>
                    <a:pt x="3634581" y="525364"/>
                    <a:pt x="3636069" y="505768"/>
                    <a:pt x="3635573" y="469553"/>
                  </a:cubicBezTo>
                  <a:cubicBezTo>
                    <a:pt x="3635077" y="442764"/>
                    <a:pt x="3635077" y="412998"/>
                    <a:pt x="3635573" y="380256"/>
                  </a:cubicBezTo>
                  <a:cubicBezTo>
                    <a:pt x="3606800" y="380256"/>
                    <a:pt x="3578026" y="380008"/>
                    <a:pt x="3549253" y="379512"/>
                  </a:cubicBezTo>
                  <a:close/>
                  <a:moveTo>
                    <a:pt x="2519213" y="379512"/>
                  </a:moveTo>
                  <a:cubicBezTo>
                    <a:pt x="2468612" y="379512"/>
                    <a:pt x="2418258" y="379760"/>
                    <a:pt x="2368153" y="380256"/>
                  </a:cubicBezTo>
                  <a:cubicBezTo>
                    <a:pt x="2368153" y="502295"/>
                    <a:pt x="2368153" y="625574"/>
                    <a:pt x="2368153" y="750094"/>
                  </a:cubicBezTo>
                  <a:cubicBezTo>
                    <a:pt x="2490192" y="750094"/>
                    <a:pt x="2613223" y="750094"/>
                    <a:pt x="2737247" y="750094"/>
                  </a:cubicBezTo>
                  <a:cubicBezTo>
                    <a:pt x="2737247" y="723305"/>
                    <a:pt x="2737247" y="697260"/>
                    <a:pt x="2737247" y="671959"/>
                  </a:cubicBezTo>
                  <a:cubicBezTo>
                    <a:pt x="2732782" y="669975"/>
                    <a:pt x="2729061" y="667494"/>
                    <a:pt x="2726085" y="664518"/>
                  </a:cubicBezTo>
                  <a:cubicBezTo>
                    <a:pt x="2715667" y="655588"/>
                    <a:pt x="2706985" y="641946"/>
                    <a:pt x="2700040" y="623590"/>
                  </a:cubicBezTo>
                  <a:cubicBezTo>
                    <a:pt x="2692598" y="603746"/>
                    <a:pt x="2690614" y="575221"/>
                    <a:pt x="2694086" y="538014"/>
                  </a:cubicBezTo>
                  <a:cubicBezTo>
                    <a:pt x="2697063" y="502295"/>
                    <a:pt x="2704256" y="472530"/>
                    <a:pt x="2715667" y="448717"/>
                  </a:cubicBezTo>
                  <a:cubicBezTo>
                    <a:pt x="2726581" y="426393"/>
                    <a:pt x="2733030" y="410022"/>
                    <a:pt x="2735014" y="399604"/>
                  </a:cubicBezTo>
                  <a:cubicBezTo>
                    <a:pt x="2735014" y="392162"/>
                    <a:pt x="2735758" y="385961"/>
                    <a:pt x="2737247" y="381000"/>
                  </a:cubicBezTo>
                  <a:cubicBezTo>
                    <a:pt x="2737247" y="381000"/>
                    <a:pt x="2737247" y="380752"/>
                    <a:pt x="2737247" y="380256"/>
                  </a:cubicBezTo>
                  <a:cubicBezTo>
                    <a:pt x="2726332" y="380256"/>
                    <a:pt x="2715419" y="380256"/>
                    <a:pt x="2704504" y="380256"/>
                  </a:cubicBezTo>
                  <a:cubicBezTo>
                    <a:pt x="2686645" y="414983"/>
                    <a:pt x="2669778" y="447725"/>
                    <a:pt x="2653903" y="478483"/>
                  </a:cubicBezTo>
                  <a:cubicBezTo>
                    <a:pt x="2634059" y="514201"/>
                    <a:pt x="2615704" y="543471"/>
                    <a:pt x="2598836" y="566291"/>
                  </a:cubicBezTo>
                  <a:cubicBezTo>
                    <a:pt x="2582465" y="588616"/>
                    <a:pt x="2568327" y="603250"/>
                    <a:pt x="2556420" y="610196"/>
                  </a:cubicBezTo>
                  <a:cubicBezTo>
                    <a:pt x="2545506" y="616149"/>
                    <a:pt x="2534096" y="625574"/>
                    <a:pt x="2522190" y="638473"/>
                  </a:cubicBezTo>
                  <a:cubicBezTo>
                    <a:pt x="2511276" y="650379"/>
                    <a:pt x="2501602" y="658565"/>
                    <a:pt x="2493168" y="663030"/>
                  </a:cubicBezTo>
                  <a:cubicBezTo>
                    <a:pt x="2485231" y="666006"/>
                    <a:pt x="2477294" y="671463"/>
                    <a:pt x="2469356" y="679401"/>
                  </a:cubicBezTo>
                  <a:cubicBezTo>
                    <a:pt x="2462907" y="686842"/>
                    <a:pt x="2457698" y="689323"/>
                    <a:pt x="2453729" y="686842"/>
                  </a:cubicBezTo>
                  <a:cubicBezTo>
                    <a:pt x="2450752" y="684858"/>
                    <a:pt x="2456210" y="672455"/>
                    <a:pt x="2470100" y="649635"/>
                  </a:cubicBezTo>
                  <a:cubicBezTo>
                    <a:pt x="2492424" y="609451"/>
                    <a:pt x="2513508" y="575965"/>
                    <a:pt x="2533352" y="549176"/>
                  </a:cubicBezTo>
                  <a:cubicBezTo>
                    <a:pt x="2551708" y="522387"/>
                    <a:pt x="2577256" y="477987"/>
                    <a:pt x="2609999" y="415975"/>
                  </a:cubicBezTo>
                  <a:cubicBezTo>
                    <a:pt x="2611983" y="410022"/>
                    <a:pt x="2614711" y="404565"/>
                    <a:pt x="2618184" y="399604"/>
                  </a:cubicBezTo>
                  <a:cubicBezTo>
                    <a:pt x="2607766" y="403076"/>
                    <a:pt x="2599085" y="406797"/>
                    <a:pt x="2592139" y="410766"/>
                  </a:cubicBezTo>
                  <a:cubicBezTo>
                    <a:pt x="2581721" y="416719"/>
                    <a:pt x="2570807" y="417215"/>
                    <a:pt x="2559397" y="412254"/>
                  </a:cubicBezTo>
                  <a:cubicBezTo>
                    <a:pt x="2548483" y="407789"/>
                    <a:pt x="2540049" y="402332"/>
                    <a:pt x="2534096" y="395883"/>
                  </a:cubicBezTo>
                  <a:cubicBezTo>
                    <a:pt x="2529135" y="389930"/>
                    <a:pt x="2524174" y="384473"/>
                    <a:pt x="2519213" y="379512"/>
                  </a:cubicBezTo>
                  <a:close/>
                  <a:moveTo>
                    <a:pt x="2737247" y="364629"/>
                  </a:moveTo>
                  <a:cubicBezTo>
                    <a:pt x="2726829" y="366614"/>
                    <a:pt x="2717155" y="369342"/>
                    <a:pt x="2708225" y="372815"/>
                  </a:cubicBezTo>
                  <a:cubicBezTo>
                    <a:pt x="2707729" y="373311"/>
                    <a:pt x="2707233" y="374055"/>
                    <a:pt x="2706737" y="375047"/>
                  </a:cubicBezTo>
                  <a:cubicBezTo>
                    <a:pt x="2716163" y="375047"/>
                    <a:pt x="2726332" y="375047"/>
                    <a:pt x="2737247" y="375047"/>
                  </a:cubicBezTo>
                  <a:cubicBezTo>
                    <a:pt x="2737247" y="370582"/>
                    <a:pt x="2737247" y="367110"/>
                    <a:pt x="2737247" y="364629"/>
                  </a:cubicBezTo>
                  <a:close/>
                  <a:moveTo>
                    <a:pt x="5091261" y="361653"/>
                  </a:moveTo>
                  <a:cubicBezTo>
                    <a:pt x="5077866" y="363637"/>
                    <a:pt x="5064224" y="366862"/>
                    <a:pt x="5050333" y="371326"/>
                  </a:cubicBezTo>
                  <a:cubicBezTo>
                    <a:pt x="5044380" y="371823"/>
                    <a:pt x="5038675" y="373063"/>
                    <a:pt x="5033218" y="375047"/>
                  </a:cubicBezTo>
                  <a:cubicBezTo>
                    <a:pt x="5054550" y="375047"/>
                    <a:pt x="5076626" y="375047"/>
                    <a:pt x="5099446" y="375047"/>
                  </a:cubicBezTo>
                  <a:cubicBezTo>
                    <a:pt x="5099446" y="373559"/>
                    <a:pt x="5099943" y="372567"/>
                    <a:pt x="5100935" y="372071"/>
                  </a:cubicBezTo>
                  <a:cubicBezTo>
                    <a:pt x="5096470" y="371575"/>
                    <a:pt x="5093246" y="368102"/>
                    <a:pt x="5091261" y="361653"/>
                  </a:cubicBezTo>
                  <a:close/>
                  <a:moveTo>
                    <a:pt x="5249019" y="343049"/>
                  </a:moveTo>
                  <a:cubicBezTo>
                    <a:pt x="5232648" y="343049"/>
                    <a:pt x="5207099" y="345033"/>
                    <a:pt x="5172372" y="349002"/>
                  </a:cubicBezTo>
                  <a:cubicBezTo>
                    <a:pt x="5158482" y="349498"/>
                    <a:pt x="5143599" y="351235"/>
                    <a:pt x="5127724" y="354211"/>
                  </a:cubicBezTo>
                  <a:cubicBezTo>
                    <a:pt x="5124747" y="360164"/>
                    <a:pt x="5121523" y="364877"/>
                    <a:pt x="5118050" y="368350"/>
                  </a:cubicBezTo>
                  <a:cubicBezTo>
                    <a:pt x="5113585" y="370334"/>
                    <a:pt x="5109369" y="371575"/>
                    <a:pt x="5105400" y="372071"/>
                  </a:cubicBezTo>
                  <a:cubicBezTo>
                    <a:pt x="5105400" y="372071"/>
                    <a:pt x="5105400" y="373063"/>
                    <a:pt x="5105400" y="375047"/>
                  </a:cubicBezTo>
                  <a:cubicBezTo>
                    <a:pt x="5107384" y="375047"/>
                    <a:pt x="5110609" y="375047"/>
                    <a:pt x="5115073" y="375047"/>
                  </a:cubicBezTo>
                  <a:cubicBezTo>
                    <a:pt x="5120035" y="373559"/>
                    <a:pt x="5124003" y="371823"/>
                    <a:pt x="5126980" y="369838"/>
                  </a:cubicBezTo>
                  <a:cubicBezTo>
                    <a:pt x="5131445" y="366862"/>
                    <a:pt x="5135909" y="366862"/>
                    <a:pt x="5140374" y="369838"/>
                  </a:cubicBezTo>
                  <a:cubicBezTo>
                    <a:pt x="5143351" y="371326"/>
                    <a:pt x="5147320" y="373063"/>
                    <a:pt x="5152280" y="375047"/>
                  </a:cubicBezTo>
                  <a:cubicBezTo>
                    <a:pt x="5185519" y="375047"/>
                    <a:pt x="5219005" y="375047"/>
                    <a:pt x="5252739" y="375047"/>
                  </a:cubicBezTo>
                  <a:cubicBezTo>
                    <a:pt x="5257204" y="370086"/>
                    <a:pt x="5261669" y="364877"/>
                    <a:pt x="5266134" y="359420"/>
                  </a:cubicBezTo>
                  <a:cubicBezTo>
                    <a:pt x="5272087" y="351979"/>
                    <a:pt x="5274816" y="347514"/>
                    <a:pt x="5274320" y="346026"/>
                  </a:cubicBezTo>
                  <a:cubicBezTo>
                    <a:pt x="5274320" y="344041"/>
                    <a:pt x="5265886" y="343049"/>
                    <a:pt x="5249019" y="343049"/>
                  </a:cubicBezTo>
                  <a:close/>
                  <a:moveTo>
                    <a:pt x="1556147" y="331143"/>
                  </a:moveTo>
                  <a:cubicBezTo>
                    <a:pt x="1548705" y="331639"/>
                    <a:pt x="1541760" y="332879"/>
                    <a:pt x="1535311" y="334864"/>
                  </a:cubicBezTo>
                  <a:cubicBezTo>
                    <a:pt x="1499592" y="340817"/>
                    <a:pt x="1452464" y="354211"/>
                    <a:pt x="1393924" y="375047"/>
                  </a:cubicBezTo>
                  <a:cubicBezTo>
                    <a:pt x="1437580" y="375047"/>
                    <a:pt x="1481981" y="375047"/>
                    <a:pt x="1527125" y="375047"/>
                  </a:cubicBezTo>
                  <a:cubicBezTo>
                    <a:pt x="1528614" y="375047"/>
                    <a:pt x="1530350" y="375047"/>
                    <a:pt x="1532334" y="375047"/>
                  </a:cubicBezTo>
                  <a:cubicBezTo>
                    <a:pt x="1539776" y="373559"/>
                    <a:pt x="1547714" y="372815"/>
                    <a:pt x="1556147" y="372815"/>
                  </a:cubicBezTo>
                  <a:cubicBezTo>
                    <a:pt x="1556147" y="358924"/>
                    <a:pt x="1556147" y="345033"/>
                    <a:pt x="1556147" y="331143"/>
                  </a:cubicBezTo>
                  <a:close/>
                  <a:moveTo>
                    <a:pt x="375047" y="328910"/>
                  </a:moveTo>
                  <a:cubicBezTo>
                    <a:pt x="352723" y="348258"/>
                    <a:pt x="336352" y="363637"/>
                    <a:pt x="325934" y="375047"/>
                  </a:cubicBezTo>
                  <a:cubicBezTo>
                    <a:pt x="341312" y="375047"/>
                    <a:pt x="357683" y="375047"/>
                    <a:pt x="375047" y="375047"/>
                  </a:cubicBezTo>
                  <a:cubicBezTo>
                    <a:pt x="375047" y="359668"/>
                    <a:pt x="375047" y="344289"/>
                    <a:pt x="375047" y="328910"/>
                  </a:cubicBezTo>
                  <a:close/>
                  <a:moveTo>
                    <a:pt x="6280546" y="298401"/>
                  </a:moveTo>
                  <a:cubicBezTo>
                    <a:pt x="6262191" y="304354"/>
                    <a:pt x="6244827" y="310555"/>
                    <a:pt x="6228457" y="317004"/>
                  </a:cubicBezTo>
                  <a:cubicBezTo>
                    <a:pt x="6226472" y="337840"/>
                    <a:pt x="6224487" y="357188"/>
                    <a:pt x="6222503" y="375047"/>
                  </a:cubicBezTo>
                  <a:cubicBezTo>
                    <a:pt x="6224487" y="375047"/>
                    <a:pt x="6227464" y="375047"/>
                    <a:pt x="6231433" y="375047"/>
                  </a:cubicBezTo>
                  <a:cubicBezTo>
                    <a:pt x="6249293" y="369094"/>
                    <a:pt x="6265663" y="364381"/>
                    <a:pt x="6280546" y="360908"/>
                  </a:cubicBezTo>
                  <a:cubicBezTo>
                    <a:pt x="6280546" y="340073"/>
                    <a:pt x="6280546" y="319237"/>
                    <a:pt x="6280546" y="298401"/>
                  </a:cubicBezTo>
                  <a:close/>
                  <a:moveTo>
                    <a:pt x="7461646" y="293192"/>
                  </a:moveTo>
                  <a:cubicBezTo>
                    <a:pt x="7429897" y="299641"/>
                    <a:pt x="7401619" y="306834"/>
                    <a:pt x="7376814" y="314772"/>
                  </a:cubicBezTo>
                  <a:cubicBezTo>
                    <a:pt x="7376814" y="321221"/>
                    <a:pt x="7378055" y="331143"/>
                    <a:pt x="7380535" y="344537"/>
                  </a:cubicBezTo>
                  <a:cubicBezTo>
                    <a:pt x="7380535" y="346522"/>
                    <a:pt x="7380783" y="349002"/>
                    <a:pt x="7381279" y="351979"/>
                  </a:cubicBezTo>
                  <a:cubicBezTo>
                    <a:pt x="7402115" y="345530"/>
                    <a:pt x="7428904" y="337592"/>
                    <a:pt x="7461646" y="328166"/>
                  </a:cubicBezTo>
                  <a:cubicBezTo>
                    <a:pt x="7461646" y="316260"/>
                    <a:pt x="7461646" y="304602"/>
                    <a:pt x="7461646" y="293192"/>
                  </a:cubicBezTo>
                  <a:close/>
                  <a:moveTo>
                    <a:pt x="4046339" y="276821"/>
                  </a:moveTo>
                  <a:cubicBezTo>
                    <a:pt x="4034433" y="279797"/>
                    <a:pt x="4021782" y="283270"/>
                    <a:pt x="4008388" y="287239"/>
                  </a:cubicBezTo>
                  <a:cubicBezTo>
                    <a:pt x="4002435" y="288727"/>
                    <a:pt x="3997226" y="289223"/>
                    <a:pt x="3992761" y="288727"/>
                  </a:cubicBezTo>
                  <a:cubicBezTo>
                    <a:pt x="3989288" y="298153"/>
                    <a:pt x="3985815" y="307578"/>
                    <a:pt x="3982343" y="317004"/>
                  </a:cubicBezTo>
                  <a:cubicBezTo>
                    <a:pt x="3976390" y="330895"/>
                    <a:pt x="3971181" y="336600"/>
                    <a:pt x="3966716" y="334119"/>
                  </a:cubicBezTo>
                  <a:cubicBezTo>
                    <a:pt x="3963243" y="332135"/>
                    <a:pt x="3959522" y="332383"/>
                    <a:pt x="3955554" y="334864"/>
                  </a:cubicBezTo>
                  <a:cubicBezTo>
                    <a:pt x="3952577" y="337840"/>
                    <a:pt x="3949104" y="338088"/>
                    <a:pt x="3945136" y="335608"/>
                  </a:cubicBezTo>
                  <a:cubicBezTo>
                    <a:pt x="3943647" y="334119"/>
                    <a:pt x="3941911" y="333623"/>
                    <a:pt x="3939927" y="334119"/>
                  </a:cubicBezTo>
                  <a:cubicBezTo>
                    <a:pt x="3941415" y="335608"/>
                    <a:pt x="3942903" y="337096"/>
                    <a:pt x="3944392" y="338584"/>
                  </a:cubicBezTo>
                  <a:cubicBezTo>
                    <a:pt x="3952329" y="346026"/>
                    <a:pt x="3962499" y="358180"/>
                    <a:pt x="3974901" y="375047"/>
                  </a:cubicBezTo>
                  <a:cubicBezTo>
                    <a:pt x="3994745" y="375047"/>
                    <a:pt x="4015333" y="375047"/>
                    <a:pt x="4036665" y="375047"/>
                  </a:cubicBezTo>
                  <a:cubicBezTo>
                    <a:pt x="4036665" y="369094"/>
                    <a:pt x="4037657" y="363885"/>
                    <a:pt x="4039642" y="359420"/>
                  </a:cubicBezTo>
                  <a:cubicBezTo>
                    <a:pt x="4044106" y="325190"/>
                    <a:pt x="4046339" y="302617"/>
                    <a:pt x="4046339" y="291703"/>
                  </a:cubicBezTo>
                  <a:cubicBezTo>
                    <a:pt x="4046339" y="286742"/>
                    <a:pt x="4046339" y="281782"/>
                    <a:pt x="4046339" y="276821"/>
                  </a:cubicBezTo>
                  <a:close/>
                  <a:moveTo>
                    <a:pt x="7543501" y="275332"/>
                  </a:moveTo>
                  <a:cubicBezTo>
                    <a:pt x="7522665" y="279797"/>
                    <a:pt x="7499101" y="285254"/>
                    <a:pt x="7472809" y="291703"/>
                  </a:cubicBezTo>
                  <a:cubicBezTo>
                    <a:pt x="7471320" y="291703"/>
                    <a:pt x="7469584" y="291951"/>
                    <a:pt x="7467599" y="292448"/>
                  </a:cubicBezTo>
                  <a:cubicBezTo>
                    <a:pt x="7467599" y="302866"/>
                    <a:pt x="7467599" y="314276"/>
                    <a:pt x="7467599" y="326678"/>
                  </a:cubicBezTo>
                  <a:cubicBezTo>
                    <a:pt x="7483971" y="322213"/>
                    <a:pt x="7503071" y="317252"/>
                    <a:pt x="7524898" y="311795"/>
                  </a:cubicBezTo>
                  <a:cubicBezTo>
                    <a:pt x="7531348" y="300881"/>
                    <a:pt x="7537549" y="288727"/>
                    <a:pt x="7543501" y="275332"/>
                  </a:cubicBezTo>
                  <a:close/>
                  <a:moveTo>
                    <a:pt x="5007173" y="235149"/>
                  </a:moveTo>
                  <a:cubicBezTo>
                    <a:pt x="4995267" y="239614"/>
                    <a:pt x="4982369" y="244575"/>
                    <a:pt x="4968478" y="250032"/>
                  </a:cubicBezTo>
                  <a:cubicBezTo>
                    <a:pt x="4959548" y="260449"/>
                    <a:pt x="4951611" y="269379"/>
                    <a:pt x="4944665" y="276821"/>
                  </a:cubicBezTo>
                  <a:cubicBezTo>
                    <a:pt x="4936728" y="285750"/>
                    <a:pt x="4933007" y="290959"/>
                    <a:pt x="4933503" y="292448"/>
                  </a:cubicBezTo>
                  <a:cubicBezTo>
                    <a:pt x="4934000" y="293936"/>
                    <a:pt x="4944665" y="289967"/>
                    <a:pt x="4965501" y="280541"/>
                  </a:cubicBezTo>
                  <a:cubicBezTo>
                    <a:pt x="4981872" y="273100"/>
                    <a:pt x="5000724" y="264170"/>
                    <a:pt x="5022056" y="253752"/>
                  </a:cubicBezTo>
                  <a:cubicBezTo>
                    <a:pt x="5019079" y="248791"/>
                    <a:pt x="5015607" y="244326"/>
                    <a:pt x="5011638" y="240358"/>
                  </a:cubicBezTo>
                  <a:cubicBezTo>
                    <a:pt x="5010150" y="238869"/>
                    <a:pt x="5008661" y="237133"/>
                    <a:pt x="5007173" y="235149"/>
                  </a:cubicBezTo>
                  <a:close/>
                  <a:moveTo>
                    <a:pt x="7461646" y="208360"/>
                  </a:moveTo>
                  <a:cubicBezTo>
                    <a:pt x="7449740" y="211336"/>
                    <a:pt x="7435601" y="215553"/>
                    <a:pt x="7419230" y="221010"/>
                  </a:cubicBezTo>
                  <a:cubicBezTo>
                    <a:pt x="7391945" y="228451"/>
                    <a:pt x="7368877" y="236141"/>
                    <a:pt x="7350025" y="244078"/>
                  </a:cubicBezTo>
                  <a:cubicBezTo>
                    <a:pt x="7349529" y="244078"/>
                    <a:pt x="7348785" y="244326"/>
                    <a:pt x="7347793" y="244823"/>
                  </a:cubicBezTo>
                  <a:cubicBezTo>
                    <a:pt x="7347793" y="244823"/>
                    <a:pt x="7347793" y="245071"/>
                    <a:pt x="7347793" y="245567"/>
                  </a:cubicBezTo>
                  <a:cubicBezTo>
                    <a:pt x="7349281" y="251520"/>
                    <a:pt x="7351265" y="256729"/>
                    <a:pt x="7353746" y="261194"/>
                  </a:cubicBezTo>
                  <a:cubicBezTo>
                    <a:pt x="7382023" y="254744"/>
                    <a:pt x="7415757" y="247303"/>
                    <a:pt x="7454949" y="238869"/>
                  </a:cubicBezTo>
                  <a:cubicBezTo>
                    <a:pt x="7456437" y="238869"/>
                    <a:pt x="7458669" y="238373"/>
                    <a:pt x="7461646" y="237381"/>
                  </a:cubicBezTo>
                  <a:cubicBezTo>
                    <a:pt x="7461646" y="227955"/>
                    <a:pt x="7461646" y="218281"/>
                    <a:pt x="7461646" y="208360"/>
                  </a:cubicBezTo>
                  <a:close/>
                  <a:moveTo>
                    <a:pt x="5278970" y="192175"/>
                  </a:moveTo>
                  <a:cubicBezTo>
                    <a:pt x="5283063" y="191803"/>
                    <a:pt x="5287962" y="192485"/>
                    <a:pt x="5293667" y="194221"/>
                  </a:cubicBezTo>
                  <a:cubicBezTo>
                    <a:pt x="5304085" y="197694"/>
                    <a:pt x="5312767" y="205879"/>
                    <a:pt x="5319712" y="218778"/>
                  </a:cubicBezTo>
                  <a:cubicBezTo>
                    <a:pt x="5326162" y="230684"/>
                    <a:pt x="5327402" y="238621"/>
                    <a:pt x="5323433" y="242590"/>
                  </a:cubicBezTo>
                  <a:cubicBezTo>
                    <a:pt x="5319960" y="247055"/>
                    <a:pt x="5314255" y="250280"/>
                    <a:pt x="5306318" y="252264"/>
                  </a:cubicBezTo>
                  <a:cubicBezTo>
                    <a:pt x="5289946" y="258217"/>
                    <a:pt x="5270847" y="261938"/>
                    <a:pt x="5249019" y="263426"/>
                  </a:cubicBezTo>
                  <a:cubicBezTo>
                    <a:pt x="5228183" y="264914"/>
                    <a:pt x="5202634" y="270123"/>
                    <a:pt x="5172372" y="279053"/>
                  </a:cubicBezTo>
                  <a:cubicBezTo>
                    <a:pt x="5154513" y="283518"/>
                    <a:pt x="5144343" y="283766"/>
                    <a:pt x="5141862" y="279797"/>
                  </a:cubicBezTo>
                  <a:cubicBezTo>
                    <a:pt x="5139878" y="275332"/>
                    <a:pt x="5145583" y="268635"/>
                    <a:pt x="5158978" y="259705"/>
                  </a:cubicBezTo>
                  <a:cubicBezTo>
                    <a:pt x="5175349" y="250776"/>
                    <a:pt x="5195193" y="240110"/>
                    <a:pt x="5218509" y="227707"/>
                  </a:cubicBezTo>
                  <a:cubicBezTo>
                    <a:pt x="5240833" y="216793"/>
                    <a:pt x="5257701" y="206375"/>
                    <a:pt x="5269111" y="196453"/>
                  </a:cubicBezTo>
                  <a:cubicBezTo>
                    <a:pt x="5271591" y="193973"/>
                    <a:pt x="5274878" y="192547"/>
                    <a:pt x="5278970" y="192175"/>
                  </a:cubicBezTo>
                  <a:close/>
                  <a:moveTo>
                    <a:pt x="7557641" y="190686"/>
                  </a:moveTo>
                  <a:cubicBezTo>
                    <a:pt x="7554664" y="190562"/>
                    <a:pt x="7550695" y="190748"/>
                    <a:pt x="7545734" y="191244"/>
                  </a:cubicBezTo>
                  <a:cubicBezTo>
                    <a:pt x="7536805" y="192733"/>
                    <a:pt x="7526883" y="194965"/>
                    <a:pt x="7515969" y="197942"/>
                  </a:cubicBezTo>
                  <a:cubicBezTo>
                    <a:pt x="7506543" y="199926"/>
                    <a:pt x="7494885" y="202407"/>
                    <a:pt x="7480994" y="205383"/>
                  </a:cubicBezTo>
                  <a:cubicBezTo>
                    <a:pt x="7477521" y="205383"/>
                    <a:pt x="7473057" y="205879"/>
                    <a:pt x="7467599" y="206871"/>
                  </a:cubicBezTo>
                  <a:cubicBezTo>
                    <a:pt x="7467599" y="215801"/>
                    <a:pt x="7467599" y="225475"/>
                    <a:pt x="7467599" y="235893"/>
                  </a:cubicBezTo>
                  <a:cubicBezTo>
                    <a:pt x="7506295" y="227955"/>
                    <a:pt x="7537549" y="221258"/>
                    <a:pt x="7561361" y="215801"/>
                  </a:cubicBezTo>
                  <a:cubicBezTo>
                    <a:pt x="7564337" y="202407"/>
                    <a:pt x="7565082" y="194469"/>
                    <a:pt x="7563593" y="191989"/>
                  </a:cubicBezTo>
                  <a:cubicBezTo>
                    <a:pt x="7562601" y="191244"/>
                    <a:pt x="7560617" y="190810"/>
                    <a:pt x="7557641" y="190686"/>
                  </a:cubicBezTo>
                  <a:close/>
                  <a:moveTo>
                    <a:pt x="6280546" y="155526"/>
                  </a:moveTo>
                  <a:cubicBezTo>
                    <a:pt x="6271121" y="158502"/>
                    <a:pt x="6260951" y="161479"/>
                    <a:pt x="6250037" y="164455"/>
                  </a:cubicBezTo>
                  <a:cubicBezTo>
                    <a:pt x="6250037" y="166440"/>
                    <a:pt x="6249788" y="169416"/>
                    <a:pt x="6249293" y="173385"/>
                  </a:cubicBezTo>
                  <a:cubicBezTo>
                    <a:pt x="6247308" y="188268"/>
                    <a:pt x="6245075" y="202407"/>
                    <a:pt x="6242595" y="215801"/>
                  </a:cubicBezTo>
                  <a:cubicBezTo>
                    <a:pt x="6260455" y="209848"/>
                    <a:pt x="6273105" y="205135"/>
                    <a:pt x="6280546" y="201662"/>
                  </a:cubicBezTo>
                  <a:cubicBezTo>
                    <a:pt x="6280546" y="186780"/>
                    <a:pt x="6280546" y="171401"/>
                    <a:pt x="6280546" y="155526"/>
                  </a:cubicBezTo>
                  <a:close/>
                  <a:moveTo>
                    <a:pt x="375047" y="143619"/>
                  </a:moveTo>
                  <a:cubicBezTo>
                    <a:pt x="359668" y="158502"/>
                    <a:pt x="345530" y="171153"/>
                    <a:pt x="332631" y="181571"/>
                  </a:cubicBezTo>
                  <a:cubicBezTo>
                    <a:pt x="313283" y="197942"/>
                    <a:pt x="298896" y="208856"/>
                    <a:pt x="289471" y="214313"/>
                  </a:cubicBezTo>
                  <a:cubicBezTo>
                    <a:pt x="280541" y="219274"/>
                    <a:pt x="276324" y="223490"/>
                    <a:pt x="276821" y="226963"/>
                  </a:cubicBezTo>
                  <a:cubicBezTo>
                    <a:pt x="276821" y="229940"/>
                    <a:pt x="282030" y="232916"/>
                    <a:pt x="292447" y="235893"/>
                  </a:cubicBezTo>
                  <a:cubicBezTo>
                    <a:pt x="302865" y="237877"/>
                    <a:pt x="320476" y="242094"/>
                    <a:pt x="345281" y="248543"/>
                  </a:cubicBezTo>
                  <a:cubicBezTo>
                    <a:pt x="347266" y="249039"/>
                    <a:pt x="349498" y="250280"/>
                    <a:pt x="351978" y="252264"/>
                  </a:cubicBezTo>
                  <a:cubicBezTo>
                    <a:pt x="358427" y="244823"/>
                    <a:pt x="366117" y="236885"/>
                    <a:pt x="375047" y="228451"/>
                  </a:cubicBezTo>
                  <a:cubicBezTo>
                    <a:pt x="375047" y="200174"/>
                    <a:pt x="375047" y="171897"/>
                    <a:pt x="375047" y="143619"/>
                  </a:cubicBezTo>
                  <a:close/>
                  <a:moveTo>
                    <a:pt x="5040659" y="132457"/>
                  </a:moveTo>
                  <a:cubicBezTo>
                    <a:pt x="5042148" y="131961"/>
                    <a:pt x="5043884" y="132209"/>
                    <a:pt x="5045868" y="133201"/>
                  </a:cubicBezTo>
                  <a:cubicBezTo>
                    <a:pt x="5046365" y="133698"/>
                    <a:pt x="5047605" y="134442"/>
                    <a:pt x="5049589" y="135434"/>
                  </a:cubicBezTo>
                  <a:cubicBezTo>
                    <a:pt x="5050086" y="135930"/>
                    <a:pt x="5051077" y="136922"/>
                    <a:pt x="5052566" y="138410"/>
                  </a:cubicBezTo>
                  <a:cubicBezTo>
                    <a:pt x="5052566" y="138907"/>
                    <a:pt x="5053558" y="139899"/>
                    <a:pt x="5055542" y="141387"/>
                  </a:cubicBezTo>
                  <a:cubicBezTo>
                    <a:pt x="5057030" y="141883"/>
                    <a:pt x="5057527" y="143371"/>
                    <a:pt x="5057030" y="145852"/>
                  </a:cubicBezTo>
                  <a:cubicBezTo>
                    <a:pt x="5057030" y="147340"/>
                    <a:pt x="5057030" y="149076"/>
                    <a:pt x="5057030" y="151061"/>
                  </a:cubicBezTo>
                  <a:cubicBezTo>
                    <a:pt x="5057030" y="151557"/>
                    <a:pt x="5056783" y="152797"/>
                    <a:pt x="5056286" y="154782"/>
                  </a:cubicBezTo>
                  <a:cubicBezTo>
                    <a:pt x="5056286" y="156270"/>
                    <a:pt x="5056039" y="158254"/>
                    <a:pt x="5055542" y="160735"/>
                  </a:cubicBezTo>
                  <a:cubicBezTo>
                    <a:pt x="5055542" y="162223"/>
                    <a:pt x="5054302" y="163463"/>
                    <a:pt x="5051821" y="164455"/>
                  </a:cubicBezTo>
                  <a:cubicBezTo>
                    <a:pt x="5046861" y="165944"/>
                    <a:pt x="5039419" y="168176"/>
                    <a:pt x="5029497" y="171153"/>
                  </a:cubicBezTo>
                  <a:cubicBezTo>
                    <a:pt x="5020072" y="174129"/>
                    <a:pt x="5007669" y="177602"/>
                    <a:pt x="4992290" y="181571"/>
                  </a:cubicBezTo>
                  <a:cubicBezTo>
                    <a:pt x="4987329" y="183059"/>
                    <a:pt x="4983609" y="182811"/>
                    <a:pt x="4981128" y="180826"/>
                  </a:cubicBezTo>
                  <a:cubicBezTo>
                    <a:pt x="4979144" y="179338"/>
                    <a:pt x="4977160" y="177850"/>
                    <a:pt x="4975175" y="176362"/>
                  </a:cubicBezTo>
                  <a:cubicBezTo>
                    <a:pt x="4973687" y="175865"/>
                    <a:pt x="4972198" y="174625"/>
                    <a:pt x="4970710" y="172641"/>
                  </a:cubicBezTo>
                  <a:cubicBezTo>
                    <a:pt x="4970214" y="171153"/>
                    <a:pt x="4969222" y="169168"/>
                    <a:pt x="4967734" y="166688"/>
                  </a:cubicBezTo>
                  <a:cubicBezTo>
                    <a:pt x="4967238" y="163711"/>
                    <a:pt x="4966494" y="160983"/>
                    <a:pt x="4965501" y="158502"/>
                  </a:cubicBezTo>
                  <a:cubicBezTo>
                    <a:pt x="4965501" y="155526"/>
                    <a:pt x="4968478" y="153293"/>
                    <a:pt x="4974431" y="151805"/>
                  </a:cubicBezTo>
                  <a:cubicBezTo>
                    <a:pt x="4980384" y="150317"/>
                    <a:pt x="4987825" y="148084"/>
                    <a:pt x="4996755" y="145108"/>
                  </a:cubicBezTo>
                  <a:cubicBezTo>
                    <a:pt x="5004693" y="142131"/>
                    <a:pt x="5019328" y="137914"/>
                    <a:pt x="5040659" y="132457"/>
                  </a:cubicBezTo>
                  <a:close/>
                  <a:moveTo>
                    <a:pt x="5283249" y="103994"/>
                  </a:moveTo>
                  <a:cubicBezTo>
                    <a:pt x="5287218" y="103622"/>
                    <a:pt x="5291931" y="104180"/>
                    <a:pt x="5297388" y="105668"/>
                  </a:cubicBezTo>
                  <a:cubicBezTo>
                    <a:pt x="5307806" y="109141"/>
                    <a:pt x="5316240" y="116830"/>
                    <a:pt x="5322689" y="128737"/>
                  </a:cubicBezTo>
                  <a:cubicBezTo>
                    <a:pt x="5329138" y="140643"/>
                    <a:pt x="5330378" y="148580"/>
                    <a:pt x="5326409" y="152549"/>
                  </a:cubicBezTo>
                  <a:cubicBezTo>
                    <a:pt x="5322937" y="156022"/>
                    <a:pt x="5317480" y="158998"/>
                    <a:pt x="5310038" y="161479"/>
                  </a:cubicBezTo>
                  <a:cubicBezTo>
                    <a:pt x="5296148" y="165944"/>
                    <a:pt x="5279281" y="169416"/>
                    <a:pt x="5259437" y="171897"/>
                  </a:cubicBezTo>
                  <a:cubicBezTo>
                    <a:pt x="5241081" y="173385"/>
                    <a:pt x="5218509" y="178098"/>
                    <a:pt x="5191720" y="186035"/>
                  </a:cubicBezTo>
                  <a:cubicBezTo>
                    <a:pt x="5170884" y="191989"/>
                    <a:pt x="5158978" y="192485"/>
                    <a:pt x="5156001" y="187524"/>
                  </a:cubicBezTo>
                  <a:cubicBezTo>
                    <a:pt x="5154017" y="182563"/>
                    <a:pt x="5160714" y="174873"/>
                    <a:pt x="5176093" y="164455"/>
                  </a:cubicBezTo>
                  <a:cubicBezTo>
                    <a:pt x="5189984" y="156518"/>
                    <a:pt x="5207595" y="147092"/>
                    <a:pt x="5228927" y="136178"/>
                  </a:cubicBezTo>
                  <a:cubicBezTo>
                    <a:pt x="5248771" y="125760"/>
                    <a:pt x="5263654" y="116334"/>
                    <a:pt x="5273575" y="107901"/>
                  </a:cubicBezTo>
                  <a:cubicBezTo>
                    <a:pt x="5276056" y="105668"/>
                    <a:pt x="5279281" y="104366"/>
                    <a:pt x="5283249" y="103994"/>
                  </a:cubicBezTo>
                  <a:close/>
                  <a:moveTo>
                    <a:pt x="5035450" y="84088"/>
                  </a:moveTo>
                  <a:cubicBezTo>
                    <a:pt x="5036939" y="83592"/>
                    <a:pt x="5038427" y="83840"/>
                    <a:pt x="5039915" y="84832"/>
                  </a:cubicBezTo>
                  <a:cubicBezTo>
                    <a:pt x="5041403" y="86321"/>
                    <a:pt x="5042644" y="87313"/>
                    <a:pt x="5043636" y="87809"/>
                  </a:cubicBezTo>
                  <a:cubicBezTo>
                    <a:pt x="5044132" y="87809"/>
                    <a:pt x="5045124" y="88553"/>
                    <a:pt x="5046612" y="90041"/>
                  </a:cubicBezTo>
                  <a:cubicBezTo>
                    <a:pt x="5046612" y="90537"/>
                    <a:pt x="5047605" y="91778"/>
                    <a:pt x="5049589" y="93762"/>
                  </a:cubicBezTo>
                  <a:cubicBezTo>
                    <a:pt x="5051077" y="94258"/>
                    <a:pt x="5051574" y="95746"/>
                    <a:pt x="5051077" y="98227"/>
                  </a:cubicBezTo>
                  <a:cubicBezTo>
                    <a:pt x="5051077" y="99715"/>
                    <a:pt x="5051077" y="101203"/>
                    <a:pt x="5051077" y="102692"/>
                  </a:cubicBezTo>
                  <a:cubicBezTo>
                    <a:pt x="5051077" y="104180"/>
                    <a:pt x="5050830" y="105668"/>
                    <a:pt x="5050333" y="107157"/>
                  </a:cubicBezTo>
                  <a:cubicBezTo>
                    <a:pt x="5049837" y="108645"/>
                    <a:pt x="5049341" y="110381"/>
                    <a:pt x="5048845" y="112366"/>
                  </a:cubicBezTo>
                  <a:cubicBezTo>
                    <a:pt x="5048845" y="113854"/>
                    <a:pt x="5047605" y="115094"/>
                    <a:pt x="5045124" y="116086"/>
                  </a:cubicBezTo>
                  <a:cubicBezTo>
                    <a:pt x="5040659" y="117574"/>
                    <a:pt x="5034210" y="119311"/>
                    <a:pt x="5025777" y="121295"/>
                  </a:cubicBezTo>
                  <a:cubicBezTo>
                    <a:pt x="5018335" y="123280"/>
                    <a:pt x="5008165" y="125760"/>
                    <a:pt x="4995267" y="128737"/>
                  </a:cubicBezTo>
                  <a:cubicBezTo>
                    <a:pt x="4989314" y="130225"/>
                    <a:pt x="4985345" y="129977"/>
                    <a:pt x="4983361" y="127992"/>
                  </a:cubicBezTo>
                  <a:cubicBezTo>
                    <a:pt x="4981872" y="126504"/>
                    <a:pt x="4979888" y="124768"/>
                    <a:pt x="4977407" y="122783"/>
                  </a:cubicBezTo>
                  <a:cubicBezTo>
                    <a:pt x="4975919" y="122287"/>
                    <a:pt x="4974679" y="121047"/>
                    <a:pt x="4973687" y="119063"/>
                  </a:cubicBezTo>
                  <a:cubicBezTo>
                    <a:pt x="4973191" y="117574"/>
                    <a:pt x="4972198" y="115342"/>
                    <a:pt x="4970710" y="112366"/>
                  </a:cubicBezTo>
                  <a:cubicBezTo>
                    <a:pt x="4970710" y="110381"/>
                    <a:pt x="4970214" y="107653"/>
                    <a:pt x="4969222" y="104180"/>
                  </a:cubicBezTo>
                  <a:cubicBezTo>
                    <a:pt x="4969222" y="102196"/>
                    <a:pt x="4972198" y="100211"/>
                    <a:pt x="4978152" y="98227"/>
                  </a:cubicBezTo>
                  <a:cubicBezTo>
                    <a:pt x="4983113" y="97731"/>
                    <a:pt x="4989562" y="95994"/>
                    <a:pt x="4997499" y="93018"/>
                  </a:cubicBezTo>
                  <a:cubicBezTo>
                    <a:pt x="5004941" y="91530"/>
                    <a:pt x="5017591" y="88553"/>
                    <a:pt x="5035450" y="84088"/>
                  </a:cubicBezTo>
                  <a:close/>
                  <a:moveTo>
                    <a:pt x="5285482" y="21022"/>
                  </a:moveTo>
                  <a:cubicBezTo>
                    <a:pt x="5289451" y="20898"/>
                    <a:pt x="5293915" y="21828"/>
                    <a:pt x="5298876" y="23813"/>
                  </a:cubicBezTo>
                  <a:cubicBezTo>
                    <a:pt x="5308302" y="28278"/>
                    <a:pt x="5316240" y="36711"/>
                    <a:pt x="5322689" y="49114"/>
                  </a:cubicBezTo>
                  <a:cubicBezTo>
                    <a:pt x="5327650" y="61020"/>
                    <a:pt x="5328146" y="68709"/>
                    <a:pt x="5324177" y="72182"/>
                  </a:cubicBezTo>
                  <a:cubicBezTo>
                    <a:pt x="5319712" y="75158"/>
                    <a:pt x="5314007" y="77887"/>
                    <a:pt x="5307062" y="80367"/>
                  </a:cubicBezTo>
                  <a:cubicBezTo>
                    <a:pt x="5293667" y="83344"/>
                    <a:pt x="5277793" y="85080"/>
                    <a:pt x="5259437" y="85576"/>
                  </a:cubicBezTo>
                  <a:cubicBezTo>
                    <a:pt x="5241577" y="85576"/>
                    <a:pt x="5219997" y="88305"/>
                    <a:pt x="5194696" y="93762"/>
                  </a:cubicBezTo>
                  <a:cubicBezTo>
                    <a:pt x="5173861" y="97235"/>
                    <a:pt x="5162203" y="96739"/>
                    <a:pt x="5159722" y="92274"/>
                  </a:cubicBezTo>
                  <a:cubicBezTo>
                    <a:pt x="5157738" y="87313"/>
                    <a:pt x="5164931" y="80119"/>
                    <a:pt x="5181302" y="70694"/>
                  </a:cubicBezTo>
                  <a:cubicBezTo>
                    <a:pt x="5194696" y="64244"/>
                    <a:pt x="5211316" y="56555"/>
                    <a:pt x="5231159" y="47625"/>
                  </a:cubicBezTo>
                  <a:cubicBezTo>
                    <a:pt x="5250507" y="39688"/>
                    <a:pt x="5265142" y="31998"/>
                    <a:pt x="5275064" y="24557"/>
                  </a:cubicBezTo>
                  <a:cubicBezTo>
                    <a:pt x="5278040" y="22324"/>
                    <a:pt x="5281513" y="21146"/>
                    <a:pt x="5285482" y="21022"/>
                  </a:cubicBezTo>
                  <a:close/>
                  <a:moveTo>
                    <a:pt x="7467599" y="5209"/>
                  </a:moveTo>
                  <a:cubicBezTo>
                    <a:pt x="7467599" y="11162"/>
                    <a:pt x="7467847" y="17860"/>
                    <a:pt x="7468343" y="25301"/>
                  </a:cubicBezTo>
                  <a:cubicBezTo>
                    <a:pt x="7470328" y="27285"/>
                    <a:pt x="7474297" y="32246"/>
                    <a:pt x="7480249" y="40184"/>
                  </a:cubicBezTo>
                  <a:cubicBezTo>
                    <a:pt x="7482235" y="43160"/>
                    <a:pt x="7484963" y="46881"/>
                    <a:pt x="7488435" y="51346"/>
                  </a:cubicBezTo>
                  <a:cubicBezTo>
                    <a:pt x="7510759" y="49858"/>
                    <a:pt x="7531099" y="48866"/>
                    <a:pt x="7549455" y="48369"/>
                  </a:cubicBezTo>
                  <a:cubicBezTo>
                    <a:pt x="7583685" y="47873"/>
                    <a:pt x="7606506" y="45641"/>
                    <a:pt x="7617915" y="41672"/>
                  </a:cubicBezTo>
                  <a:cubicBezTo>
                    <a:pt x="7621389" y="41176"/>
                    <a:pt x="7624613" y="39936"/>
                    <a:pt x="7627589" y="37951"/>
                  </a:cubicBezTo>
                  <a:cubicBezTo>
                    <a:pt x="7630566" y="36463"/>
                    <a:pt x="7634783" y="37951"/>
                    <a:pt x="7640240" y="42416"/>
                  </a:cubicBezTo>
                  <a:cubicBezTo>
                    <a:pt x="7645201" y="45889"/>
                    <a:pt x="7653139" y="49114"/>
                    <a:pt x="7664053" y="52090"/>
                  </a:cubicBezTo>
                  <a:cubicBezTo>
                    <a:pt x="7674471" y="53578"/>
                    <a:pt x="7682160" y="57795"/>
                    <a:pt x="7687121" y="64741"/>
                  </a:cubicBezTo>
                  <a:cubicBezTo>
                    <a:pt x="7691585" y="70694"/>
                    <a:pt x="7693074" y="79623"/>
                    <a:pt x="7691585" y="91530"/>
                  </a:cubicBezTo>
                  <a:cubicBezTo>
                    <a:pt x="7690097" y="102444"/>
                    <a:pt x="7686873" y="109637"/>
                    <a:pt x="7681912" y="113110"/>
                  </a:cubicBezTo>
                  <a:cubicBezTo>
                    <a:pt x="7677447" y="115094"/>
                    <a:pt x="7671991" y="117078"/>
                    <a:pt x="7665541" y="119063"/>
                  </a:cubicBezTo>
                  <a:cubicBezTo>
                    <a:pt x="7659587" y="120551"/>
                    <a:pt x="7651155" y="118567"/>
                    <a:pt x="7640240" y="113110"/>
                  </a:cubicBezTo>
                  <a:cubicBezTo>
                    <a:pt x="7631311" y="109637"/>
                    <a:pt x="7604273" y="108893"/>
                    <a:pt x="7559129" y="110877"/>
                  </a:cubicBezTo>
                  <a:cubicBezTo>
                    <a:pt x="7536309" y="111373"/>
                    <a:pt x="7513736" y="113110"/>
                    <a:pt x="7491412" y="116086"/>
                  </a:cubicBezTo>
                  <a:cubicBezTo>
                    <a:pt x="7489923" y="119063"/>
                    <a:pt x="7488683" y="121791"/>
                    <a:pt x="7487691" y="124272"/>
                  </a:cubicBezTo>
                  <a:cubicBezTo>
                    <a:pt x="7486203" y="127744"/>
                    <a:pt x="7482731" y="130969"/>
                    <a:pt x="7477273" y="133946"/>
                  </a:cubicBezTo>
                  <a:cubicBezTo>
                    <a:pt x="7474297" y="135434"/>
                    <a:pt x="7471073" y="136426"/>
                    <a:pt x="7467599" y="136922"/>
                  </a:cubicBezTo>
                  <a:cubicBezTo>
                    <a:pt x="7467599" y="139899"/>
                    <a:pt x="7467599" y="143123"/>
                    <a:pt x="7467599" y="146596"/>
                  </a:cubicBezTo>
                  <a:cubicBezTo>
                    <a:pt x="7473553" y="146100"/>
                    <a:pt x="7480002" y="145108"/>
                    <a:pt x="7486947" y="143619"/>
                  </a:cubicBezTo>
                  <a:cubicBezTo>
                    <a:pt x="7503815" y="141635"/>
                    <a:pt x="7520930" y="140395"/>
                    <a:pt x="7538293" y="139899"/>
                  </a:cubicBezTo>
                  <a:cubicBezTo>
                    <a:pt x="7555161" y="139899"/>
                    <a:pt x="7567314" y="142379"/>
                    <a:pt x="7574755" y="147340"/>
                  </a:cubicBezTo>
                  <a:cubicBezTo>
                    <a:pt x="7581205" y="151805"/>
                    <a:pt x="7587406" y="152549"/>
                    <a:pt x="7593359" y="149573"/>
                  </a:cubicBezTo>
                  <a:cubicBezTo>
                    <a:pt x="7604273" y="142131"/>
                    <a:pt x="7616675" y="141635"/>
                    <a:pt x="7630566" y="148084"/>
                  </a:cubicBezTo>
                  <a:cubicBezTo>
                    <a:pt x="7642969" y="154534"/>
                    <a:pt x="7650906" y="163463"/>
                    <a:pt x="7654379" y="174873"/>
                  </a:cubicBezTo>
                  <a:cubicBezTo>
                    <a:pt x="7654875" y="179834"/>
                    <a:pt x="7654875" y="186283"/>
                    <a:pt x="7654379" y="194221"/>
                  </a:cubicBezTo>
                  <a:cubicBezTo>
                    <a:pt x="7658843" y="194221"/>
                    <a:pt x="7663309" y="195213"/>
                    <a:pt x="7667773" y="197198"/>
                  </a:cubicBezTo>
                  <a:cubicBezTo>
                    <a:pt x="7673727" y="200174"/>
                    <a:pt x="7679431" y="204143"/>
                    <a:pt x="7684889" y="209104"/>
                  </a:cubicBezTo>
                  <a:cubicBezTo>
                    <a:pt x="7689353" y="214065"/>
                    <a:pt x="7693074" y="219274"/>
                    <a:pt x="7696051" y="224731"/>
                  </a:cubicBezTo>
                  <a:cubicBezTo>
                    <a:pt x="7697539" y="229196"/>
                    <a:pt x="7696795" y="234653"/>
                    <a:pt x="7693818" y="241102"/>
                  </a:cubicBezTo>
                  <a:cubicBezTo>
                    <a:pt x="7690841" y="247055"/>
                    <a:pt x="7682409" y="250776"/>
                    <a:pt x="7668517" y="252264"/>
                  </a:cubicBezTo>
                  <a:cubicBezTo>
                    <a:pt x="7659091" y="252264"/>
                    <a:pt x="7647185" y="254000"/>
                    <a:pt x="7632799" y="257473"/>
                  </a:cubicBezTo>
                  <a:cubicBezTo>
                    <a:pt x="7631311" y="261938"/>
                    <a:pt x="7629822" y="266155"/>
                    <a:pt x="7628333" y="270123"/>
                  </a:cubicBezTo>
                  <a:cubicBezTo>
                    <a:pt x="7622381" y="285006"/>
                    <a:pt x="7612955" y="303610"/>
                    <a:pt x="7600057" y="325934"/>
                  </a:cubicBezTo>
                  <a:cubicBezTo>
                    <a:pt x="7596584" y="330895"/>
                    <a:pt x="7592863" y="335360"/>
                    <a:pt x="7588895" y="339328"/>
                  </a:cubicBezTo>
                  <a:cubicBezTo>
                    <a:pt x="7587406" y="341313"/>
                    <a:pt x="7586662" y="344289"/>
                    <a:pt x="7586662" y="348258"/>
                  </a:cubicBezTo>
                  <a:cubicBezTo>
                    <a:pt x="7586662" y="351235"/>
                    <a:pt x="7584926" y="353219"/>
                    <a:pt x="7581453" y="354211"/>
                  </a:cubicBezTo>
                  <a:cubicBezTo>
                    <a:pt x="7566074" y="359172"/>
                    <a:pt x="7545983" y="366118"/>
                    <a:pt x="7521177" y="375047"/>
                  </a:cubicBezTo>
                  <a:cubicBezTo>
                    <a:pt x="7546478" y="375047"/>
                    <a:pt x="7572523" y="375047"/>
                    <a:pt x="7599312" y="375047"/>
                  </a:cubicBezTo>
                  <a:cubicBezTo>
                    <a:pt x="7600801" y="373559"/>
                    <a:pt x="7604273" y="372319"/>
                    <a:pt x="7609730" y="371326"/>
                  </a:cubicBezTo>
                  <a:cubicBezTo>
                    <a:pt x="7617171" y="369838"/>
                    <a:pt x="7624117" y="370334"/>
                    <a:pt x="7630566" y="372815"/>
                  </a:cubicBezTo>
                  <a:cubicBezTo>
                    <a:pt x="7632055" y="372815"/>
                    <a:pt x="7633543" y="373559"/>
                    <a:pt x="7635031" y="375047"/>
                  </a:cubicBezTo>
                  <a:cubicBezTo>
                    <a:pt x="7702003" y="375047"/>
                    <a:pt x="7769225" y="375047"/>
                    <a:pt x="7836693" y="375047"/>
                  </a:cubicBezTo>
                  <a:cubicBezTo>
                    <a:pt x="7836693" y="251520"/>
                    <a:pt x="7836693" y="128240"/>
                    <a:pt x="7836693" y="5209"/>
                  </a:cubicBezTo>
                  <a:cubicBezTo>
                    <a:pt x="7713165" y="5209"/>
                    <a:pt x="7590135" y="5209"/>
                    <a:pt x="7467599" y="5209"/>
                  </a:cubicBezTo>
                  <a:close/>
                  <a:moveTo>
                    <a:pt x="7092553" y="5209"/>
                  </a:moveTo>
                  <a:cubicBezTo>
                    <a:pt x="7092553" y="127744"/>
                    <a:pt x="7092553" y="251024"/>
                    <a:pt x="7092553" y="375047"/>
                  </a:cubicBezTo>
                  <a:cubicBezTo>
                    <a:pt x="7163990" y="375047"/>
                    <a:pt x="7236668" y="375047"/>
                    <a:pt x="7310585" y="375047"/>
                  </a:cubicBezTo>
                  <a:cubicBezTo>
                    <a:pt x="7318027" y="372071"/>
                    <a:pt x="7326709" y="369342"/>
                    <a:pt x="7336631" y="366862"/>
                  </a:cubicBezTo>
                  <a:cubicBezTo>
                    <a:pt x="7333654" y="363885"/>
                    <a:pt x="7330181" y="360164"/>
                    <a:pt x="7326213" y="355700"/>
                  </a:cubicBezTo>
                  <a:cubicBezTo>
                    <a:pt x="7323236" y="352227"/>
                    <a:pt x="7320507" y="349002"/>
                    <a:pt x="7318027" y="346026"/>
                  </a:cubicBezTo>
                  <a:cubicBezTo>
                    <a:pt x="7316539" y="344537"/>
                    <a:pt x="7315051" y="342057"/>
                    <a:pt x="7313562" y="338584"/>
                  </a:cubicBezTo>
                  <a:cubicBezTo>
                    <a:pt x="7313067" y="337096"/>
                    <a:pt x="7312074" y="335608"/>
                    <a:pt x="7310585" y="334119"/>
                  </a:cubicBezTo>
                  <a:cubicBezTo>
                    <a:pt x="7297191" y="338584"/>
                    <a:pt x="7286029" y="342801"/>
                    <a:pt x="7277099" y="346770"/>
                  </a:cubicBezTo>
                  <a:cubicBezTo>
                    <a:pt x="7269658" y="350242"/>
                    <a:pt x="7261969" y="350491"/>
                    <a:pt x="7254031" y="347514"/>
                  </a:cubicBezTo>
                  <a:cubicBezTo>
                    <a:pt x="7246589" y="344537"/>
                    <a:pt x="7240885" y="340569"/>
                    <a:pt x="7236915" y="335608"/>
                  </a:cubicBezTo>
                  <a:cubicBezTo>
                    <a:pt x="7233939" y="331143"/>
                    <a:pt x="7230715" y="327174"/>
                    <a:pt x="7227242" y="323701"/>
                  </a:cubicBezTo>
                  <a:cubicBezTo>
                    <a:pt x="7224265" y="320725"/>
                    <a:pt x="7222529" y="315020"/>
                    <a:pt x="7222033" y="306586"/>
                  </a:cubicBezTo>
                  <a:cubicBezTo>
                    <a:pt x="7222033" y="299145"/>
                    <a:pt x="7226250" y="294184"/>
                    <a:pt x="7234683" y="291703"/>
                  </a:cubicBezTo>
                  <a:cubicBezTo>
                    <a:pt x="7247086" y="288231"/>
                    <a:pt x="7263953" y="283518"/>
                    <a:pt x="7285285" y="277565"/>
                  </a:cubicBezTo>
                  <a:cubicBezTo>
                    <a:pt x="7285285" y="275580"/>
                    <a:pt x="7284789" y="273596"/>
                    <a:pt x="7283797" y="271612"/>
                  </a:cubicBezTo>
                  <a:cubicBezTo>
                    <a:pt x="7278836" y="254744"/>
                    <a:pt x="7275611" y="240110"/>
                    <a:pt x="7274123" y="227707"/>
                  </a:cubicBezTo>
                  <a:cubicBezTo>
                    <a:pt x="7273627" y="211336"/>
                    <a:pt x="7275859" y="199678"/>
                    <a:pt x="7280820" y="192733"/>
                  </a:cubicBezTo>
                  <a:cubicBezTo>
                    <a:pt x="7285285" y="186780"/>
                    <a:pt x="7293471" y="185043"/>
                    <a:pt x="7305377" y="187524"/>
                  </a:cubicBezTo>
                  <a:cubicBezTo>
                    <a:pt x="7305377" y="187524"/>
                    <a:pt x="7306121" y="187524"/>
                    <a:pt x="7307609" y="187524"/>
                  </a:cubicBezTo>
                  <a:cubicBezTo>
                    <a:pt x="7310585" y="186035"/>
                    <a:pt x="7315051" y="184547"/>
                    <a:pt x="7321003" y="183059"/>
                  </a:cubicBezTo>
                  <a:cubicBezTo>
                    <a:pt x="7338863" y="177106"/>
                    <a:pt x="7356723" y="171897"/>
                    <a:pt x="7374582" y="167432"/>
                  </a:cubicBezTo>
                  <a:cubicBezTo>
                    <a:pt x="7392441" y="164455"/>
                    <a:pt x="7411293" y="160239"/>
                    <a:pt x="7431137" y="154782"/>
                  </a:cubicBezTo>
                  <a:cubicBezTo>
                    <a:pt x="7441555" y="151805"/>
                    <a:pt x="7451973" y="149325"/>
                    <a:pt x="7462391" y="147340"/>
                  </a:cubicBezTo>
                  <a:cubicBezTo>
                    <a:pt x="7462391" y="144364"/>
                    <a:pt x="7462391" y="141387"/>
                    <a:pt x="7462391" y="138410"/>
                  </a:cubicBezTo>
                  <a:cubicBezTo>
                    <a:pt x="7457925" y="138410"/>
                    <a:pt x="7451973" y="132953"/>
                    <a:pt x="7444531" y="122039"/>
                  </a:cubicBezTo>
                  <a:cubicBezTo>
                    <a:pt x="7438578" y="122535"/>
                    <a:pt x="7433121" y="123528"/>
                    <a:pt x="7428160" y="125016"/>
                  </a:cubicBezTo>
                  <a:cubicBezTo>
                    <a:pt x="7384999" y="131465"/>
                    <a:pt x="7347049" y="139651"/>
                    <a:pt x="7314307" y="149573"/>
                  </a:cubicBezTo>
                  <a:cubicBezTo>
                    <a:pt x="7294959" y="154534"/>
                    <a:pt x="7282061" y="155774"/>
                    <a:pt x="7275611" y="153293"/>
                  </a:cubicBezTo>
                  <a:cubicBezTo>
                    <a:pt x="7269658" y="150317"/>
                    <a:pt x="7262713" y="141635"/>
                    <a:pt x="7254775" y="127248"/>
                  </a:cubicBezTo>
                  <a:cubicBezTo>
                    <a:pt x="7246838" y="113854"/>
                    <a:pt x="7243861" y="103684"/>
                    <a:pt x="7245845" y="96739"/>
                  </a:cubicBezTo>
                  <a:cubicBezTo>
                    <a:pt x="7247830" y="90785"/>
                    <a:pt x="7255271" y="86073"/>
                    <a:pt x="7268169" y="82600"/>
                  </a:cubicBezTo>
                  <a:cubicBezTo>
                    <a:pt x="7277099" y="80615"/>
                    <a:pt x="7289998" y="77639"/>
                    <a:pt x="7306865" y="73670"/>
                  </a:cubicBezTo>
                  <a:cubicBezTo>
                    <a:pt x="7322244" y="70694"/>
                    <a:pt x="7355483" y="66229"/>
                    <a:pt x="7406580" y="60276"/>
                  </a:cubicBezTo>
                  <a:cubicBezTo>
                    <a:pt x="7404595" y="55811"/>
                    <a:pt x="7403851" y="50106"/>
                    <a:pt x="7404347" y="43160"/>
                  </a:cubicBezTo>
                  <a:cubicBezTo>
                    <a:pt x="7404844" y="32246"/>
                    <a:pt x="7409805" y="24557"/>
                    <a:pt x="7419230" y="20092"/>
                  </a:cubicBezTo>
                  <a:cubicBezTo>
                    <a:pt x="7428160" y="16619"/>
                    <a:pt x="7437089" y="15379"/>
                    <a:pt x="7446019" y="16371"/>
                  </a:cubicBezTo>
                  <a:cubicBezTo>
                    <a:pt x="7450981" y="16371"/>
                    <a:pt x="7456189" y="17860"/>
                    <a:pt x="7461646" y="20836"/>
                  </a:cubicBezTo>
                  <a:cubicBezTo>
                    <a:pt x="7461646" y="15875"/>
                    <a:pt x="7461646" y="10666"/>
                    <a:pt x="7461646" y="5209"/>
                  </a:cubicBezTo>
                  <a:cubicBezTo>
                    <a:pt x="7338119" y="5209"/>
                    <a:pt x="7215088" y="5209"/>
                    <a:pt x="7092553" y="5209"/>
                  </a:cubicBezTo>
                  <a:close/>
                  <a:moveTo>
                    <a:pt x="6286499" y="5209"/>
                  </a:moveTo>
                  <a:cubicBezTo>
                    <a:pt x="6286499" y="20588"/>
                    <a:pt x="6286499" y="36959"/>
                    <a:pt x="6286499" y="54323"/>
                  </a:cubicBezTo>
                  <a:cubicBezTo>
                    <a:pt x="6294437" y="51346"/>
                    <a:pt x="6301134" y="48617"/>
                    <a:pt x="6306591" y="46137"/>
                  </a:cubicBezTo>
                  <a:cubicBezTo>
                    <a:pt x="6313040" y="42664"/>
                    <a:pt x="6319737" y="42664"/>
                    <a:pt x="6326683" y="46137"/>
                  </a:cubicBezTo>
                  <a:cubicBezTo>
                    <a:pt x="6332636" y="50602"/>
                    <a:pt x="6339829" y="54323"/>
                    <a:pt x="6348263" y="57299"/>
                  </a:cubicBezTo>
                  <a:cubicBezTo>
                    <a:pt x="6355705" y="60276"/>
                    <a:pt x="6362153" y="65981"/>
                    <a:pt x="6367611" y="74414"/>
                  </a:cubicBezTo>
                  <a:cubicBezTo>
                    <a:pt x="6372571" y="82352"/>
                    <a:pt x="6374556" y="91778"/>
                    <a:pt x="6373564" y="102692"/>
                  </a:cubicBezTo>
                  <a:cubicBezTo>
                    <a:pt x="6373068" y="113110"/>
                    <a:pt x="6368603" y="121047"/>
                    <a:pt x="6360169" y="126504"/>
                  </a:cubicBezTo>
                  <a:cubicBezTo>
                    <a:pt x="6342310" y="135434"/>
                    <a:pt x="6317753" y="144612"/>
                    <a:pt x="6286499" y="154037"/>
                  </a:cubicBezTo>
                  <a:cubicBezTo>
                    <a:pt x="6286499" y="167928"/>
                    <a:pt x="6286747" y="182563"/>
                    <a:pt x="6287243" y="197942"/>
                  </a:cubicBezTo>
                  <a:cubicBezTo>
                    <a:pt x="6290716" y="192981"/>
                    <a:pt x="6297413" y="191492"/>
                    <a:pt x="6307335" y="193477"/>
                  </a:cubicBezTo>
                  <a:cubicBezTo>
                    <a:pt x="6316265" y="196453"/>
                    <a:pt x="6325443" y="198438"/>
                    <a:pt x="6334869" y="199430"/>
                  </a:cubicBezTo>
                  <a:cubicBezTo>
                    <a:pt x="6343798" y="200918"/>
                    <a:pt x="6351983" y="207864"/>
                    <a:pt x="6359425" y="220266"/>
                  </a:cubicBezTo>
                  <a:cubicBezTo>
                    <a:pt x="6366867" y="232172"/>
                    <a:pt x="6368355" y="243830"/>
                    <a:pt x="6363890" y="255241"/>
                  </a:cubicBezTo>
                  <a:cubicBezTo>
                    <a:pt x="6359425" y="266155"/>
                    <a:pt x="6353720" y="273596"/>
                    <a:pt x="6346775" y="277565"/>
                  </a:cubicBezTo>
                  <a:cubicBezTo>
                    <a:pt x="6340821" y="280541"/>
                    <a:pt x="6333629" y="283270"/>
                    <a:pt x="6325195" y="285750"/>
                  </a:cubicBezTo>
                  <a:cubicBezTo>
                    <a:pt x="6311800" y="288727"/>
                    <a:pt x="6298901" y="292448"/>
                    <a:pt x="6286499" y="296912"/>
                  </a:cubicBezTo>
                  <a:cubicBezTo>
                    <a:pt x="6286499" y="316756"/>
                    <a:pt x="6286499" y="337344"/>
                    <a:pt x="6286499" y="358676"/>
                  </a:cubicBezTo>
                  <a:cubicBezTo>
                    <a:pt x="6295925" y="357188"/>
                    <a:pt x="6304607" y="355203"/>
                    <a:pt x="6312545" y="352723"/>
                  </a:cubicBezTo>
                  <a:cubicBezTo>
                    <a:pt x="6334869" y="346770"/>
                    <a:pt x="6353968" y="340817"/>
                    <a:pt x="6369843" y="334864"/>
                  </a:cubicBezTo>
                  <a:cubicBezTo>
                    <a:pt x="6386214" y="328910"/>
                    <a:pt x="6399361" y="327918"/>
                    <a:pt x="6409283" y="331887"/>
                  </a:cubicBezTo>
                  <a:cubicBezTo>
                    <a:pt x="6419701" y="335360"/>
                    <a:pt x="6429126" y="341313"/>
                    <a:pt x="6437560" y="349746"/>
                  </a:cubicBezTo>
                  <a:cubicBezTo>
                    <a:pt x="6445497" y="357188"/>
                    <a:pt x="6451699" y="364877"/>
                    <a:pt x="6456163" y="372815"/>
                  </a:cubicBezTo>
                  <a:cubicBezTo>
                    <a:pt x="6456163" y="372815"/>
                    <a:pt x="6456411" y="373559"/>
                    <a:pt x="6456907" y="375047"/>
                  </a:cubicBezTo>
                  <a:cubicBezTo>
                    <a:pt x="6522392" y="375047"/>
                    <a:pt x="6588621" y="375047"/>
                    <a:pt x="6655593" y="375047"/>
                  </a:cubicBezTo>
                  <a:cubicBezTo>
                    <a:pt x="6655593" y="251520"/>
                    <a:pt x="6655593" y="128240"/>
                    <a:pt x="6655593" y="5209"/>
                  </a:cubicBezTo>
                  <a:cubicBezTo>
                    <a:pt x="6532065" y="5209"/>
                    <a:pt x="6409035" y="5209"/>
                    <a:pt x="6286499" y="5209"/>
                  </a:cubicBezTo>
                  <a:close/>
                  <a:moveTo>
                    <a:pt x="5911453" y="5209"/>
                  </a:moveTo>
                  <a:cubicBezTo>
                    <a:pt x="5911453" y="127744"/>
                    <a:pt x="5911453" y="251024"/>
                    <a:pt x="5911453" y="375047"/>
                  </a:cubicBezTo>
                  <a:cubicBezTo>
                    <a:pt x="5987851" y="375047"/>
                    <a:pt x="6064994" y="375047"/>
                    <a:pt x="6142880" y="375047"/>
                  </a:cubicBezTo>
                  <a:cubicBezTo>
                    <a:pt x="6143376" y="364133"/>
                    <a:pt x="6144617" y="353219"/>
                    <a:pt x="6146601" y="342305"/>
                  </a:cubicBezTo>
                  <a:cubicBezTo>
                    <a:pt x="6128742" y="347266"/>
                    <a:pt x="6115347" y="348010"/>
                    <a:pt x="6106418" y="344537"/>
                  </a:cubicBezTo>
                  <a:cubicBezTo>
                    <a:pt x="6096992" y="340073"/>
                    <a:pt x="6089798" y="335608"/>
                    <a:pt x="6084837" y="331143"/>
                  </a:cubicBezTo>
                  <a:cubicBezTo>
                    <a:pt x="6080373" y="326678"/>
                    <a:pt x="6075660" y="321717"/>
                    <a:pt x="6070699" y="316260"/>
                  </a:cubicBezTo>
                  <a:cubicBezTo>
                    <a:pt x="6066234" y="311299"/>
                    <a:pt x="6062017" y="304850"/>
                    <a:pt x="6058048" y="296912"/>
                  </a:cubicBezTo>
                  <a:cubicBezTo>
                    <a:pt x="6053584" y="289471"/>
                    <a:pt x="6053088" y="282526"/>
                    <a:pt x="6056560" y="276076"/>
                  </a:cubicBezTo>
                  <a:cubicBezTo>
                    <a:pt x="6059537" y="270123"/>
                    <a:pt x="6068218" y="265906"/>
                    <a:pt x="6082605" y="263426"/>
                  </a:cubicBezTo>
                  <a:cubicBezTo>
                    <a:pt x="6097984" y="261442"/>
                    <a:pt x="6118076" y="256233"/>
                    <a:pt x="6142880" y="247799"/>
                  </a:cubicBezTo>
                  <a:cubicBezTo>
                    <a:pt x="6147345" y="246311"/>
                    <a:pt x="6152803" y="244326"/>
                    <a:pt x="6159252" y="241846"/>
                  </a:cubicBezTo>
                  <a:cubicBezTo>
                    <a:pt x="6162228" y="218033"/>
                    <a:pt x="6165205" y="197198"/>
                    <a:pt x="6168181" y="179338"/>
                  </a:cubicBezTo>
                  <a:cubicBezTo>
                    <a:pt x="6156275" y="182315"/>
                    <a:pt x="6146353" y="184547"/>
                    <a:pt x="6138416" y="186035"/>
                  </a:cubicBezTo>
                  <a:cubicBezTo>
                    <a:pt x="6127502" y="186532"/>
                    <a:pt x="6118572" y="185291"/>
                    <a:pt x="6111627" y="182315"/>
                  </a:cubicBezTo>
                  <a:cubicBezTo>
                    <a:pt x="6105178" y="178842"/>
                    <a:pt x="6098728" y="175369"/>
                    <a:pt x="6092279" y="171897"/>
                  </a:cubicBezTo>
                  <a:cubicBezTo>
                    <a:pt x="6086326" y="168920"/>
                    <a:pt x="6080621" y="164207"/>
                    <a:pt x="6075164" y="157758"/>
                  </a:cubicBezTo>
                  <a:cubicBezTo>
                    <a:pt x="6070699" y="152797"/>
                    <a:pt x="6068466" y="146596"/>
                    <a:pt x="6068466" y="139155"/>
                  </a:cubicBezTo>
                  <a:cubicBezTo>
                    <a:pt x="6068466" y="132705"/>
                    <a:pt x="6066234" y="126256"/>
                    <a:pt x="6061769" y="119807"/>
                  </a:cubicBezTo>
                  <a:cubicBezTo>
                    <a:pt x="6057304" y="113854"/>
                    <a:pt x="6057553" y="107405"/>
                    <a:pt x="6062513" y="100459"/>
                  </a:cubicBezTo>
                  <a:cubicBezTo>
                    <a:pt x="6066978" y="94506"/>
                    <a:pt x="6071691" y="91033"/>
                    <a:pt x="6076652" y="90041"/>
                  </a:cubicBezTo>
                  <a:cubicBezTo>
                    <a:pt x="6094511" y="89545"/>
                    <a:pt x="6109642" y="87561"/>
                    <a:pt x="6122045" y="84088"/>
                  </a:cubicBezTo>
                  <a:cubicBezTo>
                    <a:pt x="6134447" y="82104"/>
                    <a:pt x="6149329" y="80367"/>
                    <a:pt x="6166693" y="78879"/>
                  </a:cubicBezTo>
                  <a:cubicBezTo>
                    <a:pt x="6183560" y="78383"/>
                    <a:pt x="6208365" y="74414"/>
                    <a:pt x="6241107" y="66973"/>
                  </a:cubicBezTo>
                  <a:cubicBezTo>
                    <a:pt x="6255989" y="63500"/>
                    <a:pt x="6269136" y="59780"/>
                    <a:pt x="6280546" y="55811"/>
                  </a:cubicBezTo>
                  <a:cubicBezTo>
                    <a:pt x="6280546" y="38944"/>
                    <a:pt x="6280546" y="22076"/>
                    <a:pt x="6280546" y="5209"/>
                  </a:cubicBezTo>
                  <a:cubicBezTo>
                    <a:pt x="6157019" y="5209"/>
                    <a:pt x="6033988" y="5209"/>
                    <a:pt x="5911453" y="5209"/>
                  </a:cubicBezTo>
                  <a:close/>
                  <a:moveTo>
                    <a:pt x="5105400" y="5209"/>
                  </a:moveTo>
                  <a:cubicBezTo>
                    <a:pt x="5105400" y="90537"/>
                    <a:pt x="5105400" y="177106"/>
                    <a:pt x="5105400" y="264914"/>
                  </a:cubicBezTo>
                  <a:cubicBezTo>
                    <a:pt x="5107384" y="265410"/>
                    <a:pt x="5110113" y="267147"/>
                    <a:pt x="5113585" y="270123"/>
                  </a:cubicBezTo>
                  <a:cubicBezTo>
                    <a:pt x="5121027" y="275084"/>
                    <a:pt x="5128964" y="283270"/>
                    <a:pt x="5137398" y="294680"/>
                  </a:cubicBezTo>
                  <a:cubicBezTo>
                    <a:pt x="5140374" y="300633"/>
                    <a:pt x="5142855" y="306834"/>
                    <a:pt x="5144839" y="313283"/>
                  </a:cubicBezTo>
                  <a:cubicBezTo>
                    <a:pt x="5176093" y="310307"/>
                    <a:pt x="5213796" y="308075"/>
                    <a:pt x="5257948" y="306586"/>
                  </a:cubicBezTo>
                  <a:cubicBezTo>
                    <a:pt x="5272831" y="303610"/>
                    <a:pt x="5283746" y="298897"/>
                    <a:pt x="5290691" y="292448"/>
                  </a:cubicBezTo>
                  <a:cubicBezTo>
                    <a:pt x="5297140" y="286494"/>
                    <a:pt x="5305573" y="285750"/>
                    <a:pt x="5315991" y="290215"/>
                  </a:cubicBezTo>
                  <a:cubicBezTo>
                    <a:pt x="5324921" y="294680"/>
                    <a:pt x="5335091" y="304850"/>
                    <a:pt x="5346501" y="320725"/>
                  </a:cubicBezTo>
                  <a:cubicBezTo>
                    <a:pt x="5356919" y="336104"/>
                    <a:pt x="5362128" y="348010"/>
                    <a:pt x="5362128" y="356444"/>
                  </a:cubicBezTo>
                  <a:cubicBezTo>
                    <a:pt x="5362128" y="363885"/>
                    <a:pt x="5359896" y="369838"/>
                    <a:pt x="5355431" y="374303"/>
                  </a:cubicBezTo>
                  <a:cubicBezTo>
                    <a:pt x="5355431" y="374303"/>
                    <a:pt x="5354935" y="374551"/>
                    <a:pt x="5353943" y="375047"/>
                  </a:cubicBezTo>
                  <a:cubicBezTo>
                    <a:pt x="5394126" y="375047"/>
                    <a:pt x="5434310" y="375047"/>
                    <a:pt x="5474493" y="375047"/>
                  </a:cubicBezTo>
                  <a:cubicBezTo>
                    <a:pt x="5474493" y="251520"/>
                    <a:pt x="5474493" y="128240"/>
                    <a:pt x="5474493" y="5209"/>
                  </a:cubicBezTo>
                  <a:cubicBezTo>
                    <a:pt x="5350966" y="5209"/>
                    <a:pt x="5227935" y="5209"/>
                    <a:pt x="5105400" y="5209"/>
                  </a:cubicBezTo>
                  <a:close/>
                  <a:moveTo>
                    <a:pt x="4730353" y="5209"/>
                  </a:moveTo>
                  <a:cubicBezTo>
                    <a:pt x="4730353" y="127744"/>
                    <a:pt x="4730353" y="251024"/>
                    <a:pt x="4730353" y="375047"/>
                  </a:cubicBezTo>
                  <a:cubicBezTo>
                    <a:pt x="4788396" y="375047"/>
                    <a:pt x="4846935" y="375047"/>
                    <a:pt x="4905970" y="375047"/>
                  </a:cubicBezTo>
                  <a:cubicBezTo>
                    <a:pt x="4905970" y="370086"/>
                    <a:pt x="4907706" y="365373"/>
                    <a:pt x="4911179" y="360908"/>
                  </a:cubicBezTo>
                  <a:cubicBezTo>
                    <a:pt x="4914652" y="354955"/>
                    <a:pt x="4922093" y="353467"/>
                    <a:pt x="4933503" y="356444"/>
                  </a:cubicBezTo>
                  <a:cubicBezTo>
                    <a:pt x="4936976" y="354955"/>
                    <a:pt x="4941689" y="353467"/>
                    <a:pt x="4947642" y="351979"/>
                  </a:cubicBezTo>
                  <a:cubicBezTo>
                    <a:pt x="4971454" y="345530"/>
                    <a:pt x="4999732" y="338832"/>
                    <a:pt x="5032474" y="331887"/>
                  </a:cubicBezTo>
                  <a:cubicBezTo>
                    <a:pt x="5047357" y="328910"/>
                    <a:pt x="5063232" y="325934"/>
                    <a:pt x="5080099" y="322957"/>
                  </a:cubicBezTo>
                  <a:cubicBezTo>
                    <a:pt x="5078115" y="317004"/>
                    <a:pt x="5074394" y="313283"/>
                    <a:pt x="5068937" y="311795"/>
                  </a:cubicBezTo>
                  <a:cubicBezTo>
                    <a:pt x="5062488" y="308819"/>
                    <a:pt x="5057775" y="304850"/>
                    <a:pt x="5054798" y="299889"/>
                  </a:cubicBezTo>
                  <a:cubicBezTo>
                    <a:pt x="5054302" y="298401"/>
                    <a:pt x="5053806" y="297657"/>
                    <a:pt x="5053310" y="297657"/>
                  </a:cubicBezTo>
                  <a:cubicBezTo>
                    <a:pt x="5049837" y="298153"/>
                    <a:pt x="5046365" y="298153"/>
                    <a:pt x="5042892" y="297657"/>
                  </a:cubicBezTo>
                  <a:cubicBezTo>
                    <a:pt x="5041403" y="297160"/>
                    <a:pt x="5039668" y="295672"/>
                    <a:pt x="5037683" y="293192"/>
                  </a:cubicBezTo>
                  <a:cubicBezTo>
                    <a:pt x="4982616" y="317004"/>
                    <a:pt x="4939953" y="334616"/>
                    <a:pt x="4909691" y="346026"/>
                  </a:cubicBezTo>
                  <a:cubicBezTo>
                    <a:pt x="4896296" y="351979"/>
                    <a:pt x="4885134" y="356940"/>
                    <a:pt x="4876204" y="360908"/>
                  </a:cubicBezTo>
                  <a:cubicBezTo>
                    <a:pt x="4868267" y="364381"/>
                    <a:pt x="4861570" y="364877"/>
                    <a:pt x="4856112" y="362397"/>
                  </a:cubicBezTo>
                  <a:cubicBezTo>
                    <a:pt x="4851648" y="359420"/>
                    <a:pt x="4846935" y="355700"/>
                    <a:pt x="4841974" y="351235"/>
                  </a:cubicBezTo>
                  <a:cubicBezTo>
                    <a:pt x="4837013" y="348258"/>
                    <a:pt x="4834036" y="343793"/>
                    <a:pt x="4833044" y="337840"/>
                  </a:cubicBezTo>
                  <a:cubicBezTo>
                    <a:pt x="4832548" y="332879"/>
                    <a:pt x="4834036" y="327670"/>
                    <a:pt x="4837509" y="322213"/>
                  </a:cubicBezTo>
                  <a:cubicBezTo>
                    <a:pt x="4840982" y="317748"/>
                    <a:pt x="4845447" y="314772"/>
                    <a:pt x="4850903" y="313283"/>
                  </a:cubicBezTo>
                  <a:cubicBezTo>
                    <a:pt x="4855865" y="311795"/>
                    <a:pt x="4861321" y="307826"/>
                    <a:pt x="4867275" y="301377"/>
                  </a:cubicBezTo>
                  <a:cubicBezTo>
                    <a:pt x="4870251" y="297905"/>
                    <a:pt x="4874716" y="292448"/>
                    <a:pt x="4880669" y="285006"/>
                  </a:cubicBezTo>
                  <a:cubicBezTo>
                    <a:pt x="4871739" y="288479"/>
                    <a:pt x="4864794" y="292199"/>
                    <a:pt x="4859833" y="296168"/>
                  </a:cubicBezTo>
                  <a:cubicBezTo>
                    <a:pt x="4852392" y="300633"/>
                    <a:pt x="4844703" y="301129"/>
                    <a:pt x="4836765" y="297657"/>
                  </a:cubicBezTo>
                  <a:cubicBezTo>
                    <a:pt x="4829323" y="294680"/>
                    <a:pt x="4823370" y="291207"/>
                    <a:pt x="4818905" y="287239"/>
                  </a:cubicBezTo>
                  <a:cubicBezTo>
                    <a:pt x="4815433" y="283766"/>
                    <a:pt x="4811961" y="280293"/>
                    <a:pt x="4808487" y="276821"/>
                  </a:cubicBezTo>
                  <a:cubicBezTo>
                    <a:pt x="4805511" y="273844"/>
                    <a:pt x="4803278" y="268139"/>
                    <a:pt x="4801790" y="259705"/>
                  </a:cubicBezTo>
                  <a:cubicBezTo>
                    <a:pt x="4801790" y="252264"/>
                    <a:pt x="4805759" y="246807"/>
                    <a:pt x="4813696" y="243334"/>
                  </a:cubicBezTo>
                  <a:cubicBezTo>
                    <a:pt x="4824114" y="240358"/>
                    <a:pt x="4839990" y="235893"/>
                    <a:pt x="4861321" y="229940"/>
                  </a:cubicBezTo>
                  <a:cubicBezTo>
                    <a:pt x="4871739" y="226963"/>
                    <a:pt x="4884638" y="223490"/>
                    <a:pt x="4900017" y="219522"/>
                  </a:cubicBezTo>
                  <a:cubicBezTo>
                    <a:pt x="4899521" y="213569"/>
                    <a:pt x="4899025" y="206871"/>
                    <a:pt x="4898528" y="199430"/>
                  </a:cubicBezTo>
                  <a:cubicBezTo>
                    <a:pt x="4898528" y="175617"/>
                    <a:pt x="4898281" y="155526"/>
                    <a:pt x="4897784" y="139155"/>
                  </a:cubicBezTo>
                  <a:cubicBezTo>
                    <a:pt x="4897784" y="122783"/>
                    <a:pt x="4898033" y="110133"/>
                    <a:pt x="4898528" y="101203"/>
                  </a:cubicBezTo>
                  <a:cubicBezTo>
                    <a:pt x="4898528" y="92274"/>
                    <a:pt x="4898528" y="84336"/>
                    <a:pt x="4898528" y="77391"/>
                  </a:cubicBezTo>
                  <a:cubicBezTo>
                    <a:pt x="4898528" y="69949"/>
                    <a:pt x="4899025" y="64244"/>
                    <a:pt x="4900017" y="60276"/>
                  </a:cubicBezTo>
                  <a:cubicBezTo>
                    <a:pt x="4900017" y="52834"/>
                    <a:pt x="4901009" y="46385"/>
                    <a:pt x="4902993" y="40928"/>
                  </a:cubicBezTo>
                  <a:cubicBezTo>
                    <a:pt x="4903490" y="34975"/>
                    <a:pt x="4905474" y="30262"/>
                    <a:pt x="4908946" y="26789"/>
                  </a:cubicBezTo>
                  <a:cubicBezTo>
                    <a:pt x="4911923" y="23813"/>
                    <a:pt x="4915644" y="21828"/>
                    <a:pt x="4920109" y="20836"/>
                  </a:cubicBezTo>
                  <a:cubicBezTo>
                    <a:pt x="4924573" y="20836"/>
                    <a:pt x="4929535" y="22821"/>
                    <a:pt x="4934991" y="26789"/>
                  </a:cubicBezTo>
                  <a:cubicBezTo>
                    <a:pt x="4938464" y="29766"/>
                    <a:pt x="4942681" y="33239"/>
                    <a:pt x="4947642" y="37207"/>
                  </a:cubicBezTo>
                  <a:cubicBezTo>
                    <a:pt x="4957068" y="37207"/>
                    <a:pt x="4972447" y="34727"/>
                    <a:pt x="4993778" y="29766"/>
                  </a:cubicBezTo>
                  <a:cubicBezTo>
                    <a:pt x="5019079" y="23813"/>
                    <a:pt x="5034459" y="19348"/>
                    <a:pt x="5039915" y="16371"/>
                  </a:cubicBezTo>
                  <a:cubicBezTo>
                    <a:pt x="5044380" y="13395"/>
                    <a:pt x="5048597" y="11907"/>
                    <a:pt x="5052566" y="11907"/>
                  </a:cubicBezTo>
                  <a:cubicBezTo>
                    <a:pt x="5057030" y="11907"/>
                    <a:pt x="5063728" y="16619"/>
                    <a:pt x="5072657" y="26045"/>
                  </a:cubicBezTo>
                  <a:cubicBezTo>
                    <a:pt x="5081587" y="34975"/>
                    <a:pt x="5083572" y="42664"/>
                    <a:pt x="5078611" y="49114"/>
                  </a:cubicBezTo>
                  <a:cubicBezTo>
                    <a:pt x="5074146" y="55563"/>
                    <a:pt x="5068441" y="59284"/>
                    <a:pt x="5061495" y="60276"/>
                  </a:cubicBezTo>
                  <a:cubicBezTo>
                    <a:pt x="5055046" y="60772"/>
                    <a:pt x="5048349" y="62756"/>
                    <a:pt x="5041403" y="66229"/>
                  </a:cubicBezTo>
                  <a:cubicBezTo>
                    <a:pt x="5034954" y="69205"/>
                    <a:pt x="5007421" y="75158"/>
                    <a:pt x="4958804" y="84088"/>
                  </a:cubicBezTo>
                  <a:cubicBezTo>
                    <a:pt x="4955827" y="84088"/>
                    <a:pt x="4953595" y="84336"/>
                    <a:pt x="4952107" y="84832"/>
                  </a:cubicBezTo>
                  <a:cubicBezTo>
                    <a:pt x="4951611" y="87809"/>
                    <a:pt x="4950867" y="93762"/>
                    <a:pt x="4949874" y="102692"/>
                  </a:cubicBezTo>
                  <a:cubicBezTo>
                    <a:pt x="4949874" y="111621"/>
                    <a:pt x="4949627" y="119807"/>
                    <a:pt x="4949130" y="127248"/>
                  </a:cubicBezTo>
                  <a:cubicBezTo>
                    <a:pt x="4949130" y="134690"/>
                    <a:pt x="4949130" y="140891"/>
                    <a:pt x="4949130" y="145852"/>
                  </a:cubicBezTo>
                  <a:cubicBezTo>
                    <a:pt x="4949130" y="150317"/>
                    <a:pt x="4949378" y="158998"/>
                    <a:pt x="4949874" y="171897"/>
                  </a:cubicBezTo>
                  <a:cubicBezTo>
                    <a:pt x="4949874" y="184299"/>
                    <a:pt x="4950371" y="192981"/>
                    <a:pt x="4951362" y="197942"/>
                  </a:cubicBezTo>
                  <a:cubicBezTo>
                    <a:pt x="4951362" y="200918"/>
                    <a:pt x="4951611" y="203895"/>
                    <a:pt x="4952107" y="206871"/>
                  </a:cubicBezTo>
                  <a:cubicBezTo>
                    <a:pt x="4979392" y="200918"/>
                    <a:pt x="4999980" y="196453"/>
                    <a:pt x="5013870" y="193477"/>
                  </a:cubicBezTo>
                  <a:cubicBezTo>
                    <a:pt x="5028753" y="190500"/>
                    <a:pt x="5041156" y="187276"/>
                    <a:pt x="5051077" y="183803"/>
                  </a:cubicBezTo>
                  <a:cubicBezTo>
                    <a:pt x="5057030" y="181819"/>
                    <a:pt x="5062239" y="181323"/>
                    <a:pt x="5066704" y="182315"/>
                  </a:cubicBezTo>
                  <a:cubicBezTo>
                    <a:pt x="5070177" y="183803"/>
                    <a:pt x="5073898" y="186035"/>
                    <a:pt x="5077866" y="189012"/>
                  </a:cubicBezTo>
                  <a:cubicBezTo>
                    <a:pt x="5080843" y="191989"/>
                    <a:pt x="5083324" y="194965"/>
                    <a:pt x="5085308" y="197942"/>
                  </a:cubicBezTo>
                  <a:cubicBezTo>
                    <a:pt x="5086796" y="200918"/>
                    <a:pt x="5086796" y="204391"/>
                    <a:pt x="5085308" y="208360"/>
                  </a:cubicBezTo>
                  <a:cubicBezTo>
                    <a:pt x="5083820" y="211832"/>
                    <a:pt x="5078611" y="214809"/>
                    <a:pt x="5069681" y="217289"/>
                  </a:cubicBezTo>
                  <a:cubicBezTo>
                    <a:pt x="5065216" y="217289"/>
                    <a:pt x="5059759" y="218530"/>
                    <a:pt x="5053310" y="221010"/>
                  </a:cubicBezTo>
                  <a:cubicBezTo>
                    <a:pt x="5059263" y="225971"/>
                    <a:pt x="5064224" y="231180"/>
                    <a:pt x="5068193" y="236637"/>
                  </a:cubicBezTo>
                  <a:cubicBezTo>
                    <a:pt x="5073154" y="243086"/>
                    <a:pt x="5076378" y="250776"/>
                    <a:pt x="5077866" y="259705"/>
                  </a:cubicBezTo>
                  <a:cubicBezTo>
                    <a:pt x="5077866" y="259705"/>
                    <a:pt x="5078611" y="259953"/>
                    <a:pt x="5080099" y="260449"/>
                  </a:cubicBezTo>
                  <a:cubicBezTo>
                    <a:pt x="5084564" y="260449"/>
                    <a:pt x="5089525" y="260698"/>
                    <a:pt x="5094982" y="261194"/>
                  </a:cubicBezTo>
                  <a:cubicBezTo>
                    <a:pt x="5095478" y="261194"/>
                    <a:pt x="5096966" y="261442"/>
                    <a:pt x="5099446" y="261938"/>
                  </a:cubicBezTo>
                  <a:cubicBezTo>
                    <a:pt x="5099446" y="176610"/>
                    <a:pt x="5099446" y="91033"/>
                    <a:pt x="5099446" y="5209"/>
                  </a:cubicBezTo>
                  <a:cubicBezTo>
                    <a:pt x="4975919" y="5209"/>
                    <a:pt x="4852888" y="5209"/>
                    <a:pt x="4730353" y="5209"/>
                  </a:cubicBezTo>
                  <a:close/>
                  <a:moveTo>
                    <a:pt x="3924300" y="5209"/>
                  </a:moveTo>
                  <a:cubicBezTo>
                    <a:pt x="3924300" y="84584"/>
                    <a:pt x="3924300" y="164455"/>
                    <a:pt x="3924300" y="244823"/>
                  </a:cubicBezTo>
                  <a:cubicBezTo>
                    <a:pt x="3933229" y="219522"/>
                    <a:pt x="3946376" y="190252"/>
                    <a:pt x="3963739" y="157014"/>
                  </a:cubicBezTo>
                  <a:cubicBezTo>
                    <a:pt x="3984575" y="113854"/>
                    <a:pt x="4003179" y="82352"/>
                    <a:pt x="4019550" y="62508"/>
                  </a:cubicBezTo>
                  <a:cubicBezTo>
                    <a:pt x="4026991" y="52090"/>
                    <a:pt x="4031456" y="43408"/>
                    <a:pt x="4032944" y="36463"/>
                  </a:cubicBezTo>
                  <a:cubicBezTo>
                    <a:pt x="4034433" y="30014"/>
                    <a:pt x="4037905" y="25797"/>
                    <a:pt x="4043362" y="23813"/>
                  </a:cubicBezTo>
                  <a:cubicBezTo>
                    <a:pt x="4049315" y="22324"/>
                    <a:pt x="4056509" y="23069"/>
                    <a:pt x="4064942" y="26045"/>
                  </a:cubicBezTo>
                  <a:cubicBezTo>
                    <a:pt x="4072384" y="29022"/>
                    <a:pt x="4079825" y="31254"/>
                    <a:pt x="4087267" y="32742"/>
                  </a:cubicBezTo>
                  <a:cubicBezTo>
                    <a:pt x="4093716" y="33239"/>
                    <a:pt x="4100661" y="38448"/>
                    <a:pt x="4108103" y="48369"/>
                  </a:cubicBezTo>
                  <a:cubicBezTo>
                    <a:pt x="4114552" y="57795"/>
                    <a:pt x="4116040" y="67469"/>
                    <a:pt x="4112567" y="77391"/>
                  </a:cubicBezTo>
                  <a:cubicBezTo>
                    <a:pt x="4109591" y="86321"/>
                    <a:pt x="4105622" y="94010"/>
                    <a:pt x="4100661" y="100459"/>
                  </a:cubicBezTo>
                  <a:cubicBezTo>
                    <a:pt x="4082802" y="123280"/>
                    <a:pt x="4062462" y="156518"/>
                    <a:pt x="4039642" y="200174"/>
                  </a:cubicBezTo>
                  <a:cubicBezTo>
                    <a:pt x="4059485" y="194221"/>
                    <a:pt x="4076352" y="189012"/>
                    <a:pt x="4090243" y="184547"/>
                  </a:cubicBezTo>
                  <a:cubicBezTo>
                    <a:pt x="4117528" y="174129"/>
                    <a:pt x="4135884" y="163215"/>
                    <a:pt x="4145310" y="151805"/>
                  </a:cubicBezTo>
                  <a:cubicBezTo>
                    <a:pt x="4152751" y="143867"/>
                    <a:pt x="4163417" y="142627"/>
                    <a:pt x="4177308" y="148084"/>
                  </a:cubicBezTo>
                  <a:cubicBezTo>
                    <a:pt x="4190702" y="154037"/>
                    <a:pt x="4200872" y="161479"/>
                    <a:pt x="4207817" y="170408"/>
                  </a:cubicBezTo>
                  <a:cubicBezTo>
                    <a:pt x="4213771" y="179338"/>
                    <a:pt x="4216995" y="187524"/>
                    <a:pt x="4217491" y="194965"/>
                  </a:cubicBezTo>
                  <a:cubicBezTo>
                    <a:pt x="4217491" y="202407"/>
                    <a:pt x="4214763" y="209848"/>
                    <a:pt x="4209306" y="217289"/>
                  </a:cubicBezTo>
                  <a:cubicBezTo>
                    <a:pt x="4201864" y="229196"/>
                    <a:pt x="4190454" y="236389"/>
                    <a:pt x="4175075" y="238869"/>
                  </a:cubicBezTo>
                  <a:cubicBezTo>
                    <a:pt x="4160192" y="240854"/>
                    <a:pt x="4143077" y="246063"/>
                    <a:pt x="4123730" y="254496"/>
                  </a:cubicBezTo>
                  <a:cubicBezTo>
                    <a:pt x="4123233" y="254496"/>
                    <a:pt x="4122489" y="254496"/>
                    <a:pt x="4121497" y="254496"/>
                  </a:cubicBezTo>
                  <a:cubicBezTo>
                    <a:pt x="4124970" y="261938"/>
                    <a:pt x="4126954" y="270619"/>
                    <a:pt x="4127450" y="280541"/>
                  </a:cubicBezTo>
                  <a:cubicBezTo>
                    <a:pt x="4127450" y="291455"/>
                    <a:pt x="4126706" y="300385"/>
                    <a:pt x="4125218" y="307330"/>
                  </a:cubicBezTo>
                  <a:cubicBezTo>
                    <a:pt x="4121745" y="319237"/>
                    <a:pt x="4117528" y="342057"/>
                    <a:pt x="4112567" y="375791"/>
                  </a:cubicBezTo>
                  <a:cubicBezTo>
                    <a:pt x="4172099" y="375791"/>
                    <a:pt x="4232374" y="375543"/>
                    <a:pt x="4293394" y="375047"/>
                  </a:cubicBezTo>
                  <a:cubicBezTo>
                    <a:pt x="4293394" y="251520"/>
                    <a:pt x="4293394" y="128240"/>
                    <a:pt x="4293394" y="5209"/>
                  </a:cubicBezTo>
                  <a:cubicBezTo>
                    <a:pt x="4169866" y="5209"/>
                    <a:pt x="4046835" y="5209"/>
                    <a:pt x="3924300" y="5209"/>
                  </a:cubicBezTo>
                  <a:close/>
                  <a:moveTo>
                    <a:pt x="3549253" y="5209"/>
                  </a:moveTo>
                  <a:cubicBezTo>
                    <a:pt x="3549253" y="127744"/>
                    <a:pt x="3549253" y="251024"/>
                    <a:pt x="3549253" y="375047"/>
                  </a:cubicBezTo>
                  <a:cubicBezTo>
                    <a:pt x="3577530" y="375047"/>
                    <a:pt x="3606304" y="375047"/>
                    <a:pt x="3635573" y="375047"/>
                  </a:cubicBezTo>
                  <a:cubicBezTo>
                    <a:pt x="3635573" y="365621"/>
                    <a:pt x="3636069" y="355948"/>
                    <a:pt x="3637061" y="346026"/>
                  </a:cubicBezTo>
                  <a:cubicBezTo>
                    <a:pt x="3635573" y="320229"/>
                    <a:pt x="3638302" y="299641"/>
                    <a:pt x="3645247" y="284262"/>
                  </a:cubicBezTo>
                  <a:cubicBezTo>
                    <a:pt x="3652688" y="269379"/>
                    <a:pt x="3663851" y="264666"/>
                    <a:pt x="3678733" y="270123"/>
                  </a:cubicBezTo>
                  <a:cubicBezTo>
                    <a:pt x="3686175" y="273100"/>
                    <a:pt x="3693120" y="276821"/>
                    <a:pt x="3699569" y="281285"/>
                  </a:cubicBezTo>
                  <a:cubicBezTo>
                    <a:pt x="3710483" y="274836"/>
                    <a:pt x="3722390" y="267395"/>
                    <a:pt x="3735288" y="258961"/>
                  </a:cubicBezTo>
                  <a:cubicBezTo>
                    <a:pt x="3744714" y="251520"/>
                    <a:pt x="3753644" y="245319"/>
                    <a:pt x="3762077" y="240358"/>
                  </a:cubicBezTo>
                  <a:cubicBezTo>
                    <a:pt x="3767038" y="232916"/>
                    <a:pt x="3772247" y="224235"/>
                    <a:pt x="3777704" y="214313"/>
                  </a:cubicBezTo>
                  <a:cubicBezTo>
                    <a:pt x="3787130" y="194965"/>
                    <a:pt x="3795812" y="177354"/>
                    <a:pt x="3803749" y="161479"/>
                  </a:cubicBezTo>
                  <a:cubicBezTo>
                    <a:pt x="3811190" y="145108"/>
                    <a:pt x="3814663" y="135930"/>
                    <a:pt x="3814167" y="133946"/>
                  </a:cubicBezTo>
                  <a:cubicBezTo>
                    <a:pt x="3809702" y="130969"/>
                    <a:pt x="3795068" y="137418"/>
                    <a:pt x="3770263" y="153293"/>
                  </a:cubicBezTo>
                  <a:cubicBezTo>
                    <a:pt x="3746450" y="169664"/>
                    <a:pt x="3721646" y="181819"/>
                    <a:pt x="3695849" y="189756"/>
                  </a:cubicBezTo>
                  <a:cubicBezTo>
                    <a:pt x="3687911" y="191741"/>
                    <a:pt x="3679974" y="191741"/>
                    <a:pt x="3672036" y="189756"/>
                  </a:cubicBezTo>
                  <a:cubicBezTo>
                    <a:pt x="3664595" y="186780"/>
                    <a:pt x="3657401" y="177354"/>
                    <a:pt x="3650456" y="161479"/>
                  </a:cubicBezTo>
                  <a:cubicBezTo>
                    <a:pt x="3644503" y="145108"/>
                    <a:pt x="3643759" y="132705"/>
                    <a:pt x="3648224" y="124272"/>
                  </a:cubicBezTo>
                  <a:cubicBezTo>
                    <a:pt x="3652688" y="116830"/>
                    <a:pt x="3661122" y="112862"/>
                    <a:pt x="3673524" y="112366"/>
                  </a:cubicBezTo>
                  <a:cubicBezTo>
                    <a:pt x="3700810" y="110381"/>
                    <a:pt x="3730823" y="104428"/>
                    <a:pt x="3763565" y="94506"/>
                  </a:cubicBezTo>
                  <a:cubicBezTo>
                    <a:pt x="3794819" y="85576"/>
                    <a:pt x="3816648" y="74910"/>
                    <a:pt x="3829050" y="62508"/>
                  </a:cubicBezTo>
                  <a:cubicBezTo>
                    <a:pt x="3843933" y="53578"/>
                    <a:pt x="3858071" y="52338"/>
                    <a:pt x="3871466" y="58787"/>
                  </a:cubicBezTo>
                  <a:cubicBezTo>
                    <a:pt x="3883868" y="64741"/>
                    <a:pt x="3893790" y="76895"/>
                    <a:pt x="3901231" y="95250"/>
                  </a:cubicBezTo>
                  <a:cubicBezTo>
                    <a:pt x="3907681" y="112117"/>
                    <a:pt x="3906937" y="134690"/>
                    <a:pt x="3898999" y="162967"/>
                  </a:cubicBezTo>
                  <a:cubicBezTo>
                    <a:pt x="3888581" y="179338"/>
                    <a:pt x="3873698" y="200422"/>
                    <a:pt x="3854351" y="226219"/>
                  </a:cubicBezTo>
                  <a:cubicBezTo>
                    <a:pt x="3846909" y="235149"/>
                    <a:pt x="3839716" y="243086"/>
                    <a:pt x="3832770" y="250032"/>
                  </a:cubicBezTo>
                  <a:cubicBezTo>
                    <a:pt x="3832770" y="250032"/>
                    <a:pt x="3833018" y="250776"/>
                    <a:pt x="3833515" y="252264"/>
                  </a:cubicBezTo>
                  <a:cubicBezTo>
                    <a:pt x="3833515" y="254248"/>
                    <a:pt x="3833515" y="258465"/>
                    <a:pt x="3833515" y="264914"/>
                  </a:cubicBezTo>
                  <a:cubicBezTo>
                    <a:pt x="3833515" y="269875"/>
                    <a:pt x="3831530" y="274092"/>
                    <a:pt x="3827561" y="277565"/>
                  </a:cubicBezTo>
                  <a:cubicBezTo>
                    <a:pt x="3804741" y="297408"/>
                    <a:pt x="3783409" y="313035"/>
                    <a:pt x="3763565" y="324446"/>
                  </a:cubicBezTo>
                  <a:cubicBezTo>
                    <a:pt x="3745210" y="333375"/>
                    <a:pt x="3728343" y="341561"/>
                    <a:pt x="3712964" y="349002"/>
                  </a:cubicBezTo>
                  <a:cubicBezTo>
                    <a:pt x="3711476" y="354955"/>
                    <a:pt x="3710235" y="363637"/>
                    <a:pt x="3709243" y="375047"/>
                  </a:cubicBezTo>
                  <a:cubicBezTo>
                    <a:pt x="3761829" y="375047"/>
                    <a:pt x="3815655" y="375047"/>
                    <a:pt x="3870722" y="375047"/>
                  </a:cubicBezTo>
                  <a:cubicBezTo>
                    <a:pt x="3864768" y="371575"/>
                    <a:pt x="3858319" y="368350"/>
                    <a:pt x="3851374" y="365373"/>
                  </a:cubicBezTo>
                  <a:cubicBezTo>
                    <a:pt x="3838972" y="362397"/>
                    <a:pt x="3828802" y="355700"/>
                    <a:pt x="3820864" y="345282"/>
                  </a:cubicBezTo>
                  <a:cubicBezTo>
                    <a:pt x="3813423" y="334864"/>
                    <a:pt x="3810446" y="325686"/>
                    <a:pt x="3811935" y="317748"/>
                  </a:cubicBezTo>
                  <a:cubicBezTo>
                    <a:pt x="3813423" y="310307"/>
                    <a:pt x="3817888" y="303362"/>
                    <a:pt x="3825329" y="296912"/>
                  </a:cubicBezTo>
                  <a:cubicBezTo>
                    <a:pt x="3831778" y="290959"/>
                    <a:pt x="3838476" y="287239"/>
                    <a:pt x="3845421" y="285750"/>
                  </a:cubicBezTo>
                  <a:cubicBezTo>
                    <a:pt x="3851870" y="284262"/>
                    <a:pt x="3863280" y="287983"/>
                    <a:pt x="3879651" y="296912"/>
                  </a:cubicBezTo>
                  <a:cubicBezTo>
                    <a:pt x="3888581" y="300385"/>
                    <a:pt x="3897015" y="304850"/>
                    <a:pt x="3904952" y="310307"/>
                  </a:cubicBezTo>
                  <a:cubicBezTo>
                    <a:pt x="3907929" y="299393"/>
                    <a:pt x="3911649" y="286742"/>
                    <a:pt x="3916114" y="272356"/>
                  </a:cubicBezTo>
                  <a:cubicBezTo>
                    <a:pt x="3916114" y="270371"/>
                    <a:pt x="3916858" y="267643"/>
                    <a:pt x="3918347" y="264170"/>
                  </a:cubicBezTo>
                  <a:cubicBezTo>
                    <a:pt x="3918347" y="177850"/>
                    <a:pt x="3918347" y="91530"/>
                    <a:pt x="3918347" y="5209"/>
                  </a:cubicBezTo>
                  <a:cubicBezTo>
                    <a:pt x="3794819" y="5209"/>
                    <a:pt x="3671788" y="5209"/>
                    <a:pt x="3549253" y="5209"/>
                  </a:cubicBezTo>
                  <a:close/>
                  <a:moveTo>
                    <a:pt x="2743200" y="5209"/>
                  </a:moveTo>
                  <a:cubicBezTo>
                    <a:pt x="2743200" y="26045"/>
                    <a:pt x="2743200" y="47129"/>
                    <a:pt x="2743200" y="68461"/>
                  </a:cubicBezTo>
                  <a:cubicBezTo>
                    <a:pt x="2759571" y="63996"/>
                    <a:pt x="2771477" y="59284"/>
                    <a:pt x="2778918" y="54323"/>
                  </a:cubicBezTo>
                  <a:cubicBezTo>
                    <a:pt x="2785368" y="49858"/>
                    <a:pt x="2792313" y="49610"/>
                    <a:pt x="2799754" y="53578"/>
                  </a:cubicBezTo>
                  <a:cubicBezTo>
                    <a:pt x="2806204" y="58043"/>
                    <a:pt x="2814141" y="61516"/>
                    <a:pt x="2823567" y="63996"/>
                  </a:cubicBezTo>
                  <a:cubicBezTo>
                    <a:pt x="2831505" y="65981"/>
                    <a:pt x="2838698" y="71438"/>
                    <a:pt x="2845147" y="80367"/>
                  </a:cubicBezTo>
                  <a:cubicBezTo>
                    <a:pt x="2851100" y="88305"/>
                    <a:pt x="2853829" y="98227"/>
                    <a:pt x="2853333" y="110133"/>
                  </a:cubicBezTo>
                  <a:cubicBezTo>
                    <a:pt x="2853333" y="121047"/>
                    <a:pt x="2849116" y="129729"/>
                    <a:pt x="2840682" y="136178"/>
                  </a:cubicBezTo>
                  <a:cubicBezTo>
                    <a:pt x="2829768" y="142627"/>
                    <a:pt x="2814637" y="149325"/>
                    <a:pt x="2795290" y="156270"/>
                  </a:cubicBezTo>
                  <a:cubicBezTo>
                    <a:pt x="2795786" y="160735"/>
                    <a:pt x="2796530" y="166192"/>
                    <a:pt x="2797522" y="172641"/>
                  </a:cubicBezTo>
                  <a:cubicBezTo>
                    <a:pt x="2797522" y="187524"/>
                    <a:pt x="2792809" y="203895"/>
                    <a:pt x="2783383" y="221754"/>
                  </a:cubicBezTo>
                  <a:cubicBezTo>
                    <a:pt x="2774454" y="237133"/>
                    <a:pt x="2766020" y="253008"/>
                    <a:pt x="2758083" y="269379"/>
                  </a:cubicBezTo>
                  <a:cubicBezTo>
                    <a:pt x="2781895" y="263426"/>
                    <a:pt x="2800995" y="258713"/>
                    <a:pt x="2815381" y="255241"/>
                  </a:cubicBezTo>
                  <a:cubicBezTo>
                    <a:pt x="2836714" y="250280"/>
                    <a:pt x="2854573" y="245319"/>
                    <a:pt x="2868960" y="240358"/>
                  </a:cubicBezTo>
                  <a:cubicBezTo>
                    <a:pt x="2885331" y="235893"/>
                    <a:pt x="2898725" y="235397"/>
                    <a:pt x="2909143" y="238869"/>
                  </a:cubicBezTo>
                  <a:cubicBezTo>
                    <a:pt x="2918569" y="242342"/>
                    <a:pt x="2927747" y="248543"/>
                    <a:pt x="2936676" y="257473"/>
                  </a:cubicBezTo>
                  <a:cubicBezTo>
                    <a:pt x="2944118" y="264914"/>
                    <a:pt x="2950071" y="272604"/>
                    <a:pt x="2954536" y="280541"/>
                  </a:cubicBezTo>
                  <a:cubicBezTo>
                    <a:pt x="2957512" y="287983"/>
                    <a:pt x="2956768" y="296912"/>
                    <a:pt x="2952303" y="307330"/>
                  </a:cubicBezTo>
                  <a:cubicBezTo>
                    <a:pt x="2947838" y="316260"/>
                    <a:pt x="2934444" y="322709"/>
                    <a:pt x="2912120" y="326678"/>
                  </a:cubicBezTo>
                  <a:cubicBezTo>
                    <a:pt x="2885331" y="329655"/>
                    <a:pt x="2832000" y="341313"/>
                    <a:pt x="2752129" y="361653"/>
                  </a:cubicBezTo>
                  <a:cubicBezTo>
                    <a:pt x="2749153" y="361653"/>
                    <a:pt x="2746176" y="362149"/>
                    <a:pt x="2743200" y="363141"/>
                  </a:cubicBezTo>
                  <a:cubicBezTo>
                    <a:pt x="2743200" y="364629"/>
                    <a:pt x="2743696" y="366862"/>
                    <a:pt x="2744688" y="369838"/>
                  </a:cubicBezTo>
                  <a:cubicBezTo>
                    <a:pt x="2750641" y="365373"/>
                    <a:pt x="2760067" y="363885"/>
                    <a:pt x="2772965" y="365373"/>
                  </a:cubicBezTo>
                  <a:cubicBezTo>
                    <a:pt x="2783383" y="365373"/>
                    <a:pt x="2792561" y="368598"/>
                    <a:pt x="2800499" y="375047"/>
                  </a:cubicBezTo>
                  <a:cubicBezTo>
                    <a:pt x="2903686" y="375047"/>
                    <a:pt x="3007618" y="375047"/>
                    <a:pt x="3112293" y="375047"/>
                  </a:cubicBezTo>
                  <a:cubicBezTo>
                    <a:pt x="3112293" y="251520"/>
                    <a:pt x="3112293" y="128240"/>
                    <a:pt x="3112293" y="5209"/>
                  </a:cubicBezTo>
                  <a:cubicBezTo>
                    <a:pt x="2988766" y="5209"/>
                    <a:pt x="2865735" y="5209"/>
                    <a:pt x="2743200" y="5209"/>
                  </a:cubicBezTo>
                  <a:close/>
                  <a:moveTo>
                    <a:pt x="2368153" y="5209"/>
                  </a:moveTo>
                  <a:cubicBezTo>
                    <a:pt x="2368153" y="127744"/>
                    <a:pt x="2368153" y="251024"/>
                    <a:pt x="2368153" y="375047"/>
                  </a:cubicBezTo>
                  <a:cubicBezTo>
                    <a:pt x="2417266" y="375047"/>
                    <a:pt x="2466627" y="375047"/>
                    <a:pt x="2516237" y="375047"/>
                  </a:cubicBezTo>
                  <a:cubicBezTo>
                    <a:pt x="2513260" y="370582"/>
                    <a:pt x="2511772" y="363885"/>
                    <a:pt x="2511772" y="354955"/>
                  </a:cubicBezTo>
                  <a:cubicBezTo>
                    <a:pt x="2511772" y="344041"/>
                    <a:pt x="2517725" y="336600"/>
                    <a:pt x="2529631" y="332631"/>
                  </a:cubicBezTo>
                  <a:cubicBezTo>
                    <a:pt x="2544514" y="327670"/>
                    <a:pt x="2567086" y="320725"/>
                    <a:pt x="2597348" y="311795"/>
                  </a:cubicBezTo>
                  <a:cubicBezTo>
                    <a:pt x="2615704" y="305842"/>
                    <a:pt x="2638772" y="299393"/>
                    <a:pt x="2666553" y="292448"/>
                  </a:cubicBezTo>
                  <a:cubicBezTo>
                    <a:pt x="2678956" y="262682"/>
                    <a:pt x="2691854" y="230684"/>
                    <a:pt x="2705249" y="196453"/>
                  </a:cubicBezTo>
                  <a:cubicBezTo>
                    <a:pt x="2706737" y="191989"/>
                    <a:pt x="2707977" y="187524"/>
                    <a:pt x="2708969" y="183059"/>
                  </a:cubicBezTo>
                  <a:cubicBezTo>
                    <a:pt x="2700040" y="184547"/>
                    <a:pt x="2692846" y="186035"/>
                    <a:pt x="2687389" y="187524"/>
                  </a:cubicBezTo>
                  <a:cubicBezTo>
                    <a:pt x="2676475" y="189012"/>
                    <a:pt x="2667297" y="188268"/>
                    <a:pt x="2659856" y="185291"/>
                  </a:cubicBezTo>
                  <a:cubicBezTo>
                    <a:pt x="2653407" y="182315"/>
                    <a:pt x="2646709" y="179338"/>
                    <a:pt x="2639764" y="176362"/>
                  </a:cubicBezTo>
                  <a:cubicBezTo>
                    <a:pt x="2633811" y="173385"/>
                    <a:pt x="2628106" y="169168"/>
                    <a:pt x="2622649" y="163711"/>
                  </a:cubicBezTo>
                  <a:cubicBezTo>
                    <a:pt x="2617688" y="158750"/>
                    <a:pt x="2614711" y="152549"/>
                    <a:pt x="2613719" y="145108"/>
                  </a:cubicBezTo>
                  <a:cubicBezTo>
                    <a:pt x="2613719" y="138658"/>
                    <a:pt x="2611239" y="132209"/>
                    <a:pt x="2606278" y="125760"/>
                  </a:cubicBezTo>
                  <a:cubicBezTo>
                    <a:pt x="2601813" y="120799"/>
                    <a:pt x="2601565" y="114598"/>
                    <a:pt x="2605534" y="107157"/>
                  </a:cubicBezTo>
                  <a:cubicBezTo>
                    <a:pt x="2609999" y="100707"/>
                    <a:pt x="2614711" y="96987"/>
                    <a:pt x="2619672" y="95994"/>
                  </a:cubicBezTo>
                  <a:cubicBezTo>
                    <a:pt x="2631579" y="94506"/>
                    <a:pt x="2641997" y="92522"/>
                    <a:pt x="2650926" y="90041"/>
                  </a:cubicBezTo>
                  <a:cubicBezTo>
                    <a:pt x="2659856" y="88057"/>
                    <a:pt x="2670274" y="86073"/>
                    <a:pt x="2682180" y="84088"/>
                  </a:cubicBezTo>
                  <a:cubicBezTo>
                    <a:pt x="2694086" y="82600"/>
                    <a:pt x="2711202" y="78631"/>
                    <a:pt x="2733526" y="72182"/>
                  </a:cubicBezTo>
                  <a:cubicBezTo>
                    <a:pt x="2734022" y="72182"/>
                    <a:pt x="2735262" y="71686"/>
                    <a:pt x="2737247" y="70694"/>
                  </a:cubicBezTo>
                  <a:cubicBezTo>
                    <a:pt x="2737247" y="48369"/>
                    <a:pt x="2737247" y="26541"/>
                    <a:pt x="2737247" y="5209"/>
                  </a:cubicBezTo>
                  <a:cubicBezTo>
                    <a:pt x="2613719" y="5209"/>
                    <a:pt x="2490688" y="5209"/>
                    <a:pt x="2368153" y="5209"/>
                  </a:cubicBezTo>
                  <a:close/>
                  <a:moveTo>
                    <a:pt x="1562100" y="5209"/>
                  </a:moveTo>
                  <a:cubicBezTo>
                    <a:pt x="1562100" y="14139"/>
                    <a:pt x="1562100" y="23813"/>
                    <a:pt x="1562100" y="34231"/>
                  </a:cubicBezTo>
                  <a:cubicBezTo>
                    <a:pt x="1571030" y="40184"/>
                    <a:pt x="1577727" y="47129"/>
                    <a:pt x="1582192" y="55067"/>
                  </a:cubicBezTo>
                  <a:cubicBezTo>
                    <a:pt x="1582688" y="58043"/>
                    <a:pt x="1583928" y="63500"/>
                    <a:pt x="1585912" y="71438"/>
                  </a:cubicBezTo>
                  <a:cubicBezTo>
                    <a:pt x="1587897" y="71438"/>
                    <a:pt x="1590625" y="71438"/>
                    <a:pt x="1594098" y="71438"/>
                  </a:cubicBezTo>
                  <a:cubicBezTo>
                    <a:pt x="1617911" y="69949"/>
                    <a:pt x="1633786" y="67965"/>
                    <a:pt x="1641723" y="65485"/>
                  </a:cubicBezTo>
                  <a:cubicBezTo>
                    <a:pt x="1644700" y="64989"/>
                    <a:pt x="1647676" y="63748"/>
                    <a:pt x="1650653" y="61764"/>
                  </a:cubicBezTo>
                  <a:cubicBezTo>
                    <a:pt x="1652638" y="60276"/>
                    <a:pt x="1656606" y="61268"/>
                    <a:pt x="1662559" y="64741"/>
                  </a:cubicBezTo>
                  <a:cubicBezTo>
                    <a:pt x="1667520" y="67717"/>
                    <a:pt x="1675457" y="70446"/>
                    <a:pt x="1686372" y="72926"/>
                  </a:cubicBezTo>
                  <a:cubicBezTo>
                    <a:pt x="1696789" y="74414"/>
                    <a:pt x="1704479" y="78135"/>
                    <a:pt x="1709440" y="84088"/>
                  </a:cubicBezTo>
                  <a:cubicBezTo>
                    <a:pt x="1713904" y="90041"/>
                    <a:pt x="1715889" y="98475"/>
                    <a:pt x="1715393" y="109389"/>
                  </a:cubicBezTo>
                  <a:cubicBezTo>
                    <a:pt x="1714897" y="119807"/>
                    <a:pt x="1711920" y="126752"/>
                    <a:pt x="1706463" y="130225"/>
                  </a:cubicBezTo>
                  <a:cubicBezTo>
                    <a:pt x="1701998" y="133201"/>
                    <a:pt x="1696789" y="135434"/>
                    <a:pt x="1690836" y="136922"/>
                  </a:cubicBezTo>
                  <a:cubicBezTo>
                    <a:pt x="1685875" y="138410"/>
                    <a:pt x="1677938" y="136922"/>
                    <a:pt x="1667024" y="132457"/>
                  </a:cubicBezTo>
                  <a:cubicBezTo>
                    <a:pt x="1661071" y="130969"/>
                    <a:pt x="1643707" y="132705"/>
                    <a:pt x="1614934" y="137666"/>
                  </a:cubicBezTo>
                  <a:cubicBezTo>
                    <a:pt x="1606004" y="139155"/>
                    <a:pt x="1597571" y="140643"/>
                    <a:pt x="1589634" y="142131"/>
                  </a:cubicBezTo>
                  <a:cubicBezTo>
                    <a:pt x="1589137" y="151061"/>
                    <a:pt x="1587153" y="158006"/>
                    <a:pt x="1583680" y="162967"/>
                  </a:cubicBezTo>
                  <a:cubicBezTo>
                    <a:pt x="1578719" y="172393"/>
                    <a:pt x="1573510" y="178594"/>
                    <a:pt x="1568053" y="181571"/>
                  </a:cubicBezTo>
                  <a:cubicBezTo>
                    <a:pt x="1566068" y="181571"/>
                    <a:pt x="1564084" y="182563"/>
                    <a:pt x="1562100" y="184547"/>
                  </a:cubicBezTo>
                  <a:cubicBezTo>
                    <a:pt x="1562100" y="208856"/>
                    <a:pt x="1562100" y="234157"/>
                    <a:pt x="1562100" y="260449"/>
                  </a:cubicBezTo>
                  <a:cubicBezTo>
                    <a:pt x="1565076" y="257473"/>
                    <a:pt x="1568798" y="253752"/>
                    <a:pt x="1573262" y="249287"/>
                  </a:cubicBezTo>
                  <a:cubicBezTo>
                    <a:pt x="1588145" y="232916"/>
                    <a:pt x="1601539" y="217785"/>
                    <a:pt x="1613446" y="203895"/>
                  </a:cubicBezTo>
                  <a:cubicBezTo>
                    <a:pt x="1624360" y="190500"/>
                    <a:pt x="1634281" y="179090"/>
                    <a:pt x="1643211" y="169664"/>
                  </a:cubicBezTo>
                  <a:cubicBezTo>
                    <a:pt x="1652141" y="160239"/>
                    <a:pt x="1662063" y="158750"/>
                    <a:pt x="1672977" y="165199"/>
                  </a:cubicBezTo>
                  <a:cubicBezTo>
                    <a:pt x="1683395" y="172641"/>
                    <a:pt x="1691084" y="180826"/>
                    <a:pt x="1696045" y="189756"/>
                  </a:cubicBezTo>
                  <a:cubicBezTo>
                    <a:pt x="1700510" y="198686"/>
                    <a:pt x="1700014" y="206375"/>
                    <a:pt x="1694557" y="212824"/>
                  </a:cubicBezTo>
                  <a:cubicBezTo>
                    <a:pt x="1689596" y="218778"/>
                    <a:pt x="1683147" y="223987"/>
                    <a:pt x="1675209" y="228451"/>
                  </a:cubicBezTo>
                  <a:cubicBezTo>
                    <a:pt x="1666279" y="232916"/>
                    <a:pt x="1649412" y="244575"/>
                    <a:pt x="1624608" y="263426"/>
                  </a:cubicBezTo>
                  <a:cubicBezTo>
                    <a:pt x="1618654" y="266899"/>
                    <a:pt x="1613446" y="270619"/>
                    <a:pt x="1608981" y="274588"/>
                  </a:cubicBezTo>
                  <a:cubicBezTo>
                    <a:pt x="1627336" y="273100"/>
                    <a:pt x="1645940" y="271860"/>
                    <a:pt x="1664791" y="270867"/>
                  </a:cubicBezTo>
                  <a:cubicBezTo>
                    <a:pt x="1741190" y="266403"/>
                    <a:pt x="1785094" y="261938"/>
                    <a:pt x="1796504" y="257473"/>
                  </a:cubicBezTo>
                  <a:cubicBezTo>
                    <a:pt x="1805930" y="253008"/>
                    <a:pt x="1817340" y="252264"/>
                    <a:pt x="1830735" y="255241"/>
                  </a:cubicBezTo>
                  <a:cubicBezTo>
                    <a:pt x="1843137" y="258217"/>
                    <a:pt x="1854795" y="263426"/>
                    <a:pt x="1865710" y="270867"/>
                  </a:cubicBezTo>
                  <a:cubicBezTo>
                    <a:pt x="1876128" y="277317"/>
                    <a:pt x="1880840" y="287239"/>
                    <a:pt x="1879848" y="300633"/>
                  </a:cubicBezTo>
                  <a:cubicBezTo>
                    <a:pt x="1879352" y="314028"/>
                    <a:pt x="1875631" y="322461"/>
                    <a:pt x="1868686" y="325934"/>
                  </a:cubicBezTo>
                  <a:cubicBezTo>
                    <a:pt x="1862733" y="328910"/>
                    <a:pt x="1857028" y="332879"/>
                    <a:pt x="1851571" y="337840"/>
                  </a:cubicBezTo>
                  <a:cubicBezTo>
                    <a:pt x="1847106" y="342305"/>
                    <a:pt x="1830238" y="337592"/>
                    <a:pt x="1800969" y="323701"/>
                  </a:cubicBezTo>
                  <a:cubicBezTo>
                    <a:pt x="1784598" y="315764"/>
                    <a:pt x="1749375" y="313035"/>
                    <a:pt x="1695301" y="315516"/>
                  </a:cubicBezTo>
                  <a:cubicBezTo>
                    <a:pt x="1650653" y="317500"/>
                    <a:pt x="1606252" y="322213"/>
                    <a:pt x="1562100" y="329655"/>
                  </a:cubicBezTo>
                  <a:cubicBezTo>
                    <a:pt x="1562100" y="343049"/>
                    <a:pt x="1562100" y="357436"/>
                    <a:pt x="1562100" y="372815"/>
                  </a:cubicBezTo>
                  <a:cubicBezTo>
                    <a:pt x="1567061" y="372815"/>
                    <a:pt x="1572270" y="372815"/>
                    <a:pt x="1577727" y="372815"/>
                  </a:cubicBezTo>
                  <a:cubicBezTo>
                    <a:pt x="1606004" y="373311"/>
                    <a:pt x="1625104" y="369342"/>
                    <a:pt x="1635026" y="360908"/>
                  </a:cubicBezTo>
                  <a:cubicBezTo>
                    <a:pt x="1642467" y="351483"/>
                    <a:pt x="1650653" y="346770"/>
                    <a:pt x="1659582" y="346770"/>
                  </a:cubicBezTo>
                  <a:cubicBezTo>
                    <a:pt x="1667024" y="347266"/>
                    <a:pt x="1676202" y="350987"/>
                    <a:pt x="1687115" y="357932"/>
                  </a:cubicBezTo>
                  <a:cubicBezTo>
                    <a:pt x="1692077" y="360908"/>
                    <a:pt x="1696789" y="366614"/>
                    <a:pt x="1701254" y="375047"/>
                  </a:cubicBezTo>
                  <a:cubicBezTo>
                    <a:pt x="1777156" y="375047"/>
                    <a:pt x="1853803" y="375047"/>
                    <a:pt x="1931194" y="375047"/>
                  </a:cubicBezTo>
                  <a:cubicBezTo>
                    <a:pt x="1931194" y="251520"/>
                    <a:pt x="1931194" y="128240"/>
                    <a:pt x="1931194" y="5209"/>
                  </a:cubicBezTo>
                  <a:cubicBezTo>
                    <a:pt x="1807667" y="5209"/>
                    <a:pt x="1684636" y="5209"/>
                    <a:pt x="1562100" y="5209"/>
                  </a:cubicBezTo>
                  <a:close/>
                  <a:moveTo>
                    <a:pt x="1187053" y="5209"/>
                  </a:moveTo>
                  <a:cubicBezTo>
                    <a:pt x="1187053" y="127744"/>
                    <a:pt x="1187053" y="251024"/>
                    <a:pt x="1187053" y="375047"/>
                  </a:cubicBezTo>
                  <a:cubicBezTo>
                    <a:pt x="1199455" y="375047"/>
                    <a:pt x="1212602" y="375047"/>
                    <a:pt x="1226493" y="375047"/>
                  </a:cubicBezTo>
                  <a:cubicBezTo>
                    <a:pt x="1222028" y="369094"/>
                    <a:pt x="1220788" y="363637"/>
                    <a:pt x="1222772" y="358676"/>
                  </a:cubicBezTo>
                  <a:cubicBezTo>
                    <a:pt x="1224260" y="349746"/>
                    <a:pt x="1232446" y="342305"/>
                    <a:pt x="1247329" y="336352"/>
                  </a:cubicBezTo>
                  <a:cubicBezTo>
                    <a:pt x="1272629" y="327422"/>
                    <a:pt x="1329184" y="315268"/>
                    <a:pt x="1416992" y="299889"/>
                  </a:cubicBezTo>
                  <a:cubicBezTo>
                    <a:pt x="1418977" y="299393"/>
                    <a:pt x="1421705" y="298897"/>
                    <a:pt x="1425178" y="298401"/>
                  </a:cubicBezTo>
                  <a:cubicBezTo>
                    <a:pt x="1422201" y="295424"/>
                    <a:pt x="1419721" y="292448"/>
                    <a:pt x="1417737" y="289471"/>
                  </a:cubicBezTo>
                  <a:cubicBezTo>
                    <a:pt x="1408807" y="280045"/>
                    <a:pt x="1403598" y="271612"/>
                    <a:pt x="1402110" y="264170"/>
                  </a:cubicBezTo>
                  <a:cubicBezTo>
                    <a:pt x="1400621" y="254744"/>
                    <a:pt x="1399629" y="247799"/>
                    <a:pt x="1399133" y="243334"/>
                  </a:cubicBezTo>
                  <a:cubicBezTo>
                    <a:pt x="1399133" y="238869"/>
                    <a:pt x="1400621" y="233164"/>
                    <a:pt x="1403598" y="226219"/>
                  </a:cubicBezTo>
                  <a:cubicBezTo>
                    <a:pt x="1405583" y="218778"/>
                    <a:pt x="1409551" y="214561"/>
                    <a:pt x="1415504" y="213569"/>
                  </a:cubicBezTo>
                  <a:cubicBezTo>
                    <a:pt x="1419969" y="213569"/>
                    <a:pt x="1425426" y="215057"/>
                    <a:pt x="1431876" y="218033"/>
                  </a:cubicBezTo>
                  <a:cubicBezTo>
                    <a:pt x="1437828" y="221010"/>
                    <a:pt x="1443533" y="228699"/>
                    <a:pt x="1448990" y="241102"/>
                  </a:cubicBezTo>
                  <a:cubicBezTo>
                    <a:pt x="1452464" y="250032"/>
                    <a:pt x="1457921" y="259953"/>
                    <a:pt x="1465362" y="270867"/>
                  </a:cubicBezTo>
                  <a:cubicBezTo>
                    <a:pt x="1468835" y="277317"/>
                    <a:pt x="1470075" y="284014"/>
                    <a:pt x="1469082" y="290959"/>
                  </a:cubicBezTo>
                  <a:cubicBezTo>
                    <a:pt x="1494383" y="286494"/>
                    <a:pt x="1519684" y="283022"/>
                    <a:pt x="1544985" y="280541"/>
                  </a:cubicBezTo>
                  <a:cubicBezTo>
                    <a:pt x="1547961" y="276076"/>
                    <a:pt x="1551682" y="271364"/>
                    <a:pt x="1556147" y="266403"/>
                  </a:cubicBezTo>
                  <a:cubicBezTo>
                    <a:pt x="1556147" y="240606"/>
                    <a:pt x="1555899" y="215057"/>
                    <a:pt x="1555403" y="189756"/>
                  </a:cubicBezTo>
                  <a:cubicBezTo>
                    <a:pt x="1552426" y="191741"/>
                    <a:pt x="1547714" y="193229"/>
                    <a:pt x="1541264" y="194221"/>
                  </a:cubicBezTo>
                  <a:cubicBezTo>
                    <a:pt x="1536303" y="194221"/>
                    <a:pt x="1531342" y="193229"/>
                    <a:pt x="1526382" y="191244"/>
                  </a:cubicBezTo>
                  <a:cubicBezTo>
                    <a:pt x="1521916" y="189260"/>
                    <a:pt x="1518692" y="179090"/>
                    <a:pt x="1516707" y="160735"/>
                  </a:cubicBezTo>
                  <a:cubicBezTo>
                    <a:pt x="1496864" y="167184"/>
                    <a:pt x="1478757" y="174377"/>
                    <a:pt x="1462385" y="182315"/>
                  </a:cubicBezTo>
                  <a:cubicBezTo>
                    <a:pt x="1438573" y="189756"/>
                    <a:pt x="1422449" y="191989"/>
                    <a:pt x="1414016" y="189012"/>
                  </a:cubicBezTo>
                  <a:cubicBezTo>
                    <a:pt x="1406574" y="186035"/>
                    <a:pt x="1396901" y="175865"/>
                    <a:pt x="1384994" y="158502"/>
                  </a:cubicBezTo>
                  <a:cubicBezTo>
                    <a:pt x="1374080" y="141635"/>
                    <a:pt x="1369615" y="128985"/>
                    <a:pt x="1371600" y="120551"/>
                  </a:cubicBezTo>
                  <a:cubicBezTo>
                    <a:pt x="1373585" y="112614"/>
                    <a:pt x="1382762" y="105916"/>
                    <a:pt x="1399133" y="100459"/>
                  </a:cubicBezTo>
                  <a:cubicBezTo>
                    <a:pt x="1405087" y="98971"/>
                    <a:pt x="1414016" y="96739"/>
                    <a:pt x="1425922" y="93762"/>
                  </a:cubicBezTo>
                  <a:cubicBezTo>
                    <a:pt x="1436837" y="91778"/>
                    <a:pt x="1461641" y="87809"/>
                    <a:pt x="1500337" y="81856"/>
                  </a:cubicBezTo>
                  <a:cubicBezTo>
                    <a:pt x="1500337" y="81856"/>
                    <a:pt x="1501080" y="81856"/>
                    <a:pt x="1502569" y="81856"/>
                  </a:cubicBezTo>
                  <a:cubicBezTo>
                    <a:pt x="1501080" y="78879"/>
                    <a:pt x="1499841" y="76399"/>
                    <a:pt x="1498848" y="74414"/>
                  </a:cubicBezTo>
                  <a:cubicBezTo>
                    <a:pt x="1494383" y="63996"/>
                    <a:pt x="1495623" y="52834"/>
                    <a:pt x="1502569" y="40928"/>
                  </a:cubicBezTo>
                  <a:cubicBezTo>
                    <a:pt x="1510010" y="29022"/>
                    <a:pt x="1519436" y="23317"/>
                    <a:pt x="1530846" y="23813"/>
                  </a:cubicBezTo>
                  <a:cubicBezTo>
                    <a:pt x="1539776" y="23813"/>
                    <a:pt x="1548209" y="26045"/>
                    <a:pt x="1556147" y="30510"/>
                  </a:cubicBezTo>
                  <a:cubicBezTo>
                    <a:pt x="1556147" y="21580"/>
                    <a:pt x="1556147" y="13147"/>
                    <a:pt x="1556147" y="5209"/>
                  </a:cubicBezTo>
                  <a:cubicBezTo>
                    <a:pt x="1432619" y="5209"/>
                    <a:pt x="1309588" y="5209"/>
                    <a:pt x="1187053" y="5209"/>
                  </a:cubicBezTo>
                  <a:close/>
                  <a:moveTo>
                    <a:pt x="381000" y="5209"/>
                  </a:moveTo>
                  <a:cubicBezTo>
                    <a:pt x="381000" y="17612"/>
                    <a:pt x="381000" y="31006"/>
                    <a:pt x="381000" y="45393"/>
                  </a:cubicBezTo>
                  <a:cubicBezTo>
                    <a:pt x="381000" y="45393"/>
                    <a:pt x="381744" y="45393"/>
                    <a:pt x="383232" y="45393"/>
                  </a:cubicBezTo>
                  <a:cubicBezTo>
                    <a:pt x="393650" y="43905"/>
                    <a:pt x="402332" y="46633"/>
                    <a:pt x="409277" y="53578"/>
                  </a:cubicBezTo>
                  <a:cubicBezTo>
                    <a:pt x="415727" y="60028"/>
                    <a:pt x="418951" y="69949"/>
                    <a:pt x="418951" y="83344"/>
                  </a:cubicBezTo>
                  <a:cubicBezTo>
                    <a:pt x="418951" y="95746"/>
                    <a:pt x="414238" y="106909"/>
                    <a:pt x="404812" y="116830"/>
                  </a:cubicBezTo>
                  <a:cubicBezTo>
                    <a:pt x="395883" y="124272"/>
                    <a:pt x="387945" y="131217"/>
                    <a:pt x="381000" y="137666"/>
                  </a:cubicBezTo>
                  <a:cubicBezTo>
                    <a:pt x="381000" y="164951"/>
                    <a:pt x="381000" y="192981"/>
                    <a:pt x="381000" y="221754"/>
                  </a:cubicBezTo>
                  <a:cubicBezTo>
                    <a:pt x="405309" y="197942"/>
                    <a:pt x="432842" y="170905"/>
                    <a:pt x="463600" y="140643"/>
                  </a:cubicBezTo>
                  <a:cubicBezTo>
                    <a:pt x="479970" y="124272"/>
                    <a:pt x="495102" y="116086"/>
                    <a:pt x="508992" y="116086"/>
                  </a:cubicBezTo>
                  <a:cubicBezTo>
                    <a:pt x="522386" y="116086"/>
                    <a:pt x="532556" y="119559"/>
                    <a:pt x="539502" y="126504"/>
                  </a:cubicBezTo>
                  <a:cubicBezTo>
                    <a:pt x="546943" y="132457"/>
                    <a:pt x="550664" y="141139"/>
                    <a:pt x="550664" y="152549"/>
                  </a:cubicBezTo>
                  <a:cubicBezTo>
                    <a:pt x="550664" y="163463"/>
                    <a:pt x="546199" y="173633"/>
                    <a:pt x="537270" y="183059"/>
                  </a:cubicBezTo>
                  <a:cubicBezTo>
                    <a:pt x="480218" y="235149"/>
                    <a:pt x="428129" y="282030"/>
                    <a:pt x="381000" y="323701"/>
                  </a:cubicBezTo>
                  <a:cubicBezTo>
                    <a:pt x="381000" y="340073"/>
                    <a:pt x="381000" y="357188"/>
                    <a:pt x="381000" y="375047"/>
                  </a:cubicBezTo>
                  <a:cubicBezTo>
                    <a:pt x="382489" y="375047"/>
                    <a:pt x="385465" y="375047"/>
                    <a:pt x="389930" y="375047"/>
                  </a:cubicBezTo>
                  <a:cubicBezTo>
                    <a:pt x="409773" y="367606"/>
                    <a:pt x="432345" y="359916"/>
                    <a:pt x="457646" y="351979"/>
                  </a:cubicBezTo>
                  <a:cubicBezTo>
                    <a:pt x="457646" y="349002"/>
                    <a:pt x="457895" y="346026"/>
                    <a:pt x="458391" y="343049"/>
                  </a:cubicBezTo>
                  <a:cubicBezTo>
                    <a:pt x="458391" y="316260"/>
                    <a:pt x="462855" y="299889"/>
                    <a:pt x="471785" y="293936"/>
                  </a:cubicBezTo>
                  <a:cubicBezTo>
                    <a:pt x="480715" y="287983"/>
                    <a:pt x="493613" y="288479"/>
                    <a:pt x="510481" y="295424"/>
                  </a:cubicBezTo>
                  <a:cubicBezTo>
                    <a:pt x="526852" y="302866"/>
                    <a:pt x="537022" y="312043"/>
                    <a:pt x="540990" y="322957"/>
                  </a:cubicBezTo>
                  <a:cubicBezTo>
                    <a:pt x="543967" y="333375"/>
                    <a:pt x="542726" y="346522"/>
                    <a:pt x="537270" y="362397"/>
                  </a:cubicBezTo>
                  <a:cubicBezTo>
                    <a:pt x="535781" y="365869"/>
                    <a:pt x="534045" y="370086"/>
                    <a:pt x="532061" y="375047"/>
                  </a:cubicBezTo>
                  <a:cubicBezTo>
                    <a:pt x="603994" y="375047"/>
                    <a:pt x="676672" y="375047"/>
                    <a:pt x="750094" y="375047"/>
                  </a:cubicBezTo>
                  <a:cubicBezTo>
                    <a:pt x="750094" y="251520"/>
                    <a:pt x="750094" y="128240"/>
                    <a:pt x="750094" y="5209"/>
                  </a:cubicBezTo>
                  <a:cubicBezTo>
                    <a:pt x="626567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77886" y="375047"/>
                    <a:pt x="150565" y="375047"/>
                    <a:pt x="223987" y="375047"/>
                  </a:cubicBezTo>
                  <a:cubicBezTo>
                    <a:pt x="241846" y="357188"/>
                    <a:pt x="265906" y="334367"/>
                    <a:pt x="296168" y="306586"/>
                  </a:cubicBezTo>
                  <a:cubicBezTo>
                    <a:pt x="266403" y="303610"/>
                    <a:pt x="245319" y="301377"/>
                    <a:pt x="232916" y="299889"/>
                  </a:cubicBezTo>
                  <a:cubicBezTo>
                    <a:pt x="218033" y="298401"/>
                    <a:pt x="205879" y="297905"/>
                    <a:pt x="196453" y="298401"/>
                  </a:cubicBezTo>
                  <a:cubicBezTo>
                    <a:pt x="178097" y="297905"/>
                    <a:pt x="165695" y="293440"/>
                    <a:pt x="159246" y="285006"/>
                  </a:cubicBezTo>
                  <a:cubicBezTo>
                    <a:pt x="153293" y="277069"/>
                    <a:pt x="150317" y="267891"/>
                    <a:pt x="150317" y="257473"/>
                  </a:cubicBezTo>
                  <a:cubicBezTo>
                    <a:pt x="150317" y="247055"/>
                    <a:pt x="154037" y="236141"/>
                    <a:pt x="161478" y="224731"/>
                  </a:cubicBezTo>
                  <a:cubicBezTo>
                    <a:pt x="168920" y="213817"/>
                    <a:pt x="177353" y="210096"/>
                    <a:pt x="186779" y="213569"/>
                  </a:cubicBezTo>
                  <a:cubicBezTo>
                    <a:pt x="197197" y="218033"/>
                    <a:pt x="204887" y="218033"/>
                    <a:pt x="209847" y="213569"/>
                  </a:cubicBezTo>
                  <a:cubicBezTo>
                    <a:pt x="213320" y="209104"/>
                    <a:pt x="228451" y="192981"/>
                    <a:pt x="255240" y="165199"/>
                  </a:cubicBezTo>
                  <a:cubicBezTo>
                    <a:pt x="280541" y="137914"/>
                    <a:pt x="312043" y="105420"/>
                    <a:pt x="349746" y="67717"/>
                  </a:cubicBezTo>
                  <a:cubicBezTo>
                    <a:pt x="357683" y="57299"/>
                    <a:pt x="366117" y="50354"/>
                    <a:pt x="375047" y="46881"/>
                  </a:cubicBezTo>
                  <a:cubicBezTo>
                    <a:pt x="375047" y="32990"/>
                    <a:pt x="375047" y="19100"/>
                    <a:pt x="375047" y="5209"/>
                  </a:cubicBezTo>
                  <a:cubicBezTo>
                    <a:pt x="251519" y="5209"/>
                    <a:pt x="128488" y="5209"/>
                    <a:pt x="5953" y="5209"/>
                  </a:cubicBezTo>
                  <a:close/>
                  <a:moveTo>
                    <a:pt x="7086599" y="0"/>
                  </a:moveTo>
                  <a:cubicBezTo>
                    <a:pt x="7087096" y="0"/>
                    <a:pt x="7089080" y="0"/>
                    <a:pt x="7092553" y="0"/>
                  </a:cubicBezTo>
                  <a:cubicBezTo>
                    <a:pt x="7339607" y="0"/>
                    <a:pt x="7587654" y="0"/>
                    <a:pt x="7836693" y="0"/>
                  </a:cubicBezTo>
                  <a:cubicBezTo>
                    <a:pt x="7839669" y="0"/>
                    <a:pt x="7841655" y="0"/>
                    <a:pt x="7842646" y="0"/>
                  </a:cubicBezTo>
                  <a:cubicBezTo>
                    <a:pt x="7842646" y="251520"/>
                    <a:pt x="7842646" y="503287"/>
                    <a:pt x="7842646" y="755303"/>
                  </a:cubicBezTo>
                  <a:cubicBezTo>
                    <a:pt x="7842151" y="755303"/>
                    <a:pt x="7840166" y="755303"/>
                    <a:pt x="7836693" y="755303"/>
                  </a:cubicBezTo>
                  <a:cubicBezTo>
                    <a:pt x="7588150" y="755303"/>
                    <a:pt x="7340103" y="755303"/>
                    <a:pt x="7092553" y="755303"/>
                  </a:cubicBezTo>
                  <a:cubicBezTo>
                    <a:pt x="7089576" y="755303"/>
                    <a:pt x="7087591" y="755303"/>
                    <a:pt x="7086599" y="755303"/>
                  </a:cubicBezTo>
                  <a:cubicBezTo>
                    <a:pt x="7086599" y="503784"/>
                    <a:pt x="7086599" y="252016"/>
                    <a:pt x="7086599" y="0"/>
                  </a:cubicBezTo>
                  <a:close/>
                  <a:moveTo>
                    <a:pt x="5905500" y="0"/>
                  </a:moveTo>
                  <a:cubicBezTo>
                    <a:pt x="5905995" y="0"/>
                    <a:pt x="5907980" y="0"/>
                    <a:pt x="5911453" y="0"/>
                  </a:cubicBezTo>
                  <a:cubicBezTo>
                    <a:pt x="6158507" y="0"/>
                    <a:pt x="6406554" y="0"/>
                    <a:pt x="6655593" y="0"/>
                  </a:cubicBezTo>
                  <a:cubicBezTo>
                    <a:pt x="6658569" y="0"/>
                    <a:pt x="6660554" y="0"/>
                    <a:pt x="6661546" y="0"/>
                  </a:cubicBezTo>
                  <a:cubicBezTo>
                    <a:pt x="6661546" y="251520"/>
                    <a:pt x="6661546" y="503287"/>
                    <a:pt x="6661546" y="755303"/>
                  </a:cubicBezTo>
                  <a:cubicBezTo>
                    <a:pt x="6661051" y="755303"/>
                    <a:pt x="6659065" y="755303"/>
                    <a:pt x="6655593" y="755303"/>
                  </a:cubicBezTo>
                  <a:cubicBezTo>
                    <a:pt x="6407050" y="755303"/>
                    <a:pt x="6159003" y="755303"/>
                    <a:pt x="5911453" y="755303"/>
                  </a:cubicBezTo>
                  <a:cubicBezTo>
                    <a:pt x="5908476" y="755303"/>
                    <a:pt x="5906492" y="755303"/>
                    <a:pt x="5905500" y="755303"/>
                  </a:cubicBezTo>
                  <a:cubicBezTo>
                    <a:pt x="5905500" y="503784"/>
                    <a:pt x="5905500" y="252016"/>
                    <a:pt x="5905500" y="0"/>
                  </a:cubicBezTo>
                  <a:close/>
                  <a:moveTo>
                    <a:pt x="4724400" y="0"/>
                  </a:moveTo>
                  <a:cubicBezTo>
                    <a:pt x="4724896" y="0"/>
                    <a:pt x="4726881" y="0"/>
                    <a:pt x="4730353" y="0"/>
                  </a:cubicBezTo>
                  <a:cubicBezTo>
                    <a:pt x="4977407" y="0"/>
                    <a:pt x="5225454" y="0"/>
                    <a:pt x="5474493" y="0"/>
                  </a:cubicBezTo>
                  <a:cubicBezTo>
                    <a:pt x="5477470" y="0"/>
                    <a:pt x="5479455" y="0"/>
                    <a:pt x="5480446" y="0"/>
                  </a:cubicBezTo>
                  <a:cubicBezTo>
                    <a:pt x="5480446" y="251520"/>
                    <a:pt x="5480446" y="503287"/>
                    <a:pt x="5480446" y="755303"/>
                  </a:cubicBezTo>
                  <a:cubicBezTo>
                    <a:pt x="5479951" y="755303"/>
                    <a:pt x="5477966" y="755303"/>
                    <a:pt x="5474493" y="755303"/>
                  </a:cubicBezTo>
                  <a:cubicBezTo>
                    <a:pt x="5225950" y="755303"/>
                    <a:pt x="4977904" y="755303"/>
                    <a:pt x="4730353" y="755303"/>
                  </a:cubicBezTo>
                  <a:cubicBezTo>
                    <a:pt x="4727376" y="755303"/>
                    <a:pt x="4725392" y="755303"/>
                    <a:pt x="4724400" y="755303"/>
                  </a:cubicBezTo>
                  <a:cubicBezTo>
                    <a:pt x="4724400" y="503784"/>
                    <a:pt x="4724400" y="252016"/>
                    <a:pt x="4724400" y="0"/>
                  </a:cubicBezTo>
                  <a:close/>
                  <a:moveTo>
                    <a:pt x="3543300" y="0"/>
                  </a:moveTo>
                  <a:cubicBezTo>
                    <a:pt x="3543796" y="0"/>
                    <a:pt x="3545780" y="0"/>
                    <a:pt x="3549253" y="0"/>
                  </a:cubicBezTo>
                  <a:cubicBezTo>
                    <a:pt x="3796308" y="0"/>
                    <a:pt x="4044354" y="0"/>
                    <a:pt x="4293394" y="0"/>
                  </a:cubicBezTo>
                  <a:cubicBezTo>
                    <a:pt x="4296370" y="0"/>
                    <a:pt x="4298355" y="0"/>
                    <a:pt x="4299347" y="0"/>
                  </a:cubicBezTo>
                  <a:cubicBezTo>
                    <a:pt x="4299347" y="251520"/>
                    <a:pt x="4299347" y="503287"/>
                    <a:pt x="4299347" y="755303"/>
                  </a:cubicBezTo>
                  <a:cubicBezTo>
                    <a:pt x="4298851" y="755303"/>
                    <a:pt x="4296866" y="755303"/>
                    <a:pt x="4293394" y="755303"/>
                  </a:cubicBezTo>
                  <a:cubicBezTo>
                    <a:pt x="4044851" y="755303"/>
                    <a:pt x="3796804" y="755303"/>
                    <a:pt x="3549253" y="755303"/>
                  </a:cubicBezTo>
                  <a:cubicBezTo>
                    <a:pt x="3546276" y="755303"/>
                    <a:pt x="3544292" y="755303"/>
                    <a:pt x="3543300" y="755303"/>
                  </a:cubicBezTo>
                  <a:cubicBezTo>
                    <a:pt x="3543300" y="503784"/>
                    <a:pt x="3543300" y="252016"/>
                    <a:pt x="3543300" y="0"/>
                  </a:cubicBezTo>
                  <a:close/>
                  <a:moveTo>
                    <a:pt x="2362200" y="0"/>
                  </a:moveTo>
                  <a:cubicBezTo>
                    <a:pt x="2362696" y="0"/>
                    <a:pt x="2364680" y="0"/>
                    <a:pt x="2368153" y="0"/>
                  </a:cubicBezTo>
                  <a:cubicBezTo>
                    <a:pt x="2615208" y="0"/>
                    <a:pt x="2863254" y="0"/>
                    <a:pt x="3112293" y="0"/>
                  </a:cubicBezTo>
                  <a:cubicBezTo>
                    <a:pt x="3115270" y="0"/>
                    <a:pt x="3117255" y="0"/>
                    <a:pt x="3118247" y="0"/>
                  </a:cubicBezTo>
                  <a:cubicBezTo>
                    <a:pt x="3118247" y="251520"/>
                    <a:pt x="3118247" y="503287"/>
                    <a:pt x="3118247" y="755303"/>
                  </a:cubicBezTo>
                  <a:cubicBezTo>
                    <a:pt x="3117751" y="755303"/>
                    <a:pt x="3115766" y="755303"/>
                    <a:pt x="3112293" y="755303"/>
                  </a:cubicBezTo>
                  <a:cubicBezTo>
                    <a:pt x="2863751" y="755303"/>
                    <a:pt x="2615704" y="755303"/>
                    <a:pt x="2368153" y="755303"/>
                  </a:cubicBezTo>
                  <a:cubicBezTo>
                    <a:pt x="2365176" y="755303"/>
                    <a:pt x="2363192" y="755303"/>
                    <a:pt x="2362200" y="755303"/>
                  </a:cubicBezTo>
                  <a:cubicBezTo>
                    <a:pt x="2362200" y="503784"/>
                    <a:pt x="2362200" y="252016"/>
                    <a:pt x="2362200" y="0"/>
                  </a:cubicBezTo>
                  <a:close/>
                  <a:moveTo>
                    <a:pt x="1181100" y="0"/>
                  </a:moveTo>
                  <a:cubicBezTo>
                    <a:pt x="1181596" y="0"/>
                    <a:pt x="1183580" y="0"/>
                    <a:pt x="1187053" y="0"/>
                  </a:cubicBezTo>
                  <a:cubicBezTo>
                    <a:pt x="1434108" y="0"/>
                    <a:pt x="1682154" y="0"/>
                    <a:pt x="1931194" y="0"/>
                  </a:cubicBezTo>
                  <a:cubicBezTo>
                    <a:pt x="1934171" y="0"/>
                    <a:pt x="1936155" y="0"/>
                    <a:pt x="1937147" y="0"/>
                  </a:cubicBezTo>
                  <a:cubicBezTo>
                    <a:pt x="1937147" y="251520"/>
                    <a:pt x="1937147" y="503287"/>
                    <a:pt x="1937147" y="755303"/>
                  </a:cubicBezTo>
                  <a:cubicBezTo>
                    <a:pt x="1936650" y="755303"/>
                    <a:pt x="1934666" y="755303"/>
                    <a:pt x="1931194" y="755303"/>
                  </a:cubicBezTo>
                  <a:cubicBezTo>
                    <a:pt x="1682651" y="755303"/>
                    <a:pt x="1434604" y="755303"/>
                    <a:pt x="1187053" y="755303"/>
                  </a:cubicBezTo>
                  <a:cubicBezTo>
                    <a:pt x="1184077" y="755303"/>
                    <a:pt x="1182092" y="755303"/>
                    <a:pt x="1181100" y="755303"/>
                  </a:cubicBezTo>
                  <a:cubicBezTo>
                    <a:pt x="1181100" y="503784"/>
                    <a:pt x="1181100" y="252016"/>
                    <a:pt x="118110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4" y="0"/>
                    <a:pt x="750094" y="0"/>
                  </a:cubicBezTo>
                  <a:cubicBezTo>
                    <a:pt x="753071" y="0"/>
                    <a:pt x="755055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0" y="755303"/>
                    <a:pt x="753566" y="755303"/>
                    <a:pt x="750094" y="755303"/>
                  </a:cubicBezTo>
                  <a:cubicBezTo>
                    <a:pt x="501551" y="755303"/>
                    <a:pt x="253504" y="755303"/>
                    <a:pt x="5953" y="755303"/>
                  </a:cubicBezTo>
                  <a:cubicBezTo>
                    <a:pt x="2977" y="755303"/>
                    <a:pt x="992" y="755303"/>
                    <a:pt x="0" y="755303"/>
                  </a:cubicBezTo>
                  <a:cubicBezTo>
                    <a:pt x="0" y="503784"/>
                    <a:pt x="0" y="252016"/>
                    <a:pt x="0" y="0"/>
                  </a:cubicBezTo>
                  <a:close/>
                </a:path>
              </a:pathLst>
            </a:custGeom>
            <a:solidFill>
              <a:prstClr val="black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730688" y="1686136"/>
              <a:ext cx="337583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耳边的头发</a:t>
              </a:r>
              <a:endParaRPr kumimoji="0" lang="en-US" altLang="zh-CN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4000" dirty="0">
                  <a:cs typeface="+mn-ea"/>
                  <a:sym typeface="+mn-lt"/>
                </a:rPr>
                <a:t>花白稀少了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右箭头 6"/>
            <p:cNvSpPr/>
            <p:nvPr/>
          </p:nvSpPr>
          <p:spPr>
            <a:xfrm rot="16200000">
              <a:off x="8228109" y="3022851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06024" y="1686136"/>
              <a:ext cx="200727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家乡</a:t>
              </a:r>
              <a:endParaRPr kumimoji="0" lang="en-US" altLang="zh-CN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4000" dirty="0">
                  <a:cs typeface="+mn-ea"/>
                  <a:sym typeface="+mn-lt"/>
                </a:rPr>
                <a:t>的口音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右箭头 8"/>
            <p:cNvSpPr/>
            <p:nvPr/>
          </p:nvSpPr>
          <p:spPr>
            <a:xfrm rot="16200000">
              <a:off x="2919162" y="3022851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534902" y="1686136"/>
              <a:ext cx="200727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没有什么改变</a:t>
              </a:r>
            </a:p>
          </p:txBody>
        </p:sp>
        <p:sp>
          <p:nvSpPr>
            <p:cNvPr id="11" name="右箭头 10"/>
            <p:cNvSpPr/>
            <p:nvPr/>
          </p:nvSpPr>
          <p:spPr>
            <a:xfrm rot="16200000">
              <a:off x="5348040" y="3022851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655AE70-1FB2-4947-8C34-2D10B5BF4A1E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理解诗意</a:t>
            </a:r>
          </a:p>
        </p:txBody>
      </p:sp>
    </p:spTree>
    <p:extLst>
      <p:ext uri="{BB962C8B-B14F-4D97-AF65-F5344CB8AC3E}">
        <p14:creationId xmlns:p14="http://schemas.microsoft.com/office/powerpoint/2010/main" val="58358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74711" y="4637156"/>
            <a:ext cx="10442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小孩子看见了我都不认识。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50F4D86-6727-4637-8764-D94670402764}"/>
              </a:ext>
            </a:extLst>
          </p:cNvPr>
          <p:cNvGrpSpPr/>
          <p:nvPr/>
        </p:nvGrpSpPr>
        <p:grpSpPr>
          <a:xfrm>
            <a:off x="806614" y="1766346"/>
            <a:ext cx="10551189" cy="2243074"/>
            <a:chOff x="806614" y="1766346"/>
            <a:chExt cx="10551189" cy="2243074"/>
          </a:xfrm>
        </p:grpSpPr>
        <p:sp>
          <p:nvSpPr>
            <p:cNvPr id="11" name="任意多边形 10"/>
            <p:cNvSpPr/>
            <p:nvPr/>
          </p:nvSpPr>
          <p:spPr>
            <a:xfrm>
              <a:off x="2179891" y="3254117"/>
              <a:ext cx="7842646" cy="755303"/>
            </a:xfrm>
            <a:custGeom>
              <a:avLst/>
              <a:gdLst/>
              <a:ahLst/>
              <a:cxnLst/>
              <a:rect l="l" t="t" r="r" b="b"/>
              <a:pathLst>
                <a:path w="7842646" h="755303">
                  <a:moveTo>
                    <a:pt x="7682656" y="476994"/>
                  </a:moveTo>
                  <a:cubicBezTo>
                    <a:pt x="7696547" y="475010"/>
                    <a:pt x="7709941" y="476994"/>
                    <a:pt x="7722839" y="482948"/>
                  </a:cubicBezTo>
                  <a:cubicBezTo>
                    <a:pt x="7734746" y="489397"/>
                    <a:pt x="7745411" y="498823"/>
                    <a:pt x="7754837" y="511225"/>
                  </a:cubicBezTo>
                  <a:cubicBezTo>
                    <a:pt x="7762775" y="519162"/>
                    <a:pt x="7772201" y="530573"/>
                    <a:pt x="7783115" y="545455"/>
                  </a:cubicBezTo>
                  <a:cubicBezTo>
                    <a:pt x="7793533" y="558850"/>
                    <a:pt x="7799733" y="570756"/>
                    <a:pt x="7801719" y="581174"/>
                  </a:cubicBezTo>
                  <a:cubicBezTo>
                    <a:pt x="7803207" y="594569"/>
                    <a:pt x="7797749" y="610692"/>
                    <a:pt x="7785347" y="629543"/>
                  </a:cubicBezTo>
                  <a:cubicBezTo>
                    <a:pt x="7773441" y="647403"/>
                    <a:pt x="7763271" y="658317"/>
                    <a:pt x="7754837" y="662285"/>
                  </a:cubicBezTo>
                  <a:cubicBezTo>
                    <a:pt x="7747396" y="665262"/>
                    <a:pt x="7736234" y="649635"/>
                    <a:pt x="7721351" y="615405"/>
                  </a:cubicBezTo>
                  <a:cubicBezTo>
                    <a:pt x="7705972" y="570756"/>
                    <a:pt x="7694065" y="542727"/>
                    <a:pt x="7685633" y="531317"/>
                  </a:cubicBezTo>
                  <a:cubicBezTo>
                    <a:pt x="7678191" y="520899"/>
                    <a:pt x="7672238" y="509985"/>
                    <a:pt x="7667773" y="498575"/>
                  </a:cubicBezTo>
                  <a:cubicBezTo>
                    <a:pt x="7663309" y="487660"/>
                    <a:pt x="7668269" y="480467"/>
                    <a:pt x="7682656" y="476994"/>
                  </a:cubicBezTo>
                  <a:close/>
                  <a:moveTo>
                    <a:pt x="7467599" y="380256"/>
                  </a:moveTo>
                  <a:cubicBezTo>
                    <a:pt x="7467599" y="408534"/>
                    <a:pt x="7467599" y="437555"/>
                    <a:pt x="7467599" y="467321"/>
                  </a:cubicBezTo>
                  <a:cubicBezTo>
                    <a:pt x="7476529" y="457895"/>
                    <a:pt x="7485459" y="452190"/>
                    <a:pt x="7494389" y="450205"/>
                  </a:cubicBezTo>
                  <a:cubicBezTo>
                    <a:pt x="7506295" y="448221"/>
                    <a:pt x="7518697" y="450950"/>
                    <a:pt x="7531595" y="458391"/>
                  </a:cubicBezTo>
                  <a:cubicBezTo>
                    <a:pt x="7544990" y="465832"/>
                    <a:pt x="7551191" y="474266"/>
                    <a:pt x="7550199" y="483692"/>
                  </a:cubicBezTo>
                  <a:cubicBezTo>
                    <a:pt x="7548711" y="492621"/>
                    <a:pt x="7540525" y="503287"/>
                    <a:pt x="7525643" y="515690"/>
                  </a:cubicBezTo>
                  <a:cubicBezTo>
                    <a:pt x="7501333" y="535037"/>
                    <a:pt x="7483971" y="550416"/>
                    <a:pt x="7473553" y="561826"/>
                  </a:cubicBezTo>
                  <a:cubicBezTo>
                    <a:pt x="7472064" y="563315"/>
                    <a:pt x="7470079" y="565299"/>
                    <a:pt x="7467599" y="567780"/>
                  </a:cubicBezTo>
                  <a:cubicBezTo>
                    <a:pt x="7467599" y="627311"/>
                    <a:pt x="7467599" y="688082"/>
                    <a:pt x="7467599" y="750094"/>
                  </a:cubicBezTo>
                  <a:cubicBezTo>
                    <a:pt x="7589639" y="750094"/>
                    <a:pt x="7712669" y="750094"/>
                    <a:pt x="7836693" y="750094"/>
                  </a:cubicBezTo>
                  <a:cubicBezTo>
                    <a:pt x="7836693" y="626567"/>
                    <a:pt x="7836693" y="503287"/>
                    <a:pt x="7836693" y="380256"/>
                  </a:cubicBezTo>
                  <a:cubicBezTo>
                    <a:pt x="7772201" y="380256"/>
                    <a:pt x="7706469" y="380256"/>
                    <a:pt x="7639496" y="380256"/>
                  </a:cubicBezTo>
                  <a:cubicBezTo>
                    <a:pt x="7637511" y="380256"/>
                    <a:pt x="7635279" y="381000"/>
                    <a:pt x="7632799" y="382489"/>
                  </a:cubicBezTo>
                  <a:cubicBezTo>
                    <a:pt x="7607498" y="385961"/>
                    <a:pt x="7576491" y="390674"/>
                    <a:pt x="7539781" y="396627"/>
                  </a:cubicBezTo>
                  <a:cubicBezTo>
                    <a:pt x="7538293" y="404565"/>
                    <a:pt x="7533828" y="409526"/>
                    <a:pt x="7526387" y="411510"/>
                  </a:cubicBezTo>
                  <a:cubicBezTo>
                    <a:pt x="7516961" y="412998"/>
                    <a:pt x="7509271" y="411262"/>
                    <a:pt x="7503318" y="406301"/>
                  </a:cubicBezTo>
                  <a:cubicBezTo>
                    <a:pt x="7498357" y="401340"/>
                    <a:pt x="7493148" y="393403"/>
                    <a:pt x="7487691" y="382489"/>
                  </a:cubicBezTo>
                  <a:cubicBezTo>
                    <a:pt x="7487195" y="381992"/>
                    <a:pt x="7486699" y="381248"/>
                    <a:pt x="7486203" y="380256"/>
                  </a:cubicBezTo>
                  <a:cubicBezTo>
                    <a:pt x="7480249" y="380256"/>
                    <a:pt x="7474049" y="380256"/>
                    <a:pt x="7467599" y="380256"/>
                  </a:cubicBezTo>
                  <a:close/>
                  <a:moveTo>
                    <a:pt x="7092553" y="380256"/>
                  </a:moveTo>
                  <a:cubicBezTo>
                    <a:pt x="7092553" y="502295"/>
                    <a:pt x="7092553" y="625574"/>
                    <a:pt x="7092553" y="750094"/>
                  </a:cubicBezTo>
                  <a:cubicBezTo>
                    <a:pt x="7214591" y="750094"/>
                    <a:pt x="7337623" y="750094"/>
                    <a:pt x="7461646" y="750094"/>
                  </a:cubicBezTo>
                  <a:cubicBezTo>
                    <a:pt x="7461646" y="691555"/>
                    <a:pt x="7461646" y="633016"/>
                    <a:pt x="7461646" y="574477"/>
                  </a:cubicBezTo>
                  <a:cubicBezTo>
                    <a:pt x="7452220" y="584895"/>
                    <a:pt x="7439818" y="598785"/>
                    <a:pt x="7424439" y="616149"/>
                  </a:cubicBezTo>
                  <a:cubicBezTo>
                    <a:pt x="7402115" y="639961"/>
                    <a:pt x="7386984" y="654596"/>
                    <a:pt x="7379047" y="660053"/>
                  </a:cubicBezTo>
                  <a:cubicBezTo>
                    <a:pt x="7374085" y="663526"/>
                    <a:pt x="7370117" y="664766"/>
                    <a:pt x="7367141" y="663774"/>
                  </a:cubicBezTo>
                  <a:cubicBezTo>
                    <a:pt x="7364164" y="662285"/>
                    <a:pt x="7362923" y="658565"/>
                    <a:pt x="7363419" y="652612"/>
                  </a:cubicBezTo>
                  <a:cubicBezTo>
                    <a:pt x="7363915" y="642194"/>
                    <a:pt x="7369621" y="627311"/>
                    <a:pt x="7380535" y="607963"/>
                  </a:cubicBezTo>
                  <a:cubicBezTo>
                    <a:pt x="7389961" y="588616"/>
                    <a:pt x="7401371" y="568028"/>
                    <a:pt x="7414765" y="546200"/>
                  </a:cubicBezTo>
                  <a:cubicBezTo>
                    <a:pt x="7427167" y="525364"/>
                    <a:pt x="7441555" y="503287"/>
                    <a:pt x="7457925" y="479971"/>
                  </a:cubicBezTo>
                  <a:cubicBezTo>
                    <a:pt x="7458421" y="478483"/>
                    <a:pt x="7459661" y="476746"/>
                    <a:pt x="7461646" y="474762"/>
                  </a:cubicBezTo>
                  <a:cubicBezTo>
                    <a:pt x="7461646" y="443508"/>
                    <a:pt x="7461646" y="412006"/>
                    <a:pt x="7461646" y="380256"/>
                  </a:cubicBezTo>
                  <a:cubicBezTo>
                    <a:pt x="7409557" y="380256"/>
                    <a:pt x="7357219" y="380256"/>
                    <a:pt x="7304633" y="380256"/>
                  </a:cubicBezTo>
                  <a:cubicBezTo>
                    <a:pt x="7302648" y="408534"/>
                    <a:pt x="7301407" y="437307"/>
                    <a:pt x="7300912" y="466576"/>
                  </a:cubicBezTo>
                  <a:cubicBezTo>
                    <a:pt x="7300912" y="492373"/>
                    <a:pt x="7300167" y="513209"/>
                    <a:pt x="7298679" y="529084"/>
                  </a:cubicBezTo>
                  <a:cubicBezTo>
                    <a:pt x="7321499" y="512713"/>
                    <a:pt x="7341839" y="498575"/>
                    <a:pt x="7359699" y="486668"/>
                  </a:cubicBezTo>
                  <a:cubicBezTo>
                    <a:pt x="7368629" y="478731"/>
                    <a:pt x="7375077" y="477987"/>
                    <a:pt x="7379047" y="484436"/>
                  </a:cubicBezTo>
                  <a:cubicBezTo>
                    <a:pt x="7382519" y="490885"/>
                    <a:pt x="7382519" y="497582"/>
                    <a:pt x="7379047" y="504528"/>
                  </a:cubicBezTo>
                  <a:cubicBezTo>
                    <a:pt x="7374085" y="520899"/>
                    <a:pt x="7360195" y="542727"/>
                    <a:pt x="7337375" y="570012"/>
                  </a:cubicBezTo>
                  <a:cubicBezTo>
                    <a:pt x="7315051" y="596801"/>
                    <a:pt x="7300912" y="612676"/>
                    <a:pt x="7294959" y="617637"/>
                  </a:cubicBezTo>
                  <a:cubicBezTo>
                    <a:pt x="7289997" y="622102"/>
                    <a:pt x="7284789" y="627807"/>
                    <a:pt x="7279332" y="634752"/>
                  </a:cubicBezTo>
                  <a:cubicBezTo>
                    <a:pt x="7267425" y="649635"/>
                    <a:pt x="7255519" y="658317"/>
                    <a:pt x="7243613" y="660797"/>
                  </a:cubicBezTo>
                  <a:cubicBezTo>
                    <a:pt x="7232699" y="662285"/>
                    <a:pt x="7219801" y="658565"/>
                    <a:pt x="7204917" y="649635"/>
                  </a:cubicBezTo>
                  <a:cubicBezTo>
                    <a:pt x="7190035" y="640705"/>
                    <a:pt x="7183089" y="631776"/>
                    <a:pt x="7184082" y="622846"/>
                  </a:cubicBezTo>
                  <a:cubicBezTo>
                    <a:pt x="7184577" y="613916"/>
                    <a:pt x="7191523" y="604491"/>
                    <a:pt x="7204917" y="594569"/>
                  </a:cubicBezTo>
                  <a:cubicBezTo>
                    <a:pt x="7212359" y="590104"/>
                    <a:pt x="7219553" y="584895"/>
                    <a:pt x="7226498" y="578942"/>
                  </a:cubicBezTo>
                  <a:cubicBezTo>
                    <a:pt x="7226001" y="568524"/>
                    <a:pt x="7226249" y="551160"/>
                    <a:pt x="7227242" y="526852"/>
                  </a:cubicBezTo>
                  <a:cubicBezTo>
                    <a:pt x="7228730" y="462360"/>
                    <a:pt x="7230466" y="413494"/>
                    <a:pt x="7232451" y="380256"/>
                  </a:cubicBezTo>
                  <a:cubicBezTo>
                    <a:pt x="7185817" y="380256"/>
                    <a:pt x="7139185" y="380256"/>
                    <a:pt x="7092553" y="380256"/>
                  </a:cubicBezTo>
                  <a:close/>
                  <a:moveTo>
                    <a:pt x="6571505" y="380256"/>
                  </a:moveTo>
                  <a:cubicBezTo>
                    <a:pt x="6571505" y="387698"/>
                    <a:pt x="6571753" y="396627"/>
                    <a:pt x="6572249" y="407045"/>
                  </a:cubicBezTo>
                  <a:cubicBezTo>
                    <a:pt x="6572249" y="465088"/>
                    <a:pt x="6570513" y="516682"/>
                    <a:pt x="6567041" y="561826"/>
                  </a:cubicBezTo>
                  <a:cubicBezTo>
                    <a:pt x="6565552" y="584151"/>
                    <a:pt x="6562328" y="601266"/>
                    <a:pt x="6557367" y="613172"/>
                  </a:cubicBezTo>
                  <a:cubicBezTo>
                    <a:pt x="6553893" y="625078"/>
                    <a:pt x="6549429" y="635000"/>
                    <a:pt x="6543972" y="642938"/>
                  </a:cubicBezTo>
                  <a:cubicBezTo>
                    <a:pt x="6537523" y="653356"/>
                    <a:pt x="6527601" y="663774"/>
                    <a:pt x="6514207" y="674192"/>
                  </a:cubicBezTo>
                  <a:cubicBezTo>
                    <a:pt x="6505277" y="681633"/>
                    <a:pt x="6496843" y="683369"/>
                    <a:pt x="6488905" y="679401"/>
                  </a:cubicBezTo>
                  <a:cubicBezTo>
                    <a:pt x="6480967" y="675928"/>
                    <a:pt x="6473527" y="665758"/>
                    <a:pt x="6466581" y="648891"/>
                  </a:cubicBezTo>
                  <a:cubicBezTo>
                    <a:pt x="6462117" y="638473"/>
                    <a:pt x="6458148" y="629047"/>
                    <a:pt x="6454675" y="620614"/>
                  </a:cubicBezTo>
                  <a:cubicBezTo>
                    <a:pt x="6445249" y="622598"/>
                    <a:pt x="6433343" y="625326"/>
                    <a:pt x="6418957" y="628799"/>
                  </a:cubicBezTo>
                  <a:cubicBezTo>
                    <a:pt x="6396632" y="633264"/>
                    <a:pt x="6369595" y="637729"/>
                    <a:pt x="6337845" y="642194"/>
                  </a:cubicBezTo>
                  <a:cubicBezTo>
                    <a:pt x="6328915" y="642690"/>
                    <a:pt x="6321474" y="641946"/>
                    <a:pt x="6315521" y="639961"/>
                  </a:cubicBezTo>
                  <a:cubicBezTo>
                    <a:pt x="6310559" y="647403"/>
                    <a:pt x="6304855" y="651619"/>
                    <a:pt x="6298405" y="652612"/>
                  </a:cubicBezTo>
                  <a:cubicBezTo>
                    <a:pt x="6293941" y="652612"/>
                    <a:pt x="6289973" y="651868"/>
                    <a:pt x="6286499" y="650379"/>
                  </a:cubicBezTo>
                  <a:lnTo>
                    <a:pt x="6286499" y="750094"/>
                  </a:lnTo>
                  <a:lnTo>
                    <a:pt x="6656337" y="750094"/>
                  </a:lnTo>
                  <a:lnTo>
                    <a:pt x="6656337" y="380256"/>
                  </a:lnTo>
                  <a:close/>
                  <a:moveTo>
                    <a:pt x="6319985" y="380256"/>
                  </a:moveTo>
                  <a:cubicBezTo>
                    <a:pt x="6319985" y="384721"/>
                    <a:pt x="6319985" y="390426"/>
                    <a:pt x="6319985" y="397371"/>
                  </a:cubicBezTo>
                  <a:cubicBezTo>
                    <a:pt x="6319985" y="407789"/>
                    <a:pt x="6319738" y="419448"/>
                    <a:pt x="6319241" y="432346"/>
                  </a:cubicBezTo>
                  <a:cubicBezTo>
                    <a:pt x="6325195" y="430858"/>
                    <a:pt x="6332139" y="428873"/>
                    <a:pt x="6340077" y="426393"/>
                  </a:cubicBezTo>
                  <a:cubicBezTo>
                    <a:pt x="6354961" y="421928"/>
                    <a:pt x="6380757" y="415231"/>
                    <a:pt x="6417468" y="406301"/>
                  </a:cubicBezTo>
                  <a:cubicBezTo>
                    <a:pt x="6420445" y="405805"/>
                    <a:pt x="6423669" y="406549"/>
                    <a:pt x="6427142" y="408534"/>
                  </a:cubicBezTo>
                  <a:cubicBezTo>
                    <a:pt x="6428630" y="410022"/>
                    <a:pt x="6430119" y="411262"/>
                    <a:pt x="6431607" y="412254"/>
                  </a:cubicBezTo>
                  <a:cubicBezTo>
                    <a:pt x="6434583" y="413743"/>
                    <a:pt x="6436568" y="415231"/>
                    <a:pt x="6437560" y="416719"/>
                  </a:cubicBezTo>
                  <a:cubicBezTo>
                    <a:pt x="6439048" y="418703"/>
                    <a:pt x="6441281" y="421184"/>
                    <a:pt x="6444257" y="424160"/>
                  </a:cubicBezTo>
                  <a:cubicBezTo>
                    <a:pt x="6446242" y="425649"/>
                    <a:pt x="6447233" y="428625"/>
                    <a:pt x="6447233" y="433090"/>
                  </a:cubicBezTo>
                  <a:cubicBezTo>
                    <a:pt x="6447233" y="436067"/>
                    <a:pt x="6447233" y="438547"/>
                    <a:pt x="6447233" y="440532"/>
                  </a:cubicBezTo>
                  <a:cubicBezTo>
                    <a:pt x="6447233" y="442516"/>
                    <a:pt x="6446489" y="445492"/>
                    <a:pt x="6445001" y="449461"/>
                  </a:cubicBezTo>
                  <a:cubicBezTo>
                    <a:pt x="6444505" y="451446"/>
                    <a:pt x="6443761" y="454422"/>
                    <a:pt x="6442769" y="458391"/>
                  </a:cubicBezTo>
                  <a:cubicBezTo>
                    <a:pt x="6442769" y="461368"/>
                    <a:pt x="6440784" y="463600"/>
                    <a:pt x="6436815" y="465088"/>
                  </a:cubicBezTo>
                  <a:cubicBezTo>
                    <a:pt x="6427886" y="468065"/>
                    <a:pt x="6415732" y="472034"/>
                    <a:pt x="6400353" y="476994"/>
                  </a:cubicBezTo>
                  <a:cubicBezTo>
                    <a:pt x="6382493" y="481955"/>
                    <a:pt x="6360913" y="487908"/>
                    <a:pt x="6335613" y="494854"/>
                  </a:cubicBezTo>
                  <a:cubicBezTo>
                    <a:pt x="6329659" y="495350"/>
                    <a:pt x="6324451" y="495350"/>
                    <a:pt x="6319985" y="494854"/>
                  </a:cubicBezTo>
                  <a:cubicBezTo>
                    <a:pt x="6320482" y="526108"/>
                    <a:pt x="6321227" y="548928"/>
                    <a:pt x="6322218" y="563315"/>
                  </a:cubicBezTo>
                  <a:cubicBezTo>
                    <a:pt x="6322218" y="565299"/>
                    <a:pt x="6322218" y="568028"/>
                    <a:pt x="6322218" y="571500"/>
                  </a:cubicBezTo>
                  <a:cubicBezTo>
                    <a:pt x="6331644" y="571004"/>
                    <a:pt x="6342557" y="569268"/>
                    <a:pt x="6354961" y="566291"/>
                  </a:cubicBezTo>
                  <a:cubicBezTo>
                    <a:pt x="6374308" y="562819"/>
                    <a:pt x="6406803" y="558354"/>
                    <a:pt x="6452443" y="552897"/>
                  </a:cubicBezTo>
                  <a:cubicBezTo>
                    <a:pt x="6455915" y="551408"/>
                    <a:pt x="6459140" y="552401"/>
                    <a:pt x="6462117" y="555873"/>
                  </a:cubicBezTo>
                  <a:cubicBezTo>
                    <a:pt x="6463605" y="557858"/>
                    <a:pt x="6465093" y="559346"/>
                    <a:pt x="6466581" y="560338"/>
                  </a:cubicBezTo>
                  <a:cubicBezTo>
                    <a:pt x="6466581" y="560338"/>
                    <a:pt x="6467325" y="560834"/>
                    <a:pt x="6468814" y="561826"/>
                  </a:cubicBezTo>
                  <a:cubicBezTo>
                    <a:pt x="6468814" y="558850"/>
                    <a:pt x="6469311" y="555873"/>
                    <a:pt x="6470302" y="552897"/>
                  </a:cubicBezTo>
                  <a:cubicBezTo>
                    <a:pt x="6473775" y="505272"/>
                    <a:pt x="6476255" y="457151"/>
                    <a:pt x="6477743" y="408534"/>
                  </a:cubicBezTo>
                  <a:cubicBezTo>
                    <a:pt x="6477743" y="400596"/>
                    <a:pt x="6477743" y="391170"/>
                    <a:pt x="6477743" y="380256"/>
                  </a:cubicBezTo>
                  <a:close/>
                  <a:moveTo>
                    <a:pt x="5911453" y="380256"/>
                  </a:moveTo>
                  <a:lnTo>
                    <a:pt x="5911453" y="750094"/>
                  </a:lnTo>
                  <a:lnTo>
                    <a:pt x="6281291" y="750094"/>
                  </a:lnTo>
                  <a:lnTo>
                    <a:pt x="6281291" y="648147"/>
                  </a:lnTo>
                  <a:cubicBezTo>
                    <a:pt x="6280794" y="647651"/>
                    <a:pt x="6280049" y="646907"/>
                    <a:pt x="6279058" y="645914"/>
                  </a:cubicBezTo>
                  <a:cubicBezTo>
                    <a:pt x="6273105" y="639961"/>
                    <a:pt x="6267648" y="633264"/>
                    <a:pt x="6262687" y="625823"/>
                  </a:cubicBezTo>
                  <a:cubicBezTo>
                    <a:pt x="6258222" y="618381"/>
                    <a:pt x="6254998" y="605483"/>
                    <a:pt x="6253013" y="587127"/>
                  </a:cubicBezTo>
                  <a:cubicBezTo>
                    <a:pt x="6251028" y="566291"/>
                    <a:pt x="6249293" y="541735"/>
                    <a:pt x="6247804" y="513457"/>
                  </a:cubicBezTo>
                  <a:cubicBezTo>
                    <a:pt x="6247307" y="480715"/>
                    <a:pt x="6247557" y="444252"/>
                    <a:pt x="6248548" y="404069"/>
                  </a:cubicBezTo>
                  <a:cubicBezTo>
                    <a:pt x="6248548" y="396131"/>
                    <a:pt x="6248796" y="388194"/>
                    <a:pt x="6249293" y="380256"/>
                  </a:cubicBezTo>
                  <a:lnTo>
                    <a:pt x="6223247" y="380256"/>
                  </a:lnTo>
                  <a:cubicBezTo>
                    <a:pt x="6220271" y="390674"/>
                    <a:pt x="6215062" y="396875"/>
                    <a:pt x="6207621" y="398860"/>
                  </a:cubicBezTo>
                  <a:cubicBezTo>
                    <a:pt x="6198195" y="400348"/>
                    <a:pt x="6188025" y="400348"/>
                    <a:pt x="6177111" y="398860"/>
                  </a:cubicBezTo>
                  <a:cubicBezTo>
                    <a:pt x="6168181" y="397371"/>
                    <a:pt x="6158507" y="394891"/>
                    <a:pt x="6148089" y="391418"/>
                  </a:cubicBezTo>
                  <a:cubicBezTo>
                    <a:pt x="6148089" y="412750"/>
                    <a:pt x="6147842" y="438051"/>
                    <a:pt x="6147345" y="467321"/>
                  </a:cubicBezTo>
                  <a:cubicBezTo>
                    <a:pt x="6145857" y="542231"/>
                    <a:pt x="6146353" y="590352"/>
                    <a:pt x="6148834" y="611684"/>
                  </a:cubicBezTo>
                  <a:cubicBezTo>
                    <a:pt x="6150322" y="638473"/>
                    <a:pt x="6148834" y="653604"/>
                    <a:pt x="6144369" y="657076"/>
                  </a:cubicBezTo>
                  <a:cubicBezTo>
                    <a:pt x="6139407" y="660053"/>
                    <a:pt x="6134447" y="663278"/>
                    <a:pt x="6129486" y="666750"/>
                  </a:cubicBezTo>
                  <a:cubicBezTo>
                    <a:pt x="6125021" y="670223"/>
                    <a:pt x="6121053" y="673944"/>
                    <a:pt x="6117580" y="677912"/>
                  </a:cubicBezTo>
                  <a:cubicBezTo>
                    <a:pt x="6110138" y="685354"/>
                    <a:pt x="6103689" y="689323"/>
                    <a:pt x="6098232" y="689819"/>
                  </a:cubicBezTo>
                  <a:cubicBezTo>
                    <a:pt x="6093767" y="689819"/>
                    <a:pt x="6087566" y="683617"/>
                    <a:pt x="6079628" y="671215"/>
                  </a:cubicBezTo>
                  <a:cubicBezTo>
                    <a:pt x="6072187" y="659309"/>
                    <a:pt x="6068715" y="638473"/>
                    <a:pt x="6069211" y="608707"/>
                  </a:cubicBezTo>
                  <a:cubicBezTo>
                    <a:pt x="6071195" y="532805"/>
                    <a:pt x="6073924" y="463848"/>
                    <a:pt x="6077396" y="401836"/>
                  </a:cubicBezTo>
                  <a:cubicBezTo>
                    <a:pt x="6072931" y="407789"/>
                    <a:pt x="6068715" y="413494"/>
                    <a:pt x="6064746" y="418951"/>
                  </a:cubicBezTo>
                  <a:cubicBezTo>
                    <a:pt x="6056808" y="427881"/>
                    <a:pt x="6043414" y="445492"/>
                    <a:pt x="6024562" y="471785"/>
                  </a:cubicBezTo>
                  <a:cubicBezTo>
                    <a:pt x="6015632" y="483692"/>
                    <a:pt x="6009431" y="490389"/>
                    <a:pt x="6005959" y="491877"/>
                  </a:cubicBezTo>
                  <a:cubicBezTo>
                    <a:pt x="6001494" y="492373"/>
                    <a:pt x="5998269" y="495350"/>
                    <a:pt x="5996285" y="500807"/>
                  </a:cubicBezTo>
                  <a:cubicBezTo>
                    <a:pt x="5994301" y="505272"/>
                    <a:pt x="5991076" y="507752"/>
                    <a:pt x="5986611" y="508248"/>
                  </a:cubicBezTo>
                  <a:cubicBezTo>
                    <a:pt x="5977681" y="509737"/>
                    <a:pt x="5969992" y="513953"/>
                    <a:pt x="5963543" y="520899"/>
                  </a:cubicBezTo>
                  <a:cubicBezTo>
                    <a:pt x="5957094" y="528340"/>
                    <a:pt x="5951388" y="530821"/>
                    <a:pt x="5946427" y="528340"/>
                  </a:cubicBezTo>
                  <a:cubicBezTo>
                    <a:pt x="5943451" y="526852"/>
                    <a:pt x="5944195" y="519410"/>
                    <a:pt x="5948660" y="506016"/>
                  </a:cubicBezTo>
                  <a:cubicBezTo>
                    <a:pt x="5954613" y="490637"/>
                    <a:pt x="5960814" y="476994"/>
                    <a:pt x="5967263" y="465088"/>
                  </a:cubicBezTo>
                  <a:cubicBezTo>
                    <a:pt x="5972224" y="457151"/>
                    <a:pt x="5976937" y="448965"/>
                    <a:pt x="5981402" y="440532"/>
                  </a:cubicBezTo>
                  <a:cubicBezTo>
                    <a:pt x="5989339" y="425649"/>
                    <a:pt x="5999757" y="409030"/>
                    <a:pt x="6012656" y="390674"/>
                  </a:cubicBezTo>
                  <a:cubicBezTo>
                    <a:pt x="6014144" y="387698"/>
                    <a:pt x="6015881" y="384225"/>
                    <a:pt x="6017865" y="380256"/>
                  </a:cubicBezTo>
                  <a:close/>
                  <a:moveTo>
                    <a:pt x="5211812" y="380256"/>
                  </a:moveTo>
                  <a:cubicBezTo>
                    <a:pt x="5251995" y="404069"/>
                    <a:pt x="5312271" y="439291"/>
                    <a:pt x="5392638" y="485924"/>
                  </a:cubicBezTo>
                  <a:cubicBezTo>
                    <a:pt x="5407521" y="494854"/>
                    <a:pt x="5417691" y="502543"/>
                    <a:pt x="5423148" y="508993"/>
                  </a:cubicBezTo>
                  <a:cubicBezTo>
                    <a:pt x="5427612" y="514946"/>
                    <a:pt x="5437286" y="521891"/>
                    <a:pt x="5452169" y="529828"/>
                  </a:cubicBezTo>
                  <a:cubicBezTo>
                    <a:pt x="5466060" y="537270"/>
                    <a:pt x="5469284" y="546200"/>
                    <a:pt x="5461843" y="556618"/>
                  </a:cubicBezTo>
                  <a:cubicBezTo>
                    <a:pt x="5454402" y="567035"/>
                    <a:pt x="5446216" y="570260"/>
                    <a:pt x="5437286" y="566291"/>
                  </a:cubicBezTo>
                  <a:cubicBezTo>
                    <a:pt x="5428357" y="563315"/>
                    <a:pt x="5421908" y="560338"/>
                    <a:pt x="5417939" y="557362"/>
                  </a:cubicBezTo>
                  <a:cubicBezTo>
                    <a:pt x="5413474" y="555377"/>
                    <a:pt x="5408761" y="556369"/>
                    <a:pt x="5403800" y="560338"/>
                  </a:cubicBezTo>
                  <a:cubicBezTo>
                    <a:pt x="5399335" y="563811"/>
                    <a:pt x="5394870" y="567532"/>
                    <a:pt x="5390405" y="571500"/>
                  </a:cubicBezTo>
                  <a:cubicBezTo>
                    <a:pt x="5385941" y="574477"/>
                    <a:pt x="5379492" y="574973"/>
                    <a:pt x="5371058" y="572989"/>
                  </a:cubicBezTo>
                  <a:cubicBezTo>
                    <a:pt x="5363616" y="571004"/>
                    <a:pt x="5352703" y="566787"/>
                    <a:pt x="5338316" y="560338"/>
                  </a:cubicBezTo>
                  <a:cubicBezTo>
                    <a:pt x="5278288" y="536030"/>
                    <a:pt x="5223222" y="503535"/>
                    <a:pt x="5173116" y="462856"/>
                  </a:cubicBezTo>
                  <a:cubicBezTo>
                    <a:pt x="5165675" y="456903"/>
                    <a:pt x="5158482" y="450950"/>
                    <a:pt x="5151536" y="444996"/>
                  </a:cubicBezTo>
                  <a:cubicBezTo>
                    <a:pt x="5151536" y="455910"/>
                    <a:pt x="5152280" y="467817"/>
                    <a:pt x="5153769" y="480715"/>
                  </a:cubicBezTo>
                  <a:cubicBezTo>
                    <a:pt x="5155257" y="522883"/>
                    <a:pt x="5154761" y="559594"/>
                    <a:pt x="5152280" y="590848"/>
                  </a:cubicBezTo>
                  <a:cubicBezTo>
                    <a:pt x="5150296" y="621110"/>
                    <a:pt x="5144095" y="643682"/>
                    <a:pt x="5133677" y="658565"/>
                  </a:cubicBezTo>
                  <a:cubicBezTo>
                    <a:pt x="5123259" y="672455"/>
                    <a:pt x="5113337" y="681137"/>
                    <a:pt x="5103911" y="684610"/>
                  </a:cubicBezTo>
                  <a:cubicBezTo>
                    <a:pt x="5103911" y="705446"/>
                    <a:pt x="5104408" y="727274"/>
                    <a:pt x="5105400" y="750094"/>
                  </a:cubicBezTo>
                  <a:cubicBezTo>
                    <a:pt x="5227439" y="750094"/>
                    <a:pt x="5350470" y="750094"/>
                    <a:pt x="5474493" y="750094"/>
                  </a:cubicBezTo>
                  <a:cubicBezTo>
                    <a:pt x="5474493" y="626567"/>
                    <a:pt x="5474493" y="503287"/>
                    <a:pt x="5474493" y="380256"/>
                  </a:cubicBezTo>
                  <a:cubicBezTo>
                    <a:pt x="5386685" y="380256"/>
                    <a:pt x="5299124" y="380256"/>
                    <a:pt x="5211812" y="380256"/>
                  </a:cubicBezTo>
                  <a:close/>
                  <a:moveTo>
                    <a:pt x="4730353" y="380256"/>
                  </a:moveTo>
                  <a:cubicBezTo>
                    <a:pt x="4730353" y="502295"/>
                    <a:pt x="4730353" y="625574"/>
                    <a:pt x="4730353" y="750094"/>
                  </a:cubicBezTo>
                  <a:cubicBezTo>
                    <a:pt x="4852392" y="750094"/>
                    <a:pt x="4975423" y="750094"/>
                    <a:pt x="5099446" y="750094"/>
                  </a:cubicBezTo>
                  <a:cubicBezTo>
                    <a:pt x="5099446" y="727770"/>
                    <a:pt x="5099446" y="706190"/>
                    <a:pt x="5099446" y="685354"/>
                  </a:cubicBezTo>
                  <a:cubicBezTo>
                    <a:pt x="5091509" y="688330"/>
                    <a:pt x="5083324" y="694532"/>
                    <a:pt x="5074890" y="703957"/>
                  </a:cubicBezTo>
                  <a:cubicBezTo>
                    <a:pt x="5065464" y="714375"/>
                    <a:pt x="5056039" y="719336"/>
                    <a:pt x="5046612" y="718840"/>
                  </a:cubicBezTo>
                  <a:cubicBezTo>
                    <a:pt x="5038675" y="717352"/>
                    <a:pt x="5033466" y="712639"/>
                    <a:pt x="5030986" y="704701"/>
                  </a:cubicBezTo>
                  <a:cubicBezTo>
                    <a:pt x="5029497" y="697260"/>
                    <a:pt x="5028257" y="689323"/>
                    <a:pt x="5027265" y="680889"/>
                  </a:cubicBezTo>
                  <a:cubicBezTo>
                    <a:pt x="5026769" y="673448"/>
                    <a:pt x="5022304" y="664766"/>
                    <a:pt x="5013870" y="654844"/>
                  </a:cubicBezTo>
                  <a:cubicBezTo>
                    <a:pt x="5006429" y="645914"/>
                    <a:pt x="5004196" y="639713"/>
                    <a:pt x="5007173" y="636241"/>
                  </a:cubicBezTo>
                  <a:cubicBezTo>
                    <a:pt x="5007173" y="633264"/>
                    <a:pt x="5011886" y="632024"/>
                    <a:pt x="5021312" y="632520"/>
                  </a:cubicBezTo>
                  <a:cubicBezTo>
                    <a:pt x="5030241" y="632520"/>
                    <a:pt x="5036443" y="631776"/>
                    <a:pt x="5039915" y="630287"/>
                  </a:cubicBezTo>
                  <a:cubicBezTo>
                    <a:pt x="5044380" y="628799"/>
                    <a:pt x="5049341" y="620614"/>
                    <a:pt x="5054798" y="605731"/>
                  </a:cubicBezTo>
                  <a:cubicBezTo>
                    <a:pt x="5059263" y="590848"/>
                    <a:pt x="5062488" y="572492"/>
                    <a:pt x="5064472" y="550664"/>
                  </a:cubicBezTo>
                  <a:cubicBezTo>
                    <a:pt x="5065960" y="528340"/>
                    <a:pt x="5066704" y="503039"/>
                    <a:pt x="5066704" y="474762"/>
                  </a:cubicBezTo>
                  <a:cubicBezTo>
                    <a:pt x="5066208" y="442020"/>
                    <a:pt x="5063480" y="413991"/>
                    <a:pt x="5058519" y="390674"/>
                  </a:cubicBezTo>
                  <a:cubicBezTo>
                    <a:pt x="5034210" y="419448"/>
                    <a:pt x="5009654" y="446733"/>
                    <a:pt x="4984849" y="472530"/>
                  </a:cubicBezTo>
                  <a:cubicBezTo>
                    <a:pt x="4953595" y="505272"/>
                    <a:pt x="4928294" y="530076"/>
                    <a:pt x="4908946" y="546944"/>
                  </a:cubicBezTo>
                  <a:cubicBezTo>
                    <a:pt x="4890591" y="563315"/>
                    <a:pt x="4877693" y="572989"/>
                    <a:pt x="4870251" y="575965"/>
                  </a:cubicBezTo>
                  <a:cubicBezTo>
                    <a:pt x="4861321" y="579438"/>
                    <a:pt x="4854128" y="583407"/>
                    <a:pt x="4848671" y="587871"/>
                  </a:cubicBezTo>
                  <a:cubicBezTo>
                    <a:pt x="4844206" y="590848"/>
                    <a:pt x="4839494" y="594073"/>
                    <a:pt x="4834532" y="597545"/>
                  </a:cubicBezTo>
                  <a:cubicBezTo>
                    <a:pt x="4830068" y="600522"/>
                    <a:pt x="4825355" y="604739"/>
                    <a:pt x="4820394" y="610196"/>
                  </a:cubicBezTo>
                  <a:cubicBezTo>
                    <a:pt x="4815929" y="614660"/>
                    <a:pt x="4809976" y="618381"/>
                    <a:pt x="4802534" y="621358"/>
                  </a:cubicBezTo>
                  <a:cubicBezTo>
                    <a:pt x="4795093" y="623342"/>
                    <a:pt x="4787900" y="627559"/>
                    <a:pt x="4780955" y="634008"/>
                  </a:cubicBezTo>
                  <a:cubicBezTo>
                    <a:pt x="4775001" y="639961"/>
                    <a:pt x="4770289" y="641450"/>
                    <a:pt x="4766816" y="638473"/>
                  </a:cubicBezTo>
                  <a:cubicBezTo>
                    <a:pt x="4763839" y="636489"/>
                    <a:pt x="4766320" y="629295"/>
                    <a:pt x="4774257" y="616893"/>
                  </a:cubicBezTo>
                  <a:cubicBezTo>
                    <a:pt x="4781699" y="605979"/>
                    <a:pt x="4790628" y="593825"/>
                    <a:pt x="4801046" y="580430"/>
                  </a:cubicBezTo>
                  <a:cubicBezTo>
                    <a:pt x="4829820" y="543223"/>
                    <a:pt x="4853136" y="516682"/>
                    <a:pt x="4870995" y="500807"/>
                  </a:cubicBezTo>
                  <a:cubicBezTo>
                    <a:pt x="4887863" y="484436"/>
                    <a:pt x="4910435" y="458143"/>
                    <a:pt x="4938712" y="421928"/>
                  </a:cubicBezTo>
                  <a:cubicBezTo>
                    <a:pt x="4950618" y="406549"/>
                    <a:pt x="4961533" y="392658"/>
                    <a:pt x="4971454" y="380256"/>
                  </a:cubicBezTo>
                  <a:cubicBezTo>
                    <a:pt x="4891087" y="380256"/>
                    <a:pt x="4810720" y="380256"/>
                    <a:pt x="4730353" y="380256"/>
                  </a:cubicBezTo>
                  <a:close/>
                  <a:moveTo>
                    <a:pt x="4046339" y="380256"/>
                  </a:moveTo>
                  <a:cubicBezTo>
                    <a:pt x="4044851" y="386705"/>
                    <a:pt x="4041874" y="395139"/>
                    <a:pt x="4037409" y="405557"/>
                  </a:cubicBezTo>
                  <a:cubicBezTo>
                    <a:pt x="4031456" y="418951"/>
                    <a:pt x="4019302" y="433834"/>
                    <a:pt x="4000946" y="450205"/>
                  </a:cubicBezTo>
                  <a:cubicBezTo>
                    <a:pt x="3997473" y="453182"/>
                    <a:pt x="3994001" y="455910"/>
                    <a:pt x="3990528" y="458391"/>
                  </a:cubicBezTo>
                  <a:cubicBezTo>
                    <a:pt x="3994001" y="463352"/>
                    <a:pt x="3995489" y="471041"/>
                    <a:pt x="3994993" y="481459"/>
                  </a:cubicBezTo>
                  <a:cubicBezTo>
                    <a:pt x="3993505" y="494854"/>
                    <a:pt x="3988544" y="507008"/>
                    <a:pt x="3980110" y="517922"/>
                  </a:cubicBezTo>
                  <a:cubicBezTo>
                    <a:pt x="3976638" y="522883"/>
                    <a:pt x="3973661" y="532557"/>
                    <a:pt x="3971181" y="546944"/>
                  </a:cubicBezTo>
                  <a:cubicBezTo>
                    <a:pt x="3969692" y="560338"/>
                    <a:pt x="3968948" y="571996"/>
                    <a:pt x="3968948" y="581918"/>
                  </a:cubicBezTo>
                  <a:cubicBezTo>
                    <a:pt x="3968948" y="590848"/>
                    <a:pt x="3971181" y="598537"/>
                    <a:pt x="3975645" y="604987"/>
                  </a:cubicBezTo>
                  <a:cubicBezTo>
                    <a:pt x="3981599" y="613916"/>
                    <a:pt x="3990776" y="621358"/>
                    <a:pt x="4003179" y="627311"/>
                  </a:cubicBezTo>
                  <a:cubicBezTo>
                    <a:pt x="4025503" y="633264"/>
                    <a:pt x="4049315" y="635496"/>
                    <a:pt x="4074616" y="634008"/>
                  </a:cubicBezTo>
                  <a:cubicBezTo>
                    <a:pt x="4098925" y="632520"/>
                    <a:pt x="4119265" y="630287"/>
                    <a:pt x="4135636" y="627311"/>
                  </a:cubicBezTo>
                  <a:cubicBezTo>
                    <a:pt x="4150519" y="625326"/>
                    <a:pt x="4167138" y="619373"/>
                    <a:pt x="4185493" y="609451"/>
                  </a:cubicBezTo>
                  <a:cubicBezTo>
                    <a:pt x="4194423" y="604987"/>
                    <a:pt x="4198144" y="598785"/>
                    <a:pt x="4196655" y="590848"/>
                  </a:cubicBezTo>
                  <a:cubicBezTo>
                    <a:pt x="4201120" y="567035"/>
                    <a:pt x="4205089" y="548432"/>
                    <a:pt x="4208562" y="535037"/>
                  </a:cubicBezTo>
                  <a:cubicBezTo>
                    <a:pt x="4211538" y="521643"/>
                    <a:pt x="4216003" y="515690"/>
                    <a:pt x="4221956" y="517178"/>
                  </a:cubicBezTo>
                  <a:cubicBezTo>
                    <a:pt x="4226421" y="517178"/>
                    <a:pt x="4229645" y="522883"/>
                    <a:pt x="4231630" y="534293"/>
                  </a:cubicBezTo>
                  <a:cubicBezTo>
                    <a:pt x="4233118" y="544711"/>
                    <a:pt x="4235599" y="554633"/>
                    <a:pt x="4239071" y="564059"/>
                  </a:cubicBezTo>
                  <a:cubicBezTo>
                    <a:pt x="4242048" y="573485"/>
                    <a:pt x="4248497" y="580926"/>
                    <a:pt x="4258419" y="586383"/>
                  </a:cubicBezTo>
                  <a:cubicBezTo>
                    <a:pt x="4267349" y="590848"/>
                    <a:pt x="4274046" y="598785"/>
                    <a:pt x="4278511" y="610196"/>
                  </a:cubicBezTo>
                  <a:cubicBezTo>
                    <a:pt x="4284960" y="622598"/>
                    <a:pt x="4282727" y="636489"/>
                    <a:pt x="4271814" y="651868"/>
                  </a:cubicBezTo>
                  <a:cubicBezTo>
                    <a:pt x="4261396" y="666750"/>
                    <a:pt x="4247753" y="679897"/>
                    <a:pt x="4230886" y="691307"/>
                  </a:cubicBezTo>
                  <a:cubicBezTo>
                    <a:pt x="4214515" y="701725"/>
                    <a:pt x="4191198" y="709166"/>
                    <a:pt x="4160937" y="713631"/>
                  </a:cubicBezTo>
                  <a:cubicBezTo>
                    <a:pt x="4131171" y="717104"/>
                    <a:pt x="4098180" y="719088"/>
                    <a:pt x="4061966" y="719584"/>
                  </a:cubicBezTo>
                  <a:cubicBezTo>
                    <a:pt x="4026247" y="719584"/>
                    <a:pt x="4000698" y="717104"/>
                    <a:pt x="3985319" y="712143"/>
                  </a:cubicBezTo>
                  <a:cubicBezTo>
                    <a:pt x="3967460" y="707678"/>
                    <a:pt x="3952825" y="700485"/>
                    <a:pt x="3941415" y="690563"/>
                  </a:cubicBezTo>
                  <a:cubicBezTo>
                    <a:pt x="3935462" y="685602"/>
                    <a:pt x="3929757" y="679649"/>
                    <a:pt x="3924300" y="672703"/>
                  </a:cubicBezTo>
                  <a:cubicBezTo>
                    <a:pt x="3924300" y="698004"/>
                    <a:pt x="3924300" y="723801"/>
                    <a:pt x="3924300" y="750094"/>
                  </a:cubicBezTo>
                  <a:cubicBezTo>
                    <a:pt x="4046339" y="750094"/>
                    <a:pt x="4169370" y="750094"/>
                    <a:pt x="4293394" y="750094"/>
                  </a:cubicBezTo>
                  <a:cubicBezTo>
                    <a:pt x="4293394" y="626567"/>
                    <a:pt x="4293394" y="503287"/>
                    <a:pt x="4293394" y="380256"/>
                  </a:cubicBezTo>
                  <a:cubicBezTo>
                    <a:pt x="4211042" y="380256"/>
                    <a:pt x="4128690" y="380256"/>
                    <a:pt x="4046339" y="380256"/>
                  </a:cubicBezTo>
                  <a:close/>
                  <a:moveTo>
                    <a:pt x="3924300" y="380256"/>
                  </a:moveTo>
                  <a:cubicBezTo>
                    <a:pt x="3924300" y="398612"/>
                    <a:pt x="3924300" y="418207"/>
                    <a:pt x="3924300" y="439043"/>
                  </a:cubicBezTo>
                  <a:cubicBezTo>
                    <a:pt x="3930749" y="436067"/>
                    <a:pt x="3939678" y="435323"/>
                    <a:pt x="3951089" y="436811"/>
                  </a:cubicBezTo>
                  <a:cubicBezTo>
                    <a:pt x="3951089" y="436811"/>
                    <a:pt x="3951833" y="436811"/>
                    <a:pt x="3953321" y="436811"/>
                  </a:cubicBezTo>
                  <a:cubicBezTo>
                    <a:pt x="3953321" y="431850"/>
                    <a:pt x="3953321" y="426393"/>
                    <a:pt x="3953321" y="420440"/>
                  </a:cubicBezTo>
                  <a:cubicBezTo>
                    <a:pt x="3953321" y="406549"/>
                    <a:pt x="3953817" y="393155"/>
                    <a:pt x="3954810" y="380256"/>
                  </a:cubicBezTo>
                  <a:cubicBezTo>
                    <a:pt x="3944392" y="380256"/>
                    <a:pt x="3934222" y="380256"/>
                    <a:pt x="3924300" y="380256"/>
                  </a:cubicBezTo>
                  <a:close/>
                  <a:moveTo>
                    <a:pt x="3549253" y="380256"/>
                  </a:moveTo>
                  <a:cubicBezTo>
                    <a:pt x="3549253" y="502295"/>
                    <a:pt x="3549253" y="625574"/>
                    <a:pt x="3549253" y="750094"/>
                  </a:cubicBezTo>
                  <a:cubicBezTo>
                    <a:pt x="3671292" y="750094"/>
                    <a:pt x="3794323" y="750094"/>
                    <a:pt x="3918347" y="750094"/>
                  </a:cubicBezTo>
                  <a:cubicBezTo>
                    <a:pt x="3918347" y="721321"/>
                    <a:pt x="3918347" y="692547"/>
                    <a:pt x="3918347" y="663774"/>
                  </a:cubicBezTo>
                  <a:cubicBezTo>
                    <a:pt x="3915370" y="659309"/>
                    <a:pt x="3912394" y="654596"/>
                    <a:pt x="3909417" y="649635"/>
                  </a:cubicBezTo>
                  <a:cubicBezTo>
                    <a:pt x="3901479" y="634752"/>
                    <a:pt x="3896518" y="613172"/>
                    <a:pt x="3894534" y="584895"/>
                  </a:cubicBezTo>
                  <a:cubicBezTo>
                    <a:pt x="3893046" y="556618"/>
                    <a:pt x="3895030" y="533053"/>
                    <a:pt x="3900487" y="514201"/>
                  </a:cubicBezTo>
                  <a:cubicBezTo>
                    <a:pt x="3906440" y="495846"/>
                    <a:pt x="3909417" y="482451"/>
                    <a:pt x="3909417" y="474018"/>
                  </a:cubicBezTo>
                  <a:cubicBezTo>
                    <a:pt x="3909417" y="457647"/>
                    <a:pt x="3912889" y="446981"/>
                    <a:pt x="3919835" y="442020"/>
                  </a:cubicBezTo>
                  <a:cubicBezTo>
                    <a:pt x="3919835" y="421184"/>
                    <a:pt x="3919339" y="400596"/>
                    <a:pt x="3918347" y="380256"/>
                  </a:cubicBezTo>
                  <a:cubicBezTo>
                    <a:pt x="3917850" y="380256"/>
                    <a:pt x="3917354" y="380256"/>
                    <a:pt x="3916858" y="380256"/>
                  </a:cubicBezTo>
                  <a:cubicBezTo>
                    <a:pt x="3916362" y="388194"/>
                    <a:pt x="3915618" y="396131"/>
                    <a:pt x="3914626" y="404069"/>
                  </a:cubicBezTo>
                  <a:cubicBezTo>
                    <a:pt x="3907185" y="453182"/>
                    <a:pt x="3893294" y="494358"/>
                    <a:pt x="3872954" y="527596"/>
                  </a:cubicBezTo>
                  <a:cubicBezTo>
                    <a:pt x="3853606" y="560338"/>
                    <a:pt x="3834507" y="583903"/>
                    <a:pt x="3815655" y="598289"/>
                  </a:cubicBezTo>
                  <a:cubicBezTo>
                    <a:pt x="3797796" y="612180"/>
                    <a:pt x="3781177" y="624086"/>
                    <a:pt x="3765798" y="634008"/>
                  </a:cubicBezTo>
                  <a:cubicBezTo>
                    <a:pt x="3750915" y="643434"/>
                    <a:pt x="3731567" y="653852"/>
                    <a:pt x="3707755" y="665262"/>
                  </a:cubicBezTo>
                  <a:cubicBezTo>
                    <a:pt x="3683942" y="675680"/>
                    <a:pt x="3665835" y="685106"/>
                    <a:pt x="3653433" y="693539"/>
                  </a:cubicBezTo>
                  <a:cubicBezTo>
                    <a:pt x="3644503" y="699493"/>
                    <a:pt x="3638798" y="700733"/>
                    <a:pt x="3636317" y="697260"/>
                  </a:cubicBezTo>
                  <a:cubicBezTo>
                    <a:pt x="3634829" y="693787"/>
                    <a:pt x="3639046" y="686098"/>
                    <a:pt x="3648968" y="674192"/>
                  </a:cubicBezTo>
                  <a:cubicBezTo>
                    <a:pt x="3674268" y="648891"/>
                    <a:pt x="3701306" y="622598"/>
                    <a:pt x="3730079" y="595313"/>
                  </a:cubicBezTo>
                  <a:cubicBezTo>
                    <a:pt x="3758356" y="568524"/>
                    <a:pt x="3782913" y="537518"/>
                    <a:pt x="3803749" y="502295"/>
                  </a:cubicBezTo>
                  <a:cubicBezTo>
                    <a:pt x="3823593" y="466576"/>
                    <a:pt x="3836987" y="427385"/>
                    <a:pt x="3843933" y="384721"/>
                  </a:cubicBezTo>
                  <a:cubicBezTo>
                    <a:pt x="3843933" y="383233"/>
                    <a:pt x="3843933" y="381744"/>
                    <a:pt x="3843933" y="380256"/>
                  </a:cubicBezTo>
                  <a:cubicBezTo>
                    <a:pt x="3833515" y="380256"/>
                    <a:pt x="3823097" y="380256"/>
                    <a:pt x="3812679" y="380256"/>
                  </a:cubicBezTo>
                  <a:cubicBezTo>
                    <a:pt x="3812679" y="391170"/>
                    <a:pt x="3812927" y="400596"/>
                    <a:pt x="3813423" y="408534"/>
                  </a:cubicBezTo>
                  <a:cubicBezTo>
                    <a:pt x="3813423" y="417463"/>
                    <a:pt x="3813423" y="424657"/>
                    <a:pt x="3813423" y="430114"/>
                  </a:cubicBezTo>
                  <a:cubicBezTo>
                    <a:pt x="3813423" y="435074"/>
                    <a:pt x="3810694" y="441524"/>
                    <a:pt x="3805238" y="449461"/>
                  </a:cubicBezTo>
                  <a:cubicBezTo>
                    <a:pt x="3800277" y="456903"/>
                    <a:pt x="3794075" y="461119"/>
                    <a:pt x="3786634" y="462112"/>
                  </a:cubicBezTo>
                  <a:cubicBezTo>
                    <a:pt x="3779192" y="462608"/>
                    <a:pt x="3772495" y="460127"/>
                    <a:pt x="3766542" y="454670"/>
                  </a:cubicBezTo>
                  <a:cubicBezTo>
                    <a:pt x="3761581" y="449709"/>
                    <a:pt x="3756372" y="442764"/>
                    <a:pt x="3750915" y="433834"/>
                  </a:cubicBezTo>
                  <a:cubicBezTo>
                    <a:pt x="3746450" y="426393"/>
                    <a:pt x="3742977" y="413246"/>
                    <a:pt x="3740497" y="394395"/>
                  </a:cubicBezTo>
                  <a:cubicBezTo>
                    <a:pt x="3740497" y="389930"/>
                    <a:pt x="3740001" y="385217"/>
                    <a:pt x="3739009" y="380256"/>
                  </a:cubicBezTo>
                  <a:cubicBezTo>
                    <a:pt x="3676005" y="380256"/>
                    <a:pt x="3612753" y="380256"/>
                    <a:pt x="3549253" y="380256"/>
                  </a:cubicBezTo>
                  <a:close/>
                  <a:moveTo>
                    <a:pt x="3028206" y="380256"/>
                  </a:moveTo>
                  <a:cubicBezTo>
                    <a:pt x="3028206" y="387698"/>
                    <a:pt x="3028454" y="396627"/>
                    <a:pt x="3028950" y="407045"/>
                  </a:cubicBezTo>
                  <a:cubicBezTo>
                    <a:pt x="3028950" y="465088"/>
                    <a:pt x="3027214" y="516682"/>
                    <a:pt x="3023741" y="561826"/>
                  </a:cubicBezTo>
                  <a:cubicBezTo>
                    <a:pt x="3022252" y="584151"/>
                    <a:pt x="3019028" y="601266"/>
                    <a:pt x="3014067" y="613172"/>
                  </a:cubicBezTo>
                  <a:cubicBezTo>
                    <a:pt x="3010594" y="625078"/>
                    <a:pt x="3006130" y="635000"/>
                    <a:pt x="3000673" y="642938"/>
                  </a:cubicBezTo>
                  <a:cubicBezTo>
                    <a:pt x="2994223" y="653356"/>
                    <a:pt x="2984301" y="663774"/>
                    <a:pt x="2970907" y="674192"/>
                  </a:cubicBezTo>
                  <a:cubicBezTo>
                    <a:pt x="2961977" y="681633"/>
                    <a:pt x="2953544" y="683369"/>
                    <a:pt x="2945606" y="679401"/>
                  </a:cubicBezTo>
                  <a:cubicBezTo>
                    <a:pt x="2937669" y="675928"/>
                    <a:pt x="2930228" y="665758"/>
                    <a:pt x="2923282" y="648891"/>
                  </a:cubicBezTo>
                  <a:cubicBezTo>
                    <a:pt x="2918817" y="638473"/>
                    <a:pt x="2914848" y="629047"/>
                    <a:pt x="2911376" y="620614"/>
                  </a:cubicBezTo>
                  <a:cubicBezTo>
                    <a:pt x="2901950" y="622598"/>
                    <a:pt x="2890044" y="625326"/>
                    <a:pt x="2875657" y="628799"/>
                  </a:cubicBezTo>
                  <a:cubicBezTo>
                    <a:pt x="2853333" y="633264"/>
                    <a:pt x="2826296" y="637729"/>
                    <a:pt x="2794546" y="642194"/>
                  </a:cubicBezTo>
                  <a:cubicBezTo>
                    <a:pt x="2785616" y="642690"/>
                    <a:pt x="2778175" y="641946"/>
                    <a:pt x="2772221" y="639961"/>
                  </a:cubicBezTo>
                  <a:cubicBezTo>
                    <a:pt x="2767261" y="647403"/>
                    <a:pt x="2761555" y="651619"/>
                    <a:pt x="2755106" y="652612"/>
                  </a:cubicBezTo>
                  <a:cubicBezTo>
                    <a:pt x="2750641" y="652612"/>
                    <a:pt x="2746672" y="651868"/>
                    <a:pt x="2743200" y="650379"/>
                  </a:cubicBezTo>
                  <a:lnTo>
                    <a:pt x="2743200" y="750094"/>
                  </a:lnTo>
                  <a:lnTo>
                    <a:pt x="3113038" y="750094"/>
                  </a:lnTo>
                  <a:lnTo>
                    <a:pt x="3113038" y="380256"/>
                  </a:lnTo>
                  <a:close/>
                  <a:moveTo>
                    <a:pt x="2776686" y="380256"/>
                  </a:moveTo>
                  <a:cubicBezTo>
                    <a:pt x="2776686" y="384721"/>
                    <a:pt x="2776686" y="390426"/>
                    <a:pt x="2776686" y="397371"/>
                  </a:cubicBezTo>
                  <a:cubicBezTo>
                    <a:pt x="2776686" y="407789"/>
                    <a:pt x="2776438" y="419448"/>
                    <a:pt x="2775942" y="432346"/>
                  </a:cubicBezTo>
                  <a:cubicBezTo>
                    <a:pt x="2781895" y="430858"/>
                    <a:pt x="2788841" y="428873"/>
                    <a:pt x="2796778" y="426393"/>
                  </a:cubicBezTo>
                  <a:cubicBezTo>
                    <a:pt x="2811661" y="421928"/>
                    <a:pt x="2837458" y="415231"/>
                    <a:pt x="2874168" y="406301"/>
                  </a:cubicBezTo>
                  <a:cubicBezTo>
                    <a:pt x="2877145" y="405805"/>
                    <a:pt x="2880370" y="406549"/>
                    <a:pt x="2883842" y="408534"/>
                  </a:cubicBezTo>
                  <a:cubicBezTo>
                    <a:pt x="2885331" y="410022"/>
                    <a:pt x="2886819" y="411262"/>
                    <a:pt x="2888307" y="412254"/>
                  </a:cubicBezTo>
                  <a:cubicBezTo>
                    <a:pt x="2891284" y="413743"/>
                    <a:pt x="2893268" y="415231"/>
                    <a:pt x="2894260" y="416719"/>
                  </a:cubicBezTo>
                  <a:cubicBezTo>
                    <a:pt x="2895749" y="418703"/>
                    <a:pt x="2897981" y="421184"/>
                    <a:pt x="2900958" y="424160"/>
                  </a:cubicBezTo>
                  <a:cubicBezTo>
                    <a:pt x="2902942" y="425649"/>
                    <a:pt x="2903934" y="428625"/>
                    <a:pt x="2903934" y="433090"/>
                  </a:cubicBezTo>
                  <a:cubicBezTo>
                    <a:pt x="2903934" y="436067"/>
                    <a:pt x="2903934" y="438547"/>
                    <a:pt x="2903934" y="440532"/>
                  </a:cubicBezTo>
                  <a:cubicBezTo>
                    <a:pt x="2903934" y="442516"/>
                    <a:pt x="2903190" y="445492"/>
                    <a:pt x="2901702" y="449461"/>
                  </a:cubicBezTo>
                  <a:cubicBezTo>
                    <a:pt x="2901206" y="451446"/>
                    <a:pt x="2900462" y="454422"/>
                    <a:pt x="2899469" y="458391"/>
                  </a:cubicBezTo>
                  <a:cubicBezTo>
                    <a:pt x="2899469" y="461368"/>
                    <a:pt x="2897485" y="463600"/>
                    <a:pt x="2893516" y="465088"/>
                  </a:cubicBezTo>
                  <a:cubicBezTo>
                    <a:pt x="2884586" y="468065"/>
                    <a:pt x="2872433" y="472034"/>
                    <a:pt x="2857054" y="476994"/>
                  </a:cubicBezTo>
                  <a:cubicBezTo>
                    <a:pt x="2839194" y="481955"/>
                    <a:pt x="2817614" y="487908"/>
                    <a:pt x="2792313" y="494854"/>
                  </a:cubicBezTo>
                  <a:cubicBezTo>
                    <a:pt x="2786360" y="495350"/>
                    <a:pt x="2781151" y="495350"/>
                    <a:pt x="2776686" y="494854"/>
                  </a:cubicBezTo>
                  <a:cubicBezTo>
                    <a:pt x="2777182" y="526108"/>
                    <a:pt x="2777926" y="548928"/>
                    <a:pt x="2778918" y="563315"/>
                  </a:cubicBezTo>
                  <a:cubicBezTo>
                    <a:pt x="2778918" y="565299"/>
                    <a:pt x="2778918" y="568028"/>
                    <a:pt x="2778918" y="571500"/>
                  </a:cubicBezTo>
                  <a:cubicBezTo>
                    <a:pt x="2788345" y="571004"/>
                    <a:pt x="2799259" y="569268"/>
                    <a:pt x="2811661" y="566291"/>
                  </a:cubicBezTo>
                  <a:cubicBezTo>
                    <a:pt x="2831009" y="562819"/>
                    <a:pt x="2863503" y="558354"/>
                    <a:pt x="2909143" y="552897"/>
                  </a:cubicBezTo>
                  <a:cubicBezTo>
                    <a:pt x="2912616" y="551408"/>
                    <a:pt x="2915840" y="552401"/>
                    <a:pt x="2918817" y="555873"/>
                  </a:cubicBezTo>
                  <a:cubicBezTo>
                    <a:pt x="2920305" y="557858"/>
                    <a:pt x="2921793" y="559346"/>
                    <a:pt x="2923282" y="560338"/>
                  </a:cubicBezTo>
                  <a:cubicBezTo>
                    <a:pt x="2923282" y="560338"/>
                    <a:pt x="2924026" y="560834"/>
                    <a:pt x="2925514" y="561826"/>
                  </a:cubicBezTo>
                  <a:cubicBezTo>
                    <a:pt x="2925514" y="558850"/>
                    <a:pt x="2926010" y="555873"/>
                    <a:pt x="2927002" y="552897"/>
                  </a:cubicBezTo>
                  <a:cubicBezTo>
                    <a:pt x="2930475" y="505272"/>
                    <a:pt x="2932956" y="457151"/>
                    <a:pt x="2934444" y="408534"/>
                  </a:cubicBezTo>
                  <a:cubicBezTo>
                    <a:pt x="2934444" y="400596"/>
                    <a:pt x="2934444" y="391170"/>
                    <a:pt x="2934444" y="380256"/>
                  </a:cubicBezTo>
                  <a:close/>
                  <a:moveTo>
                    <a:pt x="2368153" y="380256"/>
                  </a:moveTo>
                  <a:lnTo>
                    <a:pt x="2368153" y="750094"/>
                  </a:lnTo>
                  <a:lnTo>
                    <a:pt x="2737991" y="750094"/>
                  </a:lnTo>
                  <a:lnTo>
                    <a:pt x="2737991" y="648147"/>
                  </a:lnTo>
                  <a:cubicBezTo>
                    <a:pt x="2737495" y="647651"/>
                    <a:pt x="2736751" y="646907"/>
                    <a:pt x="2735758" y="645914"/>
                  </a:cubicBezTo>
                  <a:cubicBezTo>
                    <a:pt x="2729805" y="639961"/>
                    <a:pt x="2724348" y="633264"/>
                    <a:pt x="2719387" y="625823"/>
                  </a:cubicBezTo>
                  <a:cubicBezTo>
                    <a:pt x="2714922" y="618381"/>
                    <a:pt x="2711698" y="605483"/>
                    <a:pt x="2709713" y="587127"/>
                  </a:cubicBezTo>
                  <a:cubicBezTo>
                    <a:pt x="2707730" y="566291"/>
                    <a:pt x="2705993" y="541735"/>
                    <a:pt x="2704504" y="513457"/>
                  </a:cubicBezTo>
                  <a:cubicBezTo>
                    <a:pt x="2704009" y="480715"/>
                    <a:pt x="2704257" y="444252"/>
                    <a:pt x="2705249" y="404069"/>
                  </a:cubicBezTo>
                  <a:cubicBezTo>
                    <a:pt x="2705249" y="396131"/>
                    <a:pt x="2705497" y="388194"/>
                    <a:pt x="2705993" y="380256"/>
                  </a:cubicBezTo>
                  <a:lnTo>
                    <a:pt x="2679948" y="380256"/>
                  </a:lnTo>
                  <a:cubicBezTo>
                    <a:pt x="2676971" y="390674"/>
                    <a:pt x="2671762" y="396875"/>
                    <a:pt x="2664321" y="398860"/>
                  </a:cubicBezTo>
                  <a:cubicBezTo>
                    <a:pt x="2654895" y="400348"/>
                    <a:pt x="2644725" y="400348"/>
                    <a:pt x="2633811" y="398860"/>
                  </a:cubicBezTo>
                  <a:cubicBezTo>
                    <a:pt x="2624882" y="397371"/>
                    <a:pt x="2615208" y="394891"/>
                    <a:pt x="2604790" y="391418"/>
                  </a:cubicBezTo>
                  <a:cubicBezTo>
                    <a:pt x="2604790" y="412750"/>
                    <a:pt x="2604542" y="438051"/>
                    <a:pt x="2604045" y="467321"/>
                  </a:cubicBezTo>
                  <a:cubicBezTo>
                    <a:pt x="2602557" y="542231"/>
                    <a:pt x="2603053" y="590352"/>
                    <a:pt x="2605534" y="611684"/>
                  </a:cubicBezTo>
                  <a:cubicBezTo>
                    <a:pt x="2607022" y="638473"/>
                    <a:pt x="2605534" y="653604"/>
                    <a:pt x="2601069" y="657076"/>
                  </a:cubicBezTo>
                  <a:cubicBezTo>
                    <a:pt x="2596108" y="660053"/>
                    <a:pt x="2591147" y="663278"/>
                    <a:pt x="2586186" y="666750"/>
                  </a:cubicBezTo>
                  <a:cubicBezTo>
                    <a:pt x="2581721" y="670223"/>
                    <a:pt x="2577753" y="673944"/>
                    <a:pt x="2574280" y="677912"/>
                  </a:cubicBezTo>
                  <a:cubicBezTo>
                    <a:pt x="2566838" y="685354"/>
                    <a:pt x="2560389" y="689323"/>
                    <a:pt x="2554932" y="689819"/>
                  </a:cubicBezTo>
                  <a:cubicBezTo>
                    <a:pt x="2550467" y="689819"/>
                    <a:pt x="2544266" y="683617"/>
                    <a:pt x="2536329" y="671215"/>
                  </a:cubicBezTo>
                  <a:cubicBezTo>
                    <a:pt x="2528887" y="659309"/>
                    <a:pt x="2525415" y="638473"/>
                    <a:pt x="2525911" y="608707"/>
                  </a:cubicBezTo>
                  <a:cubicBezTo>
                    <a:pt x="2527895" y="532805"/>
                    <a:pt x="2530624" y="463848"/>
                    <a:pt x="2534096" y="401836"/>
                  </a:cubicBezTo>
                  <a:cubicBezTo>
                    <a:pt x="2529632" y="407789"/>
                    <a:pt x="2525415" y="413494"/>
                    <a:pt x="2521446" y="418951"/>
                  </a:cubicBezTo>
                  <a:cubicBezTo>
                    <a:pt x="2513509" y="427881"/>
                    <a:pt x="2500114" y="445492"/>
                    <a:pt x="2481262" y="471785"/>
                  </a:cubicBezTo>
                  <a:cubicBezTo>
                    <a:pt x="2472333" y="483692"/>
                    <a:pt x="2466131" y="490389"/>
                    <a:pt x="2462659" y="491877"/>
                  </a:cubicBezTo>
                  <a:cubicBezTo>
                    <a:pt x="2458194" y="492373"/>
                    <a:pt x="2454969" y="495350"/>
                    <a:pt x="2452985" y="500807"/>
                  </a:cubicBezTo>
                  <a:cubicBezTo>
                    <a:pt x="2451001" y="505272"/>
                    <a:pt x="2447776" y="507752"/>
                    <a:pt x="2443311" y="508248"/>
                  </a:cubicBezTo>
                  <a:cubicBezTo>
                    <a:pt x="2434381" y="509737"/>
                    <a:pt x="2426692" y="513953"/>
                    <a:pt x="2420243" y="520899"/>
                  </a:cubicBezTo>
                  <a:cubicBezTo>
                    <a:pt x="2413794" y="528340"/>
                    <a:pt x="2408089" y="530821"/>
                    <a:pt x="2403127" y="528340"/>
                  </a:cubicBezTo>
                  <a:cubicBezTo>
                    <a:pt x="2400151" y="526852"/>
                    <a:pt x="2400895" y="519410"/>
                    <a:pt x="2405360" y="506016"/>
                  </a:cubicBezTo>
                  <a:cubicBezTo>
                    <a:pt x="2411313" y="490637"/>
                    <a:pt x="2417514" y="476994"/>
                    <a:pt x="2423963" y="465088"/>
                  </a:cubicBezTo>
                  <a:cubicBezTo>
                    <a:pt x="2428924" y="457151"/>
                    <a:pt x="2433637" y="448965"/>
                    <a:pt x="2438102" y="440532"/>
                  </a:cubicBezTo>
                  <a:cubicBezTo>
                    <a:pt x="2446040" y="425649"/>
                    <a:pt x="2456458" y="409030"/>
                    <a:pt x="2469356" y="390674"/>
                  </a:cubicBezTo>
                  <a:cubicBezTo>
                    <a:pt x="2470844" y="387698"/>
                    <a:pt x="2472581" y="384225"/>
                    <a:pt x="2474565" y="380256"/>
                  </a:cubicBezTo>
                  <a:close/>
                  <a:moveTo>
                    <a:pt x="1759297" y="380256"/>
                  </a:moveTo>
                  <a:cubicBezTo>
                    <a:pt x="1754833" y="389186"/>
                    <a:pt x="1751112" y="397123"/>
                    <a:pt x="1748135" y="404069"/>
                  </a:cubicBezTo>
                  <a:cubicBezTo>
                    <a:pt x="1742182" y="414487"/>
                    <a:pt x="1733749" y="428129"/>
                    <a:pt x="1722834" y="444996"/>
                  </a:cubicBezTo>
                  <a:cubicBezTo>
                    <a:pt x="1718369" y="453926"/>
                    <a:pt x="1712416" y="460127"/>
                    <a:pt x="1704975" y="463600"/>
                  </a:cubicBezTo>
                  <a:cubicBezTo>
                    <a:pt x="1698525" y="466576"/>
                    <a:pt x="1688108" y="469553"/>
                    <a:pt x="1673721" y="472530"/>
                  </a:cubicBezTo>
                  <a:cubicBezTo>
                    <a:pt x="1670248" y="472530"/>
                    <a:pt x="1666528" y="472778"/>
                    <a:pt x="1662559" y="473274"/>
                  </a:cubicBezTo>
                  <a:cubicBezTo>
                    <a:pt x="1662559" y="473770"/>
                    <a:pt x="1662311" y="475258"/>
                    <a:pt x="1661815" y="477739"/>
                  </a:cubicBezTo>
                  <a:cubicBezTo>
                    <a:pt x="1660327" y="479723"/>
                    <a:pt x="1659334" y="482451"/>
                    <a:pt x="1658838" y="485924"/>
                  </a:cubicBezTo>
                  <a:cubicBezTo>
                    <a:pt x="1658838" y="488901"/>
                    <a:pt x="1656854" y="490637"/>
                    <a:pt x="1652885" y="491133"/>
                  </a:cubicBezTo>
                  <a:cubicBezTo>
                    <a:pt x="1639490" y="494606"/>
                    <a:pt x="1620143" y="500063"/>
                    <a:pt x="1594842" y="507504"/>
                  </a:cubicBezTo>
                  <a:cubicBezTo>
                    <a:pt x="1594842" y="515442"/>
                    <a:pt x="1594842" y="524123"/>
                    <a:pt x="1594842" y="533549"/>
                  </a:cubicBezTo>
                  <a:cubicBezTo>
                    <a:pt x="1615678" y="531565"/>
                    <a:pt x="1640235" y="528588"/>
                    <a:pt x="1668512" y="524619"/>
                  </a:cubicBezTo>
                  <a:cubicBezTo>
                    <a:pt x="1671985" y="524123"/>
                    <a:pt x="1675209" y="525116"/>
                    <a:pt x="1678186" y="527596"/>
                  </a:cubicBezTo>
                  <a:cubicBezTo>
                    <a:pt x="1679674" y="530573"/>
                    <a:pt x="1681659" y="532805"/>
                    <a:pt x="1684139" y="534293"/>
                  </a:cubicBezTo>
                  <a:cubicBezTo>
                    <a:pt x="1685627" y="535782"/>
                    <a:pt x="1687364" y="537766"/>
                    <a:pt x="1689348" y="540246"/>
                  </a:cubicBezTo>
                  <a:cubicBezTo>
                    <a:pt x="1690836" y="541735"/>
                    <a:pt x="1692821" y="544215"/>
                    <a:pt x="1695301" y="547688"/>
                  </a:cubicBezTo>
                  <a:cubicBezTo>
                    <a:pt x="1697286" y="549672"/>
                    <a:pt x="1698030" y="552897"/>
                    <a:pt x="1697534" y="557362"/>
                  </a:cubicBezTo>
                  <a:cubicBezTo>
                    <a:pt x="1697037" y="560338"/>
                    <a:pt x="1696542" y="563315"/>
                    <a:pt x="1696045" y="566291"/>
                  </a:cubicBezTo>
                  <a:cubicBezTo>
                    <a:pt x="1696045" y="569268"/>
                    <a:pt x="1695053" y="572244"/>
                    <a:pt x="1693069" y="575221"/>
                  </a:cubicBezTo>
                  <a:cubicBezTo>
                    <a:pt x="1691581" y="578198"/>
                    <a:pt x="1690092" y="581422"/>
                    <a:pt x="1688604" y="584895"/>
                  </a:cubicBezTo>
                  <a:cubicBezTo>
                    <a:pt x="1688604" y="588367"/>
                    <a:pt x="1686124" y="590848"/>
                    <a:pt x="1681163" y="592336"/>
                  </a:cubicBezTo>
                  <a:cubicBezTo>
                    <a:pt x="1663303" y="595313"/>
                    <a:pt x="1637754" y="599282"/>
                    <a:pt x="1604516" y="604243"/>
                  </a:cubicBezTo>
                  <a:cubicBezTo>
                    <a:pt x="1601539" y="604243"/>
                    <a:pt x="1598563" y="604491"/>
                    <a:pt x="1595586" y="604987"/>
                  </a:cubicBezTo>
                  <a:cubicBezTo>
                    <a:pt x="1595586" y="615405"/>
                    <a:pt x="1596082" y="625078"/>
                    <a:pt x="1597075" y="634008"/>
                  </a:cubicBezTo>
                  <a:cubicBezTo>
                    <a:pt x="1641723" y="631032"/>
                    <a:pt x="1673225" y="630287"/>
                    <a:pt x="1691581" y="631776"/>
                  </a:cubicBezTo>
                  <a:cubicBezTo>
                    <a:pt x="1713905" y="633264"/>
                    <a:pt x="1732260" y="633264"/>
                    <a:pt x="1746647" y="631776"/>
                  </a:cubicBezTo>
                  <a:cubicBezTo>
                    <a:pt x="1758553" y="630287"/>
                    <a:pt x="1768723" y="632024"/>
                    <a:pt x="1777157" y="636985"/>
                  </a:cubicBezTo>
                  <a:cubicBezTo>
                    <a:pt x="1785094" y="641946"/>
                    <a:pt x="1792040" y="647899"/>
                    <a:pt x="1797993" y="654844"/>
                  </a:cubicBezTo>
                  <a:cubicBezTo>
                    <a:pt x="1803946" y="661293"/>
                    <a:pt x="1807666" y="667246"/>
                    <a:pt x="1809155" y="672703"/>
                  </a:cubicBezTo>
                  <a:cubicBezTo>
                    <a:pt x="1810643" y="677168"/>
                    <a:pt x="1810891" y="682625"/>
                    <a:pt x="1809899" y="689075"/>
                  </a:cubicBezTo>
                  <a:cubicBezTo>
                    <a:pt x="1808411" y="695028"/>
                    <a:pt x="1803202" y="701973"/>
                    <a:pt x="1794272" y="709910"/>
                  </a:cubicBezTo>
                  <a:cubicBezTo>
                    <a:pt x="1785342" y="716360"/>
                    <a:pt x="1776165" y="718592"/>
                    <a:pt x="1766739" y="716608"/>
                  </a:cubicBezTo>
                  <a:cubicBezTo>
                    <a:pt x="1751856" y="712143"/>
                    <a:pt x="1716633" y="709910"/>
                    <a:pt x="1661071" y="709910"/>
                  </a:cubicBezTo>
                  <a:cubicBezTo>
                    <a:pt x="1625352" y="709910"/>
                    <a:pt x="1592362" y="710655"/>
                    <a:pt x="1562100" y="712143"/>
                  </a:cubicBezTo>
                  <a:cubicBezTo>
                    <a:pt x="1562100" y="724049"/>
                    <a:pt x="1562100" y="736700"/>
                    <a:pt x="1562100" y="750094"/>
                  </a:cubicBezTo>
                  <a:cubicBezTo>
                    <a:pt x="1684139" y="750094"/>
                    <a:pt x="1807170" y="750094"/>
                    <a:pt x="1931194" y="750094"/>
                  </a:cubicBezTo>
                  <a:cubicBezTo>
                    <a:pt x="1931194" y="626567"/>
                    <a:pt x="1931194" y="503287"/>
                    <a:pt x="1931194" y="380256"/>
                  </a:cubicBezTo>
                  <a:cubicBezTo>
                    <a:pt x="1874143" y="380256"/>
                    <a:pt x="1816844" y="380256"/>
                    <a:pt x="1759297" y="380256"/>
                  </a:cubicBezTo>
                  <a:close/>
                  <a:moveTo>
                    <a:pt x="1187053" y="380256"/>
                  </a:moveTo>
                  <a:cubicBezTo>
                    <a:pt x="1187053" y="502295"/>
                    <a:pt x="1187053" y="625574"/>
                    <a:pt x="1187053" y="750094"/>
                  </a:cubicBezTo>
                  <a:cubicBezTo>
                    <a:pt x="1309092" y="750094"/>
                    <a:pt x="1432123" y="750094"/>
                    <a:pt x="1556147" y="750094"/>
                  </a:cubicBezTo>
                  <a:cubicBezTo>
                    <a:pt x="1556147" y="737692"/>
                    <a:pt x="1556147" y="725289"/>
                    <a:pt x="1556147" y="712887"/>
                  </a:cubicBezTo>
                  <a:cubicBezTo>
                    <a:pt x="1541264" y="713383"/>
                    <a:pt x="1527373" y="714871"/>
                    <a:pt x="1514475" y="717352"/>
                  </a:cubicBezTo>
                  <a:cubicBezTo>
                    <a:pt x="1471315" y="721817"/>
                    <a:pt x="1440061" y="727026"/>
                    <a:pt x="1420713" y="732979"/>
                  </a:cubicBezTo>
                  <a:cubicBezTo>
                    <a:pt x="1408807" y="735955"/>
                    <a:pt x="1398885" y="734963"/>
                    <a:pt x="1390948" y="730002"/>
                  </a:cubicBezTo>
                  <a:cubicBezTo>
                    <a:pt x="1383506" y="725041"/>
                    <a:pt x="1377553" y="720328"/>
                    <a:pt x="1373088" y="715864"/>
                  </a:cubicBezTo>
                  <a:cubicBezTo>
                    <a:pt x="1368624" y="712391"/>
                    <a:pt x="1364655" y="706686"/>
                    <a:pt x="1361182" y="698748"/>
                  </a:cubicBezTo>
                  <a:cubicBezTo>
                    <a:pt x="1358206" y="691307"/>
                    <a:pt x="1356469" y="683866"/>
                    <a:pt x="1355973" y="676424"/>
                  </a:cubicBezTo>
                  <a:cubicBezTo>
                    <a:pt x="1355973" y="669975"/>
                    <a:pt x="1359694" y="665758"/>
                    <a:pt x="1367135" y="663774"/>
                  </a:cubicBezTo>
                  <a:cubicBezTo>
                    <a:pt x="1410791" y="654348"/>
                    <a:pt x="1463129" y="646659"/>
                    <a:pt x="1524149" y="640705"/>
                  </a:cubicBezTo>
                  <a:cubicBezTo>
                    <a:pt x="1524149" y="632768"/>
                    <a:pt x="1524149" y="623838"/>
                    <a:pt x="1524149" y="613916"/>
                  </a:cubicBezTo>
                  <a:cubicBezTo>
                    <a:pt x="1510754" y="615405"/>
                    <a:pt x="1496120" y="617141"/>
                    <a:pt x="1480244" y="619125"/>
                  </a:cubicBezTo>
                  <a:cubicBezTo>
                    <a:pt x="1469330" y="619621"/>
                    <a:pt x="1461889" y="618133"/>
                    <a:pt x="1457920" y="614660"/>
                  </a:cubicBezTo>
                  <a:cubicBezTo>
                    <a:pt x="1454944" y="610196"/>
                    <a:pt x="1451471" y="606723"/>
                    <a:pt x="1447502" y="604243"/>
                  </a:cubicBezTo>
                  <a:cubicBezTo>
                    <a:pt x="1444526" y="602258"/>
                    <a:pt x="1442293" y="599530"/>
                    <a:pt x="1440805" y="596057"/>
                  </a:cubicBezTo>
                  <a:cubicBezTo>
                    <a:pt x="1439317" y="593080"/>
                    <a:pt x="1438077" y="588864"/>
                    <a:pt x="1437084" y="583407"/>
                  </a:cubicBezTo>
                  <a:cubicBezTo>
                    <a:pt x="1436588" y="578446"/>
                    <a:pt x="1435844" y="572989"/>
                    <a:pt x="1434852" y="567035"/>
                  </a:cubicBezTo>
                  <a:cubicBezTo>
                    <a:pt x="1434852" y="562075"/>
                    <a:pt x="1441301" y="558850"/>
                    <a:pt x="1454200" y="557362"/>
                  </a:cubicBezTo>
                  <a:cubicBezTo>
                    <a:pt x="1473547" y="555873"/>
                    <a:pt x="1496616" y="552153"/>
                    <a:pt x="1523405" y="546200"/>
                  </a:cubicBezTo>
                  <a:cubicBezTo>
                    <a:pt x="1523405" y="538758"/>
                    <a:pt x="1523405" y="531317"/>
                    <a:pt x="1523405" y="523875"/>
                  </a:cubicBezTo>
                  <a:cubicBezTo>
                    <a:pt x="1511498" y="526852"/>
                    <a:pt x="1498600" y="530076"/>
                    <a:pt x="1484709" y="533549"/>
                  </a:cubicBezTo>
                  <a:cubicBezTo>
                    <a:pt x="1475284" y="535037"/>
                    <a:pt x="1468586" y="534045"/>
                    <a:pt x="1464618" y="530573"/>
                  </a:cubicBezTo>
                  <a:cubicBezTo>
                    <a:pt x="1461641" y="527596"/>
                    <a:pt x="1458168" y="524867"/>
                    <a:pt x="1454200" y="522387"/>
                  </a:cubicBezTo>
                  <a:cubicBezTo>
                    <a:pt x="1451223" y="520899"/>
                    <a:pt x="1448991" y="518418"/>
                    <a:pt x="1447502" y="514946"/>
                  </a:cubicBezTo>
                  <a:cubicBezTo>
                    <a:pt x="1447006" y="513457"/>
                    <a:pt x="1446262" y="511969"/>
                    <a:pt x="1445270" y="510481"/>
                  </a:cubicBezTo>
                  <a:cubicBezTo>
                    <a:pt x="1440805" y="508993"/>
                    <a:pt x="1436837" y="506264"/>
                    <a:pt x="1433364" y="502295"/>
                  </a:cubicBezTo>
                  <a:cubicBezTo>
                    <a:pt x="1426914" y="497334"/>
                    <a:pt x="1420961" y="491381"/>
                    <a:pt x="1415504" y="484436"/>
                  </a:cubicBezTo>
                  <a:cubicBezTo>
                    <a:pt x="1411039" y="478483"/>
                    <a:pt x="1404094" y="467817"/>
                    <a:pt x="1394668" y="452438"/>
                  </a:cubicBezTo>
                  <a:cubicBezTo>
                    <a:pt x="1386731" y="437555"/>
                    <a:pt x="1380778" y="426641"/>
                    <a:pt x="1376809" y="419696"/>
                  </a:cubicBezTo>
                  <a:cubicBezTo>
                    <a:pt x="1373833" y="413743"/>
                    <a:pt x="1370112" y="404565"/>
                    <a:pt x="1365647" y="392162"/>
                  </a:cubicBezTo>
                  <a:cubicBezTo>
                    <a:pt x="1364159" y="387698"/>
                    <a:pt x="1363167" y="383729"/>
                    <a:pt x="1362670" y="380256"/>
                  </a:cubicBezTo>
                  <a:cubicBezTo>
                    <a:pt x="1304131" y="380256"/>
                    <a:pt x="1245592" y="380256"/>
                    <a:pt x="1187053" y="380256"/>
                  </a:cubicBezTo>
                  <a:close/>
                  <a:moveTo>
                    <a:pt x="1437084" y="379512"/>
                  </a:moveTo>
                  <a:cubicBezTo>
                    <a:pt x="1440557" y="389930"/>
                    <a:pt x="1445518" y="402084"/>
                    <a:pt x="1451967" y="415975"/>
                  </a:cubicBezTo>
                  <a:cubicBezTo>
                    <a:pt x="1457920" y="429369"/>
                    <a:pt x="1464618" y="442268"/>
                    <a:pt x="1472059" y="454670"/>
                  </a:cubicBezTo>
                  <a:cubicBezTo>
                    <a:pt x="1475036" y="460623"/>
                    <a:pt x="1477764" y="466825"/>
                    <a:pt x="1480244" y="473274"/>
                  </a:cubicBezTo>
                  <a:cubicBezTo>
                    <a:pt x="1492151" y="471785"/>
                    <a:pt x="1505049" y="469057"/>
                    <a:pt x="1518940" y="465088"/>
                  </a:cubicBezTo>
                  <a:cubicBezTo>
                    <a:pt x="1519436" y="465088"/>
                    <a:pt x="1520924" y="464592"/>
                    <a:pt x="1523405" y="463600"/>
                  </a:cubicBezTo>
                  <a:cubicBezTo>
                    <a:pt x="1523405" y="460623"/>
                    <a:pt x="1523653" y="457647"/>
                    <a:pt x="1524149" y="454670"/>
                  </a:cubicBezTo>
                  <a:cubicBezTo>
                    <a:pt x="1524149" y="450205"/>
                    <a:pt x="1523901" y="445989"/>
                    <a:pt x="1523405" y="442020"/>
                  </a:cubicBezTo>
                  <a:cubicBezTo>
                    <a:pt x="1521916" y="442020"/>
                    <a:pt x="1520180" y="442516"/>
                    <a:pt x="1518196" y="443508"/>
                  </a:cubicBezTo>
                  <a:cubicBezTo>
                    <a:pt x="1508770" y="444996"/>
                    <a:pt x="1501825" y="444252"/>
                    <a:pt x="1497360" y="441276"/>
                  </a:cubicBezTo>
                  <a:cubicBezTo>
                    <a:pt x="1494383" y="438299"/>
                    <a:pt x="1491159" y="435571"/>
                    <a:pt x="1487686" y="433090"/>
                  </a:cubicBezTo>
                  <a:cubicBezTo>
                    <a:pt x="1484709" y="431602"/>
                    <a:pt x="1482229" y="429121"/>
                    <a:pt x="1480244" y="425649"/>
                  </a:cubicBezTo>
                  <a:cubicBezTo>
                    <a:pt x="1478756" y="423664"/>
                    <a:pt x="1477268" y="419944"/>
                    <a:pt x="1475780" y="414487"/>
                  </a:cubicBezTo>
                  <a:cubicBezTo>
                    <a:pt x="1474291" y="410022"/>
                    <a:pt x="1473299" y="405061"/>
                    <a:pt x="1472803" y="399604"/>
                  </a:cubicBezTo>
                  <a:cubicBezTo>
                    <a:pt x="1472307" y="395139"/>
                    <a:pt x="1477764" y="391666"/>
                    <a:pt x="1489174" y="389186"/>
                  </a:cubicBezTo>
                  <a:cubicBezTo>
                    <a:pt x="1498600" y="387698"/>
                    <a:pt x="1510258" y="384969"/>
                    <a:pt x="1524149" y="381000"/>
                  </a:cubicBezTo>
                  <a:cubicBezTo>
                    <a:pt x="1524149" y="381000"/>
                    <a:pt x="1524149" y="380752"/>
                    <a:pt x="1524149" y="380256"/>
                  </a:cubicBezTo>
                  <a:cubicBezTo>
                    <a:pt x="1495375" y="380256"/>
                    <a:pt x="1466354" y="380008"/>
                    <a:pt x="1437084" y="379512"/>
                  </a:cubicBezTo>
                  <a:close/>
                  <a:moveTo>
                    <a:pt x="442764" y="379512"/>
                  </a:moveTo>
                  <a:cubicBezTo>
                    <a:pt x="441275" y="388442"/>
                    <a:pt x="439539" y="398612"/>
                    <a:pt x="437555" y="410022"/>
                  </a:cubicBezTo>
                  <a:cubicBezTo>
                    <a:pt x="434578" y="430858"/>
                    <a:pt x="431850" y="453430"/>
                    <a:pt x="429369" y="477739"/>
                  </a:cubicBezTo>
                  <a:cubicBezTo>
                    <a:pt x="427881" y="501551"/>
                    <a:pt x="427633" y="519410"/>
                    <a:pt x="428625" y="531317"/>
                  </a:cubicBezTo>
                  <a:cubicBezTo>
                    <a:pt x="431601" y="546696"/>
                    <a:pt x="444748" y="557610"/>
                    <a:pt x="468064" y="564059"/>
                  </a:cubicBezTo>
                  <a:cubicBezTo>
                    <a:pt x="481459" y="568524"/>
                    <a:pt x="497830" y="570756"/>
                    <a:pt x="517178" y="570756"/>
                  </a:cubicBezTo>
                  <a:cubicBezTo>
                    <a:pt x="535533" y="570756"/>
                    <a:pt x="553888" y="569764"/>
                    <a:pt x="572244" y="567780"/>
                  </a:cubicBezTo>
                  <a:cubicBezTo>
                    <a:pt x="590104" y="567284"/>
                    <a:pt x="606227" y="564803"/>
                    <a:pt x="620613" y="560338"/>
                  </a:cubicBezTo>
                  <a:cubicBezTo>
                    <a:pt x="632519" y="556866"/>
                    <a:pt x="639465" y="550664"/>
                    <a:pt x="641449" y="541735"/>
                  </a:cubicBezTo>
                  <a:cubicBezTo>
                    <a:pt x="641945" y="527844"/>
                    <a:pt x="642938" y="511473"/>
                    <a:pt x="644426" y="492621"/>
                  </a:cubicBezTo>
                  <a:cubicBezTo>
                    <a:pt x="644922" y="474762"/>
                    <a:pt x="647402" y="465088"/>
                    <a:pt x="651867" y="463600"/>
                  </a:cubicBezTo>
                  <a:cubicBezTo>
                    <a:pt x="656332" y="461616"/>
                    <a:pt x="662533" y="474018"/>
                    <a:pt x="670470" y="500807"/>
                  </a:cubicBezTo>
                  <a:cubicBezTo>
                    <a:pt x="678408" y="527596"/>
                    <a:pt x="687586" y="543223"/>
                    <a:pt x="698004" y="547688"/>
                  </a:cubicBezTo>
                  <a:cubicBezTo>
                    <a:pt x="707429" y="550664"/>
                    <a:pt x="712887" y="557610"/>
                    <a:pt x="714375" y="568524"/>
                  </a:cubicBezTo>
                  <a:cubicBezTo>
                    <a:pt x="720328" y="592336"/>
                    <a:pt x="712639" y="613668"/>
                    <a:pt x="691306" y="632520"/>
                  </a:cubicBezTo>
                  <a:cubicBezTo>
                    <a:pt x="675927" y="646410"/>
                    <a:pt x="653107" y="656332"/>
                    <a:pt x="622846" y="662285"/>
                  </a:cubicBezTo>
                  <a:cubicBezTo>
                    <a:pt x="593080" y="668239"/>
                    <a:pt x="562570" y="671215"/>
                    <a:pt x="531316" y="671215"/>
                  </a:cubicBezTo>
                  <a:cubicBezTo>
                    <a:pt x="500062" y="671215"/>
                    <a:pt x="473025" y="668735"/>
                    <a:pt x="450205" y="663774"/>
                  </a:cubicBezTo>
                  <a:cubicBezTo>
                    <a:pt x="425896" y="659309"/>
                    <a:pt x="406797" y="648891"/>
                    <a:pt x="392906" y="632520"/>
                  </a:cubicBezTo>
                  <a:cubicBezTo>
                    <a:pt x="388441" y="627559"/>
                    <a:pt x="384473" y="622102"/>
                    <a:pt x="381000" y="616149"/>
                  </a:cubicBezTo>
                  <a:cubicBezTo>
                    <a:pt x="381000" y="659805"/>
                    <a:pt x="381000" y="704453"/>
                    <a:pt x="381000" y="750094"/>
                  </a:cubicBezTo>
                  <a:cubicBezTo>
                    <a:pt x="503039" y="750094"/>
                    <a:pt x="626070" y="750094"/>
                    <a:pt x="750094" y="750094"/>
                  </a:cubicBezTo>
                  <a:cubicBezTo>
                    <a:pt x="750094" y="626567"/>
                    <a:pt x="750094" y="503287"/>
                    <a:pt x="750094" y="380256"/>
                  </a:cubicBezTo>
                  <a:cubicBezTo>
                    <a:pt x="647402" y="380256"/>
                    <a:pt x="544959" y="380008"/>
                    <a:pt x="442764" y="379512"/>
                  </a:cubicBezTo>
                  <a:close/>
                  <a:moveTo>
                    <a:pt x="367605" y="379512"/>
                  </a:moveTo>
                  <a:cubicBezTo>
                    <a:pt x="319484" y="379512"/>
                    <a:pt x="271115" y="379760"/>
                    <a:pt x="222498" y="380256"/>
                  </a:cubicBezTo>
                  <a:cubicBezTo>
                    <a:pt x="222002" y="381744"/>
                    <a:pt x="221506" y="383233"/>
                    <a:pt x="221010" y="384721"/>
                  </a:cubicBezTo>
                  <a:cubicBezTo>
                    <a:pt x="205631" y="423416"/>
                    <a:pt x="188764" y="458391"/>
                    <a:pt x="170408" y="489645"/>
                  </a:cubicBezTo>
                  <a:cubicBezTo>
                    <a:pt x="153541" y="519410"/>
                    <a:pt x="141635" y="536526"/>
                    <a:pt x="134689" y="540991"/>
                  </a:cubicBezTo>
                  <a:cubicBezTo>
                    <a:pt x="128736" y="543967"/>
                    <a:pt x="123775" y="549424"/>
                    <a:pt x="119807" y="557362"/>
                  </a:cubicBezTo>
                  <a:cubicBezTo>
                    <a:pt x="115342" y="564803"/>
                    <a:pt x="109885" y="569764"/>
                    <a:pt x="103436" y="572244"/>
                  </a:cubicBezTo>
                  <a:cubicBezTo>
                    <a:pt x="97482" y="574229"/>
                    <a:pt x="91529" y="580926"/>
                    <a:pt x="85576" y="592336"/>
                  </a:cubicBezTo>
                  <a:cubicBezTo>
                    <a:pt x="80615" y="602754"/>
                    <a:pt x="75654" y="606971"/>
                    <a:pt x="70693" y="604987"/>
                  </a:cubicBezTo>
                  <a:cubicBezTo>
                    <a:pt x="66228" y="603002"/>
                    <a:pt x="65980" y="594321"/>
                    <a:pt x="69949" y="578942"/>
                  </a:cubicBezTo>
                  <a:cubicBezTo>
                    <a:pt x="77391" y="552153"/>
                    <a:pt x="88305" y="516186"/>
                    <a:pt x="102691" y="471041"/>
                  </a:cubicBezTo>
                  <a:cubicBezTo>
                    <a:pt x="113109" y="435323"/>
                    <a:pt x="123279" y="405061"/>
                    <a:pt x="133201" y="380256"/>
                  </a:cubicBezTo>
                  <a:cubicBezTo>
                    <a:pt x="91033" y="380256"/>
                    <a:pt x="48617" y="380256"/>
                    <a:pt x="5953" y="380256"/>
                  </a:cubicBez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4" y="750094"/>
                    <a:pt x="375047" y="750094"/>
                  </a:cubicBezTo>
                  <a:cubicBezTo>
                    <a:pt x="375047" y="700981"/>
                    <a:pt x="375047" y="652612"/>
                    <a:pt x="375047" y="604987"/>
                  </a:cubicBezTo>
                  <a:cubicBezTo>
                    <a:pt x="370582" y="596057"/>
                    <a:pt x="366861" y="586135"/>
                    <a:pt x="363885" y="575221"/>
                  </a:cubicBezTo>
                  <a:cubicBezTo>
                    <a:pt x="359420" y="555873"/>
                    <a:pt x="357435" y="531565"/>
                    <a:pt x="357931" y="502295"/>
                  </a:cubicBezTo>
                  <a:cubicBezTo>
                    <a:pt x="357931" y="474018"/>
                    <a:pt x="361156" y="436315"/>
                    <a:pt x="367605" y="389186"/>
                  </a:cubicBezTo>
                  <a:cubicBezTo>
                    <a:pt x="367605" y="386209"/>
                    <a:pt x="367605" y="382985"/>
                    <a:pt x="367605" y="379512"/>
                  </a:cubicBezTo>
                  <a:close/>
                  <a:moveTo>
                    <a:pt x="1631305" y="378768"/>
                  </a:moveTo>
                  <a:cubicBezTo>
                    <a:pt x="1632793" y="380256"/>
                    <a:pt x="1633538" y="382985"/>
                    <a:pt x="1633538" y="386953"/>
                  </a:cubicBezTo>
                  <a:cubicBezTo>
                    <a:pt x="1633538" y="389930"/>
                    <a:pt x="1633538" y="392410"/>
                    <a:pt x="1633538" y="394395"/>
                  </a:cubicBezTo>
                  <a:cubicBezTo>
                    <a:pt x="1633538" y="395883"/>
                    <a:pt x="1632793" y="398364"/>
                    <a:pt x="1631305" y="401836"/>
                  </a:cubicBezTo>
                  <a:cubicBezTo>
                    <a:pt x="1630809" y="403821"/>
                    <a:pt x="1630065" y="406549"/>
                    <a:pt x="1629073" y="410022"/>
                  </a:cubicBezTo>
                  <a:cubicBezTo>
                    <a:pt x="1629073" y="412998"/>
                    <a:pt x="1627088" y="414983"/>
                    <a:pt x="1623120" y="415975"/>
                  </a:cubicBezTo>
                  <a:cubicBezTo>
                    <a:pt x="1615678" y="417463"/>
                    <a:pt x="1606004" y="419944"/>
                    <a:pt x="1594098" y="423416"/>
                  </a:cubicBezTo>
                  <a:cubicBezTo>
                    <a:pt x="1594098" y="429866"/>
                    <a:pt x="1594098" y="438051"/>
                    <a:pt x="1594098" y="447973"/>
                  </a:cubicBezTo>
                  <a:cubicBezTo>
                    <a:pt x="1603028" y="446485"/>
                    <a:pt x="1613198" y="444500"/>
                    <a:pt x="1624608" y="442020"/>
                  </a:cubicBezTo>
                  <a:cubicBezTo>
                    <a:pt x="1636514" y="429617"/>
                    <a:pt x="1647180" y="414239"/>
                    <a:pt x="1656606" y="395883"/>
                  </a:cubicBezTo>
                  <a:cubicBezTo>
                    <a:pt x="1658590" y="390922"/>
                    <a:pt x="1661319" y="385713"/>
                    <a:pt x="1664791" y="380256"/>
                  </a:cubicBezTo>
                  <a:cubicBezTo>
                    <a:pt x="1653877" y="380256"/>
                    <a:pt x="1642715" y="379760"/>
                    <a:pt x="1631305" y="378768"/>
                  </a:cubicBezTo>
                  <a:close/>
                  <a:moveTo>
                    <a:pt x="1524893" y="352723"/>
                  </a:moveTo>
                  <a:cubicBezTo>
                    <a:pt x="1520428" y="354211"/>
                    <a:pt x="1515467" y="355700"/>
                    <a:pt x="1510010" y="357188"/>
                  </a:cubicBezTo>
                  <a:cubicBezTo>
                    <a:pt x="1487190" y="363141"/>
                    <a:pt x="1466850" y="369094"/>
                    <a:pt x="1448991" y="375047"/>
                  </a:cubicBezTo>
                  <a:cubicBezTo>
                    <a:pt x="1472803" y="375047"/>
                    <a:pt x="1497608" y="375047"/>
                    <a:pt x="1523405" y="375047"/>
                  </a:cubicBezTo>
                  <a:cubicBezTo>
                    <a:pt x="1523405" y="368598"/>
                    <a:pt x="1523901" y="362397"/>
                    <a:pt x="1524893" y="356444"/>
                  </a:cubicBezTo>
                  <a:cubicBezTo>
                    <a:pt x="1524893" y="354955"/>
                    <a:pt x="1524893" y="353715"/>
                    <a:pt x="1524893" y="352723"/>
                  </a:cubicBezTo>
                  <a:close/>
                  <a:moveTo>
                    <a:pt x="7467599" y="334119"/>
                  </a:moveTo>
                  <a:cubicBezTo>
                    <a:pt x="7467599" y="347514"/>
                    <a:pt x="7467599" y="361157"/>
                    <a:pt x="7467599" y="375047"/>
                  </a:cubicBezTo>
                  <a:cubicBezTo>
                    <a:pt x="7472064" y="375047"/>
                    <a:pt x="7477273" y="375047"/>
                    <a:pt x="7483227" y="375047"/>
                  </a:cubicBezTo>
                  <a:cubicBezTo>
                    <a:pt x="7481241" y="370582"/>
                    <a:pt x="7479505" y="366862"/>
                    <a:pt x="7478017" y="363885"/>
                  </a:cubicBezTo>
                  <a:cubicBezTo>
                    <a:pt x="7476033" y="359420"/>
                    <a:pt x="7474297" y="354459"/>
                    <a:pt x="7472809" y="349002"/>
                  </a:cubicBezTo>
                  <a:cubicBezTo>
                    <a:pt x="7471320" y="344537"/>
                    <a:pt x="7469583" y="339576"/>
                    <a:pt x="7467599" y="334119"/>
                  </a:cubicBezTo>
                  <a:close/>
                  <a:moveTo>
                    <a:pt x="1677256" y="323515"/>
                  </a:moveTo>
                  <a:cubicBezTo>
                    <a:pt x="1673659" y="323391"/>
                    <a:pt x="1669008" y="323701"/>
                    <a:pt x="1663303" y="324446"/>
                  </a:cubicBezTo>
                  <a:cubicBezTo>
                    <a:pt x="1652389" y="325934"/>
                    <a:pt x="1640483" y="328166"/>
                    <a:pt x="1627584" y="331143"/>
                  </a:cubicBezTo>
                  <a:cubicBezTo>
                    <a:pt x="1618655" y="332631"/>
                    <a:pt x="1608237" y="334616"/>
                    <a:pt x="1596330" y="337096"/>
                  </a:cubicBezTo>
                  <a:cubicBezTo>
                    <a:pt x="1596827" y="338584"/>
                    <a:pt x="1597323" y="341561"/>
                    <a:pt x="1597819" y="346026"/>
                  </a:cubicBezTo>
                  <a:cubicBezTo>
                    <a:pt x="1597323" y="350987"/>
                    <a:pt x="1596578" y="357188"/>
                    <a:pt x="1595586" y="364629"/>
                  </a:cubicBezTo>
                  <a:cubicBezTo>
                    <a:pt x="1599059" y="364133"/>
                    <a:pt x="1603276" y="363389"/>
                    <a:pt x="1608237" y="362397"/>
                  </a:cubicBezTo>
                  <a:cubicBezTo>
                    <a:pt x="1611213" y="361901"/>
                    <a:pt x="1613694" y="362397"/>
                    <a:pt x="1615678" y="363885"/>
                  </a:cubicBezTo>
                  <a:cubicBezTo>
                    <a:pt x="1617166" y="365869"/>
                    <a:pt x="1619151" y="367606"/>
                    <a:pt x="1621631" y="369094"/>
                  </a:cubicBezTo>
                  <a:cubicBezTo>
                    <a:pt x="1623120" y="369590"/>
                    <a:pt x="1624608" y="371078"/>
                    <a:pt x="1626096" y="373559"/>
                  </a:cubicBezTo>
                  <a:cubicBezTo>
                    <a:pt x="1626096" y="373559"/>
                    <a:pt x="1626592" y="374055"/>
                    <a:pt x="1627584" y="375047"/>
                  </a:cubicBezTo>
                  <a:cubicBezTo>
                    <a:pt x="1639987" y="375047"/>
                    <a:pt x="1653133" y="375047"/>
                    <a:pt x="1667024" y="375047"/>
                  </a:cubicBezTo>
                  <a:cubicBezTo>
                    <a:pt x="1671489" y="366118"/>
                    <a:pt x="1675457" y="357684"/>
                    <a:pt x="1678930" y="349746"/>
                  </a:cubicBezTo>
                  <a:cubicBezTo>
                    <a:pt x="1683891" y="337344"/>
                    <a:pt x="1685875" y="329159"/>
                    <a:pt x="1684883" y="325190"/>
                  </a:cubicBezTo>
                  <a:cubicBezTo>
                    <a:pt x="1683395" y="324198"/>
                    <a:pt x="1680852" y="323639"/>
                    <a:pt x="1677256" y="323515"/>
                  </a:cubicBezTo>
                  <a:close/>
                  <a:moveTo>
                    <a:pt x="7641915" y="181943"/>
                  </a:moveTo>
                  <a:cubicBezTo>
                    <a:pt x="7637573" y="182439"/>
                    <a:pt x="7631806" y="183555"/>
                    <a:pt x="7624613" y="185291"/>
                  </a:cubicBezTo>
                  <a:cubicBezTo>
                    <a:pt x="7611219" y="188268"/>
                    <a:pt x="7580461" y="194469"/>
                    <a:pt x="7532339" y="203895"/>
                  </a:cubicBezTo>
                  <a:cubicBezTo>
                    <a:pt x="7532339" y="206871"/>
                    <a:pt x="7532339" y="209848"/>
                    <a:pt x="7532339" y="212824"/>
                  </a:cubicBezTo>
                  <a:cubicBezTo>
                    <a:pt x="7532339" y="227707"/>
                    <a:pt x="7532587" y="241598"/>
                    <a:pt x="7533083" y="254496"/>
                  </a:cubicBezTo>
                  <a:cubicBezTo>
                    <a:pt x="7533579" y="267891"/>
                    <a:pt x="7534572" y="281533"/>
                    <a:pt x="7536061" y="295424"/>
                  </a:cubicBezTo>
                  <a:cubicBezTo>
                    <a:pt x="7536556" y="307330"/>
                    <a:pt x="7538789" y="317252"/>
                    <a:pt x="7542757" y="325190"/>
                  </a:cubicBezTo>
                  <a:cubicBezTo>
                    <a:pt x="7549207" y="323701"/>
                    <a:pt x="7556648" y="322213"/>
                    <a:pt x="7565082" y="320725"/>
                  </a:cubicBezTo>
                  <a:cubicBezTo>
                    <a:pt x="7575499" y="317748"/>
                    <a:pt x="7591127" y="314524"/>
                    <a:pt x="7611963" y="311051"/>
                  </a:cubicBezTo>
                  <a:cubicBezTo>
                    <a:pt x="7630318" y="269379"/>
                    <a:pt x="7641976" y="238373"/>
                    <a:pt x="7646937" y="218033"/>
                  </a:cubicBezTo>
                  <a:cubicBezTo>
                    <a:pt x="7650409" y="195709"/>
                    <a:pt x="7651649" y="183803"/>
                    <a:pt x="7650658" y="182315"/>
                  </a:cubicBezTo>
                  <a:cubicBezTo>
                    <a:pt x="7649169" y="181571"/>
                    <a:pt x="7646255" y="181447"/>
                    <a:pt x="7641915" y="181943"/>
                  </a:cubicBezTo>
                  <a:close/>
                  <a:moveTo>
                    <a:pt x="6462117" y="162037"/>
                  </a:moveTo>
                  <a:cubicBezTo>
                    <a:pt x="6459636" y="162409"/>
                    <a:pt x="6456659" y="163463"/>
                    <a:pt x="6453187" y="165199"/>
                  </a:cubicBezTo>
                  <a:cubicBezTo>
                    <a:pt x="6436319" y="174625"/>
                    <a:pt x="6401345" y="187028"/>
                    <a:pt x="6348263" y="202407"/>
                  </a:cubicBezTo>
                  <a:cubicBezTo>
                    <a:pt x="6343301" y="203895"/>
                    <a:pt x="6338589" y="204391"/>
                    <a:pt x="6334125" y="203895"/>
                  </a:cubicBezTo>
                  <a:cubicBezTo>
                    <a:pt x="6334125" y="203895"/>
                    <a:pt x="6334125" y="204887"/>
                    <a:pt x="6334125" y="206871"/>
                  </a:cubicBezTo>
                  <a:cubicBezTo>
                    <a:pt x="6331148" y="235645"/>
                    <a:pt x="6328667" y="261938"/>
                    <a:pt x="6326683" y="285750"/>
                  </a:cubicBezTo>
                  <a:cubicBezTo>
                    <a:pt x="6329659" y="285750"/>
                    <a:pt x="6333628" y="285006"/>
                    <a:pt x="6338589" y="283518"/>
                  </a:cubicBezTo>
                  <a:cubicBezTo>
                    <a:pt x="6351983" y="279053"/>
                    <a:pt x="6375299" y="273596"/>
                    <a:pt x="6408539" y="267147"/>
                  </a:cubicBezTo>
                  <a:cubicBezTo>
                    <a:pt x="6412011" y="265658"/>
                    <a:pt x="6415483" y="266403"/>
                    <a:pt x="6418957" y="269379"/>
                  </a:cubicBezTo>
                  <a:cubicBezTo>
                    <a:pt x="6420445" y="270867"/>
                    <a:pt x="6422181" y="272356"/>
                    <a:pt x="6424165" y="273844"/>
                  </a:cubicBezTo>
                  <a:cubicBezTo>
                    <a:pt x="6427142" y="275332"/>
                    <a:pt x="6429127" y="277069"/>
                    <a:pt x="6430119" y="279053"/>
                  </a:cubicBezTo>
                  <a:cubicBezTo>
                    <a:pt x="6431607" y="281037"/>
                    <a:pt x="6434087" y="283766"/>
                    <a:pt x="6437560" y="287239"/>
                  </a:cubicBezTo>
                  <a:cubicBezTo>
                    <a:pt x="6439545" y="288727"/>
                    <a:pt x="6440537" y="291951"/>
                    <a:pt x="6440537" y="296912"/>
                  </a:cubicBezTo>
                  <a:cubicBezTo>
                    <a:pt x="6440537" y="299889"/>
                    <a:pt x="6440289" y="302617"/>
                    <a:pt x="6439793" y="305098"/>
                  </a:cubicBezTo>
                  <a:cubicBezTo>
                    <a:pt x="6439793" y="308075"/>
                    <a:pt x="6439048" y="311299"/>
                    <a:pt x="6437560" y="314772"/>
                  </a:cubicBezTo>
                  <a:cubicBezTo>
                    <a:pt x="6436071" y="316756"/>
                    <a:pt x="6435080" y="319981"/>
                    <a:pt x="6434583" y="324446"/>
                  </a:cubicBezTo>
                  <a:cubicBezTo>
                    <a:pt x="6434583" y="327918"/>
                    <a:pt x="6432351" y="330399"/>
                    <a:pt x="6427886" y="331887"/>
                  </a:cubicBezTo>
                  <a:cubicBezTo>
                    <a:pt x="6420445" y="333871"/>
                    <a:pt x="6409530" y="337096"/>
                    <a:pt x="6395144" y="341561"/>
                  </a:cubicBezTo>
                  <a:cubicBezTo>
                    <a:pt x="6380261" y="346026"/>
                    <a:pt x="6361410" y="350491"/>
                    <a:pt x="6338589" y="354955"/>
                  </a:cubicBezTo>
                  <a:cubicBezTo>
                    <a:pt x="6332139" y="355451"/>
                    <a:pt x="6326435" y="355451"/>
                    <a:pt x="6321474" y="354955"/>
                  </a:cubicBezTo>
                  <a:cubicBezTo>
                    <a:pt x="6321474" y="360908"/>
                    <a:pt x="6320977" y="367606"/>
                    <a:pt x="6319985" y="375047"/>
                  </a:cubicBezTo>
                  <a:lnTo>
                    <a:pt x="6477743" y="375047"/>
                  </a:lnTo>
                  <a:cubicBezTo>
                    <a:pt x="6477743" y="331887"/>
                    <a:pt x="6477247" y="272604"/>
                    <a:pt x="6476255" y="197198"/>
                  </a:cubicBezTo>
                  <a:cubicBezTo>
                    <a:pt x="6476255" y="180330"/>
                    <a:pt x="6473527" y="168920"/>
                    <a:pt x="6468069" y="162967"/>
                  </a:cubicBezTo>
                  <a:cubicBezTo>
                    <a:pt x="6466581" y="161975"/>
                    <a:pt x="6464597" y="161665"/>
                    <a:pt x="6462117" y="162037"/>
                  </a:cubicBezTo>
                  <a:close/>
                  <a:moveTo>
                    <a:pt x="2918817" y="162037"/>
                  </a:moveTo>
                  <a:cubicBezTo>
                    <a:pt x="2916337" y="162409"/>
                    <a:pt x="2913360" y="163463"/>
                    <a:pt x="2909888" y="165199"/>
                  </a:cubicBezTo>
                  <a:cubicBezTo>
                    <a:pt x="2893020" y="174625"/>
                    <a:pt x="2858046" y="187028"/>
                    <a:pt x="2804963" y="202407"/>
                  </a:cubicBezTo>
                  <a:cubicBezTo>
                    <a:pt x="2800003" y="203895"/>
                    <a:pt x="2795290" y="204391"/>
                    <a:pt x="2790825" y="203895"/>
                  </a:cubicBezTo>
                  <a:cubicBezTo>
                    <a:pt x="2790825" y="203895"/>
                    <a:pt x="2790825" y="204887"/>
                    <a:pt x="2790825" y="206871"/>
                  </a:cubicBezTo>
                  <a:cubicBezTo>
                    <a:pt x="2787848" y="235645"/>
                    <a:pt x="2785368" y="261938"/>
                    <a:pt x="2783383" y="285750"/>
                  </a:cubicBezTo>
                  <a:cubicBezTo>
                    <a:pt x="2786360" y="285750"/>
                    <a:pt x="2790329" y="285006"/>
                    <a:pt x="2795290" y="283518"/>
                  </a:cubicBezTo>
                  <a:cubicBezTo>
                    <a:pt x="2808684" y="279053"/>
                    <a:pt x="2832001" y="273596"/>
                    <a:pt x="2865239" y="267147"/>
                  </a:cubicBezTo>
                  <a:cubicBezTo>
                    <a:pt x="2868712" y="265658"/>
                    <a:pt x="2872184" y="266403"/>
                    <a:pt x="2875657" y="269379"/>
                  </a:cubicBezTo>
                  <a:cubicBezTo>
                    <a:pt x="2877145" y="270867"/>
                    <a:pt x="2878882" y="272356"/>
                    <a:pt x="2880866" y="273844"/>
                  </a:cubicBezTo>
                  <a:cubicBezTo>
                    <a:pt x="2883842" y="275332"/>
                    <a:pt x="2885827" y="277069"/>
                    <a:pt x="2886819" y="279053"/>
                  </a:cubicBezTo>
                  <a:cubicBezTo>
                    <a:pt x="2888307" y="281037"/>
                    <a:pt x="2890788" y="283766"/>
                    <a:pt x="2894260" y="287239"/>
                  </a:cubicBezTo>
                  <a:cubicBezTo>
                    <a:pt x="2896245" y="288727"/>
                    <a:pt x="2897237" y="291951"/>
                    <a:pt x="2897237" y="296912"/>
                  </a:cubicBezTo>
                  <a:cubicBezTo>
                    <a:pt x="2897237" y="299889"/>
                    <a:pt x="2896989" y="302617"/>
                    <a:pt x="2896493" y="305098"/>
                  </a:cubicBezTo>
                  <a:cubicBezTo>
                    <a:pt x="2896493" y="308075"/>
                    <a:pt x="2895749" y="311299"/>
                    <a:pt x="2894260" y="314772"/>
                  </a:cubicBezTo>
                  <a:cubicBezTo>
                    <a:pt x="2892772" y="316756"/>
                    <a:pt x="2891780" y="319981"/>
                    <a:pt x="2891284" y="324446"/>
                  </a:cubicBezTo>
                  <a:cubicBezTo>
                    <a:pt x="2891284" y="327918"/>
                    <a:pt x="2889051" y="330399"/>
                    <a:pt x="2884586" y="331887"/>
                  </a:cubicBezTo>
                  <a:cubicBezTo>
                    <a:pt x="2877145" y="333871"/>
                    <a:pt x="2866231" y="337096"/>
                    <a:pt x="2851844" y="341561"/>
                  </a:cubicBezTo>
                  <a:cubicBezTo>
                    <a:pt x="2836961" y="346026"/>
                    <a:pt x="2818110" y="350491"/>
                    <a:pt x="2795290" y="354955"/>
                  </a:cubicBezTo>
                  <a:cubicBezTo>
                    <a:pt x="2788841" y="355451"/>
                    <a:pt x="2783135" y="355451"/>
                    <a:pt x="2778175" y="354955"/>
                  </a:cubicBezTo>
                  <a:cubicBezTo>
                    <a:pt x="2778175" y="360908"/>
                    <a:pt x="2777678" y="367606"/>
                    <a:pt x="2776686" y="375047"/>
                  </a:cubicBezTo>
                  <a:lnTo>
                    <a:pt x="2934444" y="375047"/>
                  </a:lnTo>
                  <a:cubicBezTo>
                    <a:pt x="2934444" y="331887"/>
                    <a:pt x="2933948" y="272604"/>
                    <a:pt x="2932956" y="197198"/>
                  </a:cubicBezTo>
                  <a:cubicBezTo>
                    <a:pt x="2932956" y="180330"/>
                    <a:pt x="2930228" y="168920"/>
                    <a:pt x="2924770" y="162967"/>
                  </a:cubicBezTo>
                  <a:cubicBezTo>
                    <a:pt x="2923282" y="161975"/>
                    <a:pt x="2921298" y="161665"/>
                    <a:pt x="2918817" y="162037"/>
                  </a:cubicBezTo>
                  <a:close/>
                  <a:moveTo>
                    <a:pt x="5155257" y="156270"/>
                  </a:moveTo>
                  <a:cubicBezTo>
                    <a:pt x="5138886" y="156766"/>
                    <a:pt x="5122267" y="158502"/>
                    <a:pt x="5105400" y="161479"/>
                  </a:cubicBezTo>
                  <a:cubicBezTo>
                    <a:pt x="5105400" y="179338"/>
                    <a:pt x="5105400" y="197446"/>
                    <a:pt x="5105400" y="215801"/>
                  </a:cubicBezTo>
                  <a:cubicBezTo>
                    <a:pt x="5120282" y="196453"/>
                    <a:pt x="5136902" y="176610"/>
                    <a:pt x="5155257" y="156270"/>
                  </a:cubicBezTo>
                  <a:close/>
                  <a:moveTo>
                    <a:pt x="1549450" y="133946"/>
                  </a:moveTo>
                  <a:cubicBezTo>
                    <a:pt x="1513235" y="140395"/>
                    <a:pt x="1481733" y="146348"/>
                    <a:pt x="1454944" y="151805"/>
                  </a:cubicBezTo>
                  <a:cubicBezTo>
                    <a:pt x="1458416" y="153293"/>
                    <a:pt x="1462633" y="156022"/>
                    <a:pt x="1467594" y="159991"/>
                  </a:cubicBezTo>
                  <a:cubicBezTo>
                    <a:pt x="1479500" y="165944"/>
                    <a:pt x="1487190" y="171897"/>
                    <a:pt x="1490662" y="177850"/>
                  </a:cubicBezTo>
                  <a:cubicBezTo>
                    <a:pt x="1495623" y="191244"/>
                    <a:pt x="1497608" y="203151"/>
                    <a:pt x="1496616" y="213569"/>
                  </a:cubicBezTo>
                  <a:cubicBezTo>
                    <a:pt x="1496120" y="216545"/>
                    <a:pt x="1494879" y="219274"/>
                    <a:pt x="1492895" y="221754"/>
                  </a:cubicBezTo>
                  <a:cubicBezTo>
                    <a:pt x="1500336" y="221258"/>
                    <a:pt x="1508770" y="220266"/>
                    <a:pt x="1518196" y="218778"/>
                  </a:cubicBezTo>
                  <a:cubicBezTo>
                    <a:pt x="1530102" y="216793"/>
                    <a:pt x="1542752" y="214809"/>
                    <a:pt x="1556147" y="212824"/>
                  </a:cubicBezTo>
                  <a:cubicBezTo>
                    <a:pt x="1556147" y="187524"/>
                    <a:pt x="1556395" y="162719"/>
                    <a:pt x="1556891" y="138410"/>
                  </a:cubicBezTo>
                  <a:cubicBezTo>
                    <a:pt x="1553914" y="137914"/>
                    <a:pt x="1551434" y="136426"/>
                    <a:pt x="1549450" y="133946"/>
                  </a:cubicBezTo>
                  <a:close/>
                  <a:moveTo>
                    <a:pt x="3918347" y="104180"/>
                  </a:moveTo>
                  <a:cubicBezTo>
                    <a:pt x="3902968" y="110133"/>
                    <a:pt x="3885853" y="116582"/>
                    <a:pt x="3867001" y="123528"/>
                  </a:cubicBezTo>
                  <a:cubicBezTo>
                    <a:pt x="3850134" y="129481"/>
                    <a:pt x="3834507" y="134690"/>
                    <a:pt x="3820120" y="139155"/>
                  </a:cubicBezTo>
                  <a:cubicBezTo>
                    <a:pt x="3820120" y="142131"/>
                    <a:pt x="3819872" y="145108"/>
                    <a:pt x="3819376" y="148084"/>
                  </a:cubicBezTo>
                  <a:cubicBezTo>
                    <a:pt x="3817888" y="171897"/>
                    <a:pt x="3816151" y="192485"/>
                    <a:pt x="3814167" y="209848"/>
                  </a:cubicBezTo>
                  <a:cubicBezTo>
                    <a:pt x="3812679" y="227707"/>
                    <a:pt x="3811686" y="245319"/>
                    <a:pt x="3811190" y="262682"/>
                  </a:cubicBezTo>
                  <a:cubicBezTo>
                    <a:pt x="3811190" y="280541"/>
                    <a:pt x="3811190" y="300385"/>
                    <a:pt x="3811190" y="322213"/>
                  </a:cubicBezTo>
                  <a:cubicBezTo>
                    <a:pt x="3811190" y="343545"/>
                    <a:pt x="3811686" y="359420"/>
                    <a:pt x="3812679" y="369838"/>
                  </a:cubicBezTo>
                  <a:cubicBezTo>
                    <a:pt x="3812679" y="371326"/>
                    <a:pt x="3812679" y="373063"/>
                    <a:pt x="3812679" y="375047"/>
                  </a:cubicBezTo>
                  <a:cubicBezTo>
                    <a:pt x="3823097" y="375047"/>
                    <a:pt x="3833763" y="375047"/>
                    <a:pt x="3844677" y="375047"/>
                  </a:cubicBezTo>
                  <a:cubicBezTo>
                    <a:pt x="3847653" y="349746"/>
                    <a:pt x="3849886" y="328910"/>
                    <a:pt x="3851374" y="312539"/>
                  </a:cubicBezTo>
                  <a:cubicBezTo>
                    <a:pt x="3851870" y="294680"/>
                    <a:pt x="3852862" y="278309"/>
                    <a:pt x="3854351" y="263426"/>
                  </a:cubicBezTo>
                  <a:cubicBezTo>
                    <a:pt x="3854846" y="248543"/>
                    <a:pt x="3854351" y="234157"/>
                    <a:pt x="3852862" y="220266"/>
                  </a:cubicBezTo>
                  <a:cubicBezTo>
                    <a:pt x="3846413" y="196453"/>
                    <a:pt x="3846413" y="180082"/>
                    <a:pt x="3852862" y="171153"/>
                  </a:cubicBezTo>
                  <a:cubicBezTo>
                    <a:pt x="3859312" y="162223"/>
                    <a:pt x="3871466" y="161231"/>
                    <a:pt x="3889325" y="168176"/>
                  </a:cubicBezTo>
                  <a:cubicBezTo>
                    <a:pt x="3901231" y="172641"/>
                    <a:pt x="3910906" y="178842"/>
                    <a:pt x="3918347" y="186780"/>
                  </a:cubicBezTo>
                  <a:cubicBezTo>
                    <a:pt x="3918347" y="159494"/>
                    <a:pt x="3918347" y="131961"/>
                    <a:pt x="3918347" y="104180"/>
                  </a:cubicBezTo>
                  <a:close/>
                  <a:moveTo>
                    <a:pt x="3947182" y="96553"/>
                  </a:moveTo>
                  <a:cubicBezTo>
                    <a:pt x="3942097" y="97421"/>
                    <a:pt x="3934966" y="99219"/>
                    <a:pt x="3925788" y="101948"/>
                  </a:cubicBezTo>
                  <a:cubicBezTo>
                    <a:pt x="3925788" y="101948"/>
                    <a:pt x="3925292" y="101948"/>
                    <a:pt x="3924300" y="101948"/>
                  </a:cubicBezTo>
                  <a:cubicBezTo>
                    <a:pt x="3924300" y="131713"/>
                    <a:pt x="3924300" y="162223"/>
                    <a:pt x="3924300" y="193477"/>
                  </a:cubicBezTo>
                  <a:cubicBezTo>
                    <a:pt x="3930749" y="202407"/>
                    <a:pt x="3932485" y="211584"/>
                    <a:pt x="3929509" y="221010"/>
                  </a:cubicBezTo>
                  <a:cubicBezTo>
                    <a:pt x="3926532" y="226963"/>
                    <a:pt x="3925292" y="234653"/>
                    <a:pt x="3925788" y="244078"/>
                  </a:cubicBezTo>
                  <a:cubicBezTo>
                    <a:pt x="3925788" y="248543"/>
                    <a:pt x="3925292" y="258465"/>
                    <a:pt x="3924300" y="273844"/>
                  </a:cubicBezTo>
                  <a:cubicBezTo>
                    <a:pt x="3924300" y="278805"/>
                    <a:pt x="3924300" y="285254"/>
                    <a:pt x="3924300" y="293192"/>
                  </a:cubicBezTo>
                  <a:cubicBezTo>
                    <a:pt x="3924300" y="319981"/>
                    <a:pt x="3924300" y="347266"/>
                    <a:pt x="3924300" y="375047"/>
                  </a:cubicBezTo>
                  <a:cubicBezTo>
                    <a:pt x="3933725" y="375047"/>
                    <a:pt x="3943895" y="375047"/>
                    <a:pt x="3954810" y="375047"/>
                  </a:cubicBezTo>
                  <a:cubicBezTo>
                    <a:pt x="3956794" y="320973"/>
                    <a:pt x="3958034" y="277069"/>
                    <a:pt x="3958530" y="243334"/>
                  </a:cubicBezTo>
                  <a:cubicBezTo>
                    <a:pt x="3958034" y="200174"/>
                    <a:pt x="3958034" y="165944"/>
                    <a:pt x="3958530" y="140643"/>
                  </a:cubicBezTo>
                  <a:cubicBezTo>
                    <a:pt x="3960018" y="115342"/>
                    <a:pt x="3959274" y="100707"/>
                    <a:pt x="3956298" y="96739"/>
                  </a:cubicBezTo>
                  <a:cubicBezTo>
                    <a:pt x="3955306" y="95746"/>
                    <a:pt x="3952267" y="95684"/>
                    <a:pt x="3947182" y="96553"/>
                  </a:cubicBezTo>
                  <a:close/>
                  <a:moveTo>
                    <a:pt x="7258123" y="62694"/>
                  </a:moveTo>
                  <a:cubicBezTo>
                    <a:pt x="7261845" y="62570"/>
                    <a:pt x="7265441" y="62756"/>
                    <a:pt x="7268914" y="63252"/>
                  </a:cubicBezTo>
                  <a:cubicBezTo>
                    <a:pt x="7271891" y="63748"/>
                    <a:pt x="7278339" y="65981"/>
                    <a:pt x="7288261" y="69949"/>
                  </a:cubicBezTo>
                  <a:cubicBezTo>
                    <a:pt x="7297191" y="73422"/>
                    <a:pt x="7306617" y="78631"/>
                    <a:pt x="7316539" y="85576"/>
                  </a:cubicBezTo>
                  <a:cubicBezTo>
                    <a:pt x="7325469" y="91530"/>
                    <a:pt x="7331421" y="97483"/>
                    <a:pt x="7334398" y="103436"/>
                  </a:cubicBezTo>
                  <a:cubicBezTo>
                    <a:pt x="7337871" y="115342"/>
                    <a:pt x="7339359" y="124520"/>
                    <a:pt x="7338863" y="130969"/>
                  </a:cubicBezTo>
                  <a:cubicBezTo>
                    <a:pt x="7337375" y="136922"/>
                    <a:pt x="7336383" y="142627"/>
                    <a:pt x="7335887" y="148084"/>
                  </a:cubicBezTo>
                  <a:cubicBezTo>
                    <a:pt x="7335887" y="153045"/>
                    <a:pt x="7333654" y="158254"/>
                    <a:pt x="7329189" y="163711"/>
                  </a:cubicBezTo>
                  <a:cubicBezTo>
                    <a:pt x="7325716" y="168176"/>
                    <a:pt x="7321251" y="171897"/>
                    <a:pt x="7315795" y="174873"/>
                  </a:cubicBezTo>
                  <a:cubicBezTo>
                    <a:pt x="7310833" y="176858"/>
                    <a:pt x="7298183" y="171153"/>
                    <a:pt x="7277843" y="157758"/>
                  </a:cubicBezTo>
                  <a:cubicBezTo>
                    <a:pt x="7274371" y="154782"/>
                    <a:pt x="7271394" y="151309"/>
                    <a:pt x="7268914" y="147340"/>
                  </a:cubicBezTo>
                  <a:cubicBezTo>
                    <a:pt x="7266929" y="144364"/>
                    <a:pt x="7263953" y="141139"/>
                    <a:pt x="7259984" y="137666"/>
                  </a:cubicBezTo>
                  <a:cubicBezTo>
                    <a:pt x="7256511" y="134690"/>
                    <a:pt x="7252791" y="131465"/>
                    <a:pt x="7248822" y="127992"/>
                  </a:cubicBezTo>
                  <a:cubicBezTo>
                    <a:pt x="7245349" y="126008"/>
                    <a:pt x="7241877" y="124024"/>
                    <a:pt x="7238404" y="122039"/>
                  </a:cubicBezTo>
                  <a:cubicBezTo>
                    <a:pt x="7229475" y="120551"/>
                    <a:pt x="7223273" y="114350"/>
                    <a:pt x="7219801" y="103436"/>
                  </a:cubicBezTo>
                  <a:cubicBezTo>
                    <a:pt x="7216824" y="93018"/>
                    <a:pt x="7218312" y="84336"/>
                    <a:pt x="7224265" y="77391"/>
                  </a:cubicBezTo>
                  <a:cubicBezTo>
                    <a:pt x="7230219" y="70942"/>
                    <a:pt x="7237660" y="66477"/>
                    <a:pt x="7246589" y="63996"/>
                  </a:cubicBezTo>
                  <a:cubicBezTo>
                    <a:pt x="7250558" y="63252"/>
                    <a:pt x="7254403" y="62818"/>
                    <a:pt x="7258123" y="62694"/>
                  </a:cubicBezTo>
                  <a:close/>
                  <a:moveTo>
                    <a:pt x="7467599" y="5209"/>
                  </a:moveTo>
                  <a:cubicBezTo>
                    <a:pt x="7467599" y="39440"/>
                    <a:pt x="7467599" y="74662"/>
                    <a:pt x="7467599" y="110877"/>
                  </a:cubicBezTo>
                  <a:cubicBezTo>
                    <a:pt x="7467599" y="110877"/>
                    <a:pt x="7468343" y="110629"/>
                    <a:pt x="7469832" y="110133"/>
                  </a:cubicBezTo>
                  <a:cubicBezTo>
                    <a:pt x="7477769" y="104180"/>
                    <a:pt x="7488435" y="104428"/>
                    <a:pt x="7501830" y="110877"/>
                  </a:cubicBezTo>
                  <a:cubicBezTo>
                    <a:pt x="7509271" y="114350"/>
                    <a:pt x="7515969" y="118815"/>
                    <a:pt x="7521921" y="124272"/>
                  </a:cubicBezTo>
                  <a:cubicBezTo>
                    <a:pt x="7538789" y="120799"/>
                    <a:pt x="7555655" y="117823"/>
                    <a:pt x="7572523" y="115342"/>
                  </a:cubicBezTo>
                  <a:cubicBezTo>
                    <a:pt x="7594847" y="112366"/>
                    <a:pt x="7615683" y="110133"/>
                    <a:pt x="7635031" y="108645"/>
                  </a:cubicBezTo>
                  <a:cubicBezTo>
                    <a:pt x="7653386" y="107157"/>
                    <a:pt x="7665541" y="103188"/>
                    <a:pt x="7671494" y="96739"/>
                  </a:cubicBezTo>
                  <a:cubicBezTo>
                    <a:pt x="7674967" y="93762"/>
                    <a:pt x="7684145" y="94754"/>
                    <a:pt x="7699027" y="99715"/>
                  </a:cubicBezTo>
                  <a:cubicBezTo>
                    <a:pt x="7712421" y="104180"/>
                    <a:pt x="7723335" y="110381"/>
                    <a:pt x="7731769" y="118319"/>
                  </a:cubicBezTo>
                  <a:cubicBezTo>
                    <a:pt x="7739211" y="124768"/>
                    <a:pt x="7744419" y="133201"/>
                    <a:pt x="7747396" y="143619"/>
                  </a:cubicBezTo>
                  <a:cubicBezTo>
                    <a:pt x="7749381" y="153045"/>
                    <a:pt x="7748388" y="163959"/>
                    <a:pt x="7744419" y="176362"/>
                  </a:cubicBezTo>
                  <a:cubicBezTo>
                    <a:pt x="7738467" y="197198"/>
                    <a:pt x="7729289" y="227459"/>
                    <a:pt x="7716887" y="267147"/>
                  </a:cubicBezTo>
                  <a:cubicBezTo>
                    <a:pt x="7709445" y="290959"/>
                    <a:pt x="7703739" y="308323"/>
                    <a:pt x="7699771" y="319237"/>
                  </a:cubicBezTo>
                  <a:cubicBezTo>
                    <a:pt x="7700267" y="320725"/>
                    <a:pt x="7701755" y="322461"/>
                    <a:pt x="7704236" y="324446"/>
                  </a:cubicBezTo>
                  <a:cubicBezTo>
                    <a:pt x="7706220" y="327422"/>
                    <a:pt x="7707213" y="330895"/>
                    <a:pt x="7707213" y="334864"/>
                  </a:cubicBezTo>
                  <a:cubicBezTo>
                    <a:pt x="7706716" y="337840"/>
                    <a:pt x="7706220" y="341065"/>
                    <a:pt x="7705725" y="344537"/>
                  </a:cubicBezTo>
                  <a:cubicBezTo>
                    <a:pt x="7705725" y="346522"/>
                    <a:pt x="7704732" y="349498"/>
                    <a:pt x="7702748" y="353467"/>
                  </a:cubicBezTo>
                  <a:cubicBezTo>
                    <a:pt x="7701259" y="356444"/>
                    <a:pt x="7700019" y="359916"/>
                    <a:pt x="7699027" y="363885"/>
                  </a:cubicBezTo>
                  <a:cubicBezTo>
                    <a:pt x="7699027" y="368350"/>
                    <a:pt x="7696298" y="370830"/>
                    <a:pt x="7690841" y="371326"/>
                  </a:cubicBezTo>
                  <a:cubicBezTo>
                    <a:pt x="7684889" y="371823"/>
                    <a:pt x="7678191" y="373063"/>
                    <a:pt x="7670749" y="375047"/>
                  </a:cubicBezTo>
                  <a:cubicBezTo>
                    <a:pt x="7725816" y="375047"/>
                    <a:pt x="7781130" y="375047"/>
                    <a:pt x="7836693" y="375047"/>
                  </a:cubicBezTo>
                  <a:cubicBezTo>
                    <a:pt x="7836693" y="251520"/>
                    <a:pt x="7836693" y="128240"/>
                    <a:pt x="7836693" y="5209"/>
                  </a:cubicBezTo>
                  <a:cubicBezTo>
                    <a:pt x="7713165" y="5209"/>
                    <a:pt x="7590135" y="5209"/>
                    <a:pt x="7467599" y="5209"/>
                  </a:cubicBezTo>
                  <a:close/>
                  <a:moveTo>
                    <a:pt x="7092553" y="5209"/>
                  </a:moveTo>
                  <a:cubicBezTo>
                    <a:pt x="7092553" y="127744"/>
                    <a:pt x="7092553" y="251024"/>
                    <a:pt x="7092553" y="375047"/>
                  </a:cubicBezTo>
                  <a:cubicBezTo>
                    <a:pt x="7138689" y="375047"/>
                    <a:pt x="7185322" y="375047"/>
                    <a:pt x="7232451" y="375047"/>
                  </a:cubicBezTo>
                  <a:cubicBezTo>
                    <a:pt x="7232451" y="371575"/>
                    <a:pt x="7232699" y="368102"/>
                    <a:pt x="7233195" y="364629"/>
                  </a:cubicBezTo>
                  <a:cubicBezTo>
                    <a:pt x="7234683" y="333375"/>
                    <a:pt x="7234187" y="317252"/>
                    <a:pt x="7231707" y="316260"/>
                  </a:cubicBezTo>
                  <a:cubicBezTo>
                    <a:pt x="7231707" y="314772"/>
                    <a:pt x="7223769" y="314772"/>
                    <a:pt x="7207895" y="316260"/>
                  </a:cubicBezTo>
                  <a:cubicBezTo>
                    <a:pt x="7193011" y="317748"/>
                    <a:pt x="7176144" y="320229"/>
                    <a:pt x="7157293" y="323701"/>
                  </a:cubicBezTo>
                  <a:cubicBezTo>
                    <a:pt x="7149355" y="326678"/>
                    <a:pt x="7143401" y="325190"/>
                    <a:pt x="7139433" y="319237"/>
                  </a:cubicBezTo>
                  <a:cubicBezTo>
                    <a:pt x="7136457" y="313283"/>
                    <a:pt x="7134969" y="301625"/>
                    <a:pt x="7134969" y="284262"/>
                  </a:cubicBezTo>
                  <a:cubicBezTo>
                    <a:pt x="7134969" y="267395"/>
                    <a:pt x="7137201" y="255489"/>
                    <a:pt x="7141665" y="248543"/>
                  </a:cubicBezTo>
                  <a:cubicBezTo>
                    <a:pt x="7145138" y="242590"/>
                    <a:pt x="7152331" y="239366"/>
                    <a:pt x="7163246" y="238869"/>
                  </a:cubicBezTo>
                  <a:cubicBezTo>
                    <a:pt x="7184577" y="237381"/>
                    <a:pt x="7206157" y="235893"/>
                    <a:pt x="7227986" y="234405"/>
                  </a:cubicBezTo>
                  <a:cubicBezTo>
                    <a:pt x="7248822" y="232916"/>
                    <a:pt x="7263457" y="229196"/>
                    <a:pt x="7271891" y="223242"/>
                  </a:cubicBezTo>
                  <a:cubicBezTo>
                    <a:pt x="7279332" y="215801"/>
                    <a:pt x="7289501" y="215057"/>
                    <a:pt x="7302400" y="221010"/>
                  </a:cubicBezTo>
                  <a:cubicBezTo>
                    <a:pt x="7314307" y="226963"/>
                    <a:pt x="7324228" y="233412"/>
                    <a:pt x="7332165" y="240358"/>
                  </a:cubicBezTo>
                  <a:cubicBezTo>
                    <a:pt x="7339607" y="246311"/>
                    <a:pt x="7341095" y="256233"/>
                    <a:pt x="7336631" y="270123"/>
                  </a:cubicBezTo>
                  <a:cubicBezTo>
                    <a:pt x="7332165" y="283518"/>
                    <a:pt x="7326957" y="291951"/>
                    <a:pt x="7321003" y="295424"/>
                  </a:cubicBezTo>
                  <a:cubicBezTo>
                    <a:pt x="7315051" y="299889"/>
                    <a:pt x="7310337" y="320725"/>
                    <a:pt x="7306865" y="357932"/>
                  </a:cubicBezTo>
                  <a:cubicBezTo>
                    <a:pt x="7306369" y="362893"/>
                    <a:pt x="7305625" y="368598"/>
                    <a:pt x="7304633" y="375047"/>
                  </a:cubicBezTo>
                  <a:cubicBezTo>
                    <a:pt x="7356723" y="375047"/>
                    <a:pt x="7409060" y="375047"/>
                    <a:pt x="7461646" y="375047"/>
                  </a:cubicBezTo>
                  <a:cubicBezTo>
                    <a:pt x="7461646" y="355203"/>
                    <a:pt x="7461646" y="335360"/>
                    <a:pt x="7461646" y="315516"/>
                  </a:cubicBezTo>
                  <a:cubicBezTo>
                    <a:pt x="7461149" y="310555"/>
                    <a:pt x="7460158" y="305098"/>
                    <a:pt x="7458669" y="299145"/>
                  </a:cubicBezTo>
                  <a:cubicBezTo>
                    <a:pt x="7455197" y="281285"/>
                    <a:pt x="7452220" y="256977"/>
                    <a:pt x="7449740" y="226219"/>
                  </a:cubicBezTo>
                  <a:cubicBezTo>
                    <a:pt x="7448251" y="196453"/>
                    <a:pt x="7448747" y="171153"/>
                    <a:pt x="7451228" y="150317"/>
                  </a:cubicBezTo>
                  <a:cubicBezTo>
                    <a:pt x="7452717" y="136922"/>
                    <a:pt x="7456189" y="126504"/>
                    <a:pt x="7461646" y="119063"/>
                  </a:cubicBezTo>
                  <a:cubicBezTo>
                    <a:pt x="7461646" y="81360"/>
                    <a:pt x="7461646" y="43408"/>
                    <a:pt x="7461646" y="5209"/>
                  </a:cubicBezTo>
                  <a:cubicBezTo>
                    <a:pt x="7338119" y="5209"/>
                    <a:pt x="7215087" y="5209"/>
                    <a:pt x="7092553" y="5209"/>
                  </a:cubicBezTo>
                  <a:close/>
                  <a:moveTo>
                    <a:pt x="6286499" y="5209"/>
                  </a:moveTo>
                  <a:lnTo>
                    <a:pt x="6286499" y="129481"/>
                  </a:lnTo>
                  <a:cubicBezTo>
                    <a:pt x="6287987" y="127992"/>
                    <a:pt x="6290467" y="126504"/>
                    <a:pt x="6293941" y="125016"/>
                  </a:cubicBezTo>
                  <a:cubicBezTo>
                    <a:pt x="6299894" y="121543"/>
                    <a:pt x="6306591" y="120055"/>
                    <a:pt x="6314033" y="120551"/>
                  </a:cubicBezTo>
                  <a:cubicBezTo>
                    <a:pt x="6321474" y="120551"/>
                    <a:pt x="6327675" y="124024"/>
                    <a:pt x="6332636" y="130969"/>
                  </a:cubicBezTo>
                  <a:cubicBezTo>
                    <a:pt x="6333133" y="132457"/>
                    <a:pt x="6334372" y="134690"/>
                    <a:pt x="6336357" y="137666"/>
                  </a:cubicBezTo>
                  <a:cubicBezTo>
                    <a:pt x="6401841" y="126752"/>
                    <a:pt x="6441033" y="121295"/>
                    <a:pt x="6453931" y="121295"/>
                  </a:cubicBezTo>
                  <a:cubicBezTo>
                    <a:pt x="6466333" y="121295"/>
                    <a:pt x="6476503" y="118319"/>
                    <a:pt x="6484441" y="112366"/>
                  </a:cubicBezTo>
                  <a:cubicBezTo>
                    <a:pt x="6494859" y="101948"/>
                    <a:pt x="6505277" y="99219"/>
                    <a:pt x="6515695" y="104180"/>
                  </a:cubicBezTo>
                  <a:cubicBezTo>
                    <a:pt x="6533554" y="114598"/>
                    <a:pt x="6549677" y="130225"/>
                    <a:pt x="6564064" y="151061"/>
                  </a:cubicBezTo>
                  <a:cubicBezTo>
                    <a:pt x="6570017" y="159991"/>
                    <a:pt x="6571257" y="173881"/>
                    <a:pt x="6567785" y="192733"/>
                  </a:cubicBezTo>
                  <a:cubicBezTo>
                    <a:pt x="6565799" y="206623"/>
                    <a:pt x="6566296" y="236389"/>
                    <a:pt x="6569273" y="282030"/>
                  </a:cubicBezTo>
                  <a:cubicBezTo>
                    <a:pt x="6570761" y="305842"/>
                    <a:pt x="6571505" y="336848"/>
                    <a:pt x="6571505" y="375047"/>
                  </a:cubicBezTo>
                  <a:lnTo>
                    <a:pt x="6656337" y="375047"/>
                  </a:lnTo>
                  <a:lnTo>
                    <a:pt x="6656337" y="5209"/>
                  </a:lnTo>
                  <a:close/>
                  <a:moveTo>
                    <a:pt x="5911453" y="5209"/>
                  </a:moveTo>
                  <a:lnTo>
                    <a:pt x="5911453" y="375047"/>
                  </a:lnTo>
                  <a:lnTo>
                    <a:pt x="6021586" y="375047"/>
                  </a:lnTo>
                  <a:cubicBezTo>
                    <a:pt x="6033492" y="355700"/>
                    <a:pt x="6050359" y="327670"/>
                    <a:pt x="6072187" y="290959"/>
                  </a:cubicBezTo>
                  <a:cubicBezTo>
                    <a:pt x="6058793" y="295424"/>
                    <a:pt x="6047382" y="295176"/>
                    <a:pt x="6037957" y="290215"/>
                  </a:cubicBezTo>
                  <a:cubicBezTo>
                    <a:pt x="6034484" y="288231"/>
                    <a:pt x="6029027" y="285750"/>
                    <a:pt x="6021586" y="282774"/>
                  </a:cubicBezTo>
                  <a:cubicBezTo>
                    <a:pt x="6016625" y="281285"/>
                    <a:pt x="6011663" y="278061"/>
                    <a:pt x="6006703" y="273100"/>
                  </a:cubicBezTo>
                  <a:cubicBezTo>
                    <a:pt x="6003726" y="269627"/>
                    <a:pt x="5999510" y="263178"/>
                    <a:pt x="5994052" y="253752"/>
                  </a:cubicBezTo>
                  <a:cubicBezTo>
                    <a:pt x="5991076" y="247799"/>
                    <a:pt x="5987851" y="241350"/>
                    <a:pt x="5984378" y="234405"/>
                  </a:cubicBezTo>
                  <a:cubicBezTo>
                    <a:pt x="5980906" y="224979"/>
                    <a:pt x="5988595" y="215553"/>
                    <a:pt x="6007447" y="206127"/>
                  </a:cubicBezTo>
                  <a:cubicBezTo>
                    <a:pt x="6023818" y="200174"/>
                    <a:pt x="6041429" y="192237"/>
                    <a:pt x="6060281" y="182315"/>
                  </a:cubicBezTo>
                  <a:cubicBezTo>
                    <a:pt x="6067722" y="177850"/>
                    <a:pt x="6078140" y="172641"/>
                    <a:pt x="6091535" y="166688"/>
                  </a:cubicBezTo>
                  <a:cubicBezTo>
                    <a:pt x="6091535" y="159246"/>
                    <a:pt x="6092279" y="152549"/>
                    <a:pt x="6093767" y="146596"/>
                  </a:cubicBezTo>
                  <a:cubicBezTo>
                    <a:pt x="6095255" y="123776"/>
                    <a:pt x="6097488" y="104180"/>
                    <a:pt x="6100464" y="87809"/>
                  </a:cubicBezTo>
                  <a:cubicBezTo>
                    <a:pt x="6101953" y="78383"/>
                    <a:pt x="6103937" y="69205"/>
                    <a:pt x="6106418" y="60276"/>
                  </a:cubicBezTo>
                  <a:cubicBezTo>
                    <a:pt x="6108402" y="53826"/>
                    <a:pt x="6112123" y="47377"/>
                    <a:pt x="6117580" y="40928"/>
                  </a:cubicBezTo>
                  <a:cubicBezTo>
                    <a:pt x="6120556" y="37951"/>
                    <a:pt x="6125518" y="36215"/>
                    <a:pt x="6132462" y="35719"/>
                  </a:cubicBezTo>
                  <a:cubicBezTo>
                    <a:pt x="6138912" y="35719"/>
                    <a:pt x="6146601" y="39688"/>
                    <a:pt x="6155531" y="47625"/>
                  </a:cubicBezTo>
                  <a:cubicBezTo>
                    <a:pt x="6159996" y="52090"/>
                    <a:pt x="6165205" y="57051"/>
                    <a:pt x="6171158" y="62508"/>
                  </a:cubicBezTo>
                  <a:cubicBezTo>
                    <a:pt x="6178599" y="69949"/>
                    <a:pt x="6181823" y="78135"/>
                    <a:pt x="6180832" y="87065"/>
                  </a:cubicBezTo>
                  <a:cubicBezTo>
                    <a:pt x="6179343" y="96491"/>
                    <a:pt x="6175870" y="109885"/>
                    <a:pt x="6170414" y="127248"/>
                  </a:cubicBezTo>
                  <a:cubicBezTo>
                    <a:pt x="6169917" y="128737"/>
                    <a:pt x="6169422" y="131217"/>
                    <a:pt x="6168925" y="134690"/>
                  </a:cubicBezTo>
                  <a:cubicBezTo>
                    <a:pt x="6173390" y="131713"/>
                    <a:pt x="6177855" y="131713"/>
                    <a:pt x="6182320" y="134690"/>
                  </a:cubicBezTo>
                  <a:cubicBezTo>
                    <a:pt x="6185296" y="136674"/>
                    <a:pt x="6187777" y="138162"/>
                    <a:pt x="6189761" y="139155"/>
                  </a:cubicBezTo>
                  <a:cubicBezTo>
                    <a:pt x="6194226" y="140643"/>
                    <a:pt x="6197699" y="142379"/>
                    <a:pt x="6200179" y="144364"/>
                  </a:cubicBezTo>
                  <a:cubicBezTo>
                    <a:pt x="6203156" y="147340"/>
                    <a:pt x="6206877" y="150069"/>
                    <a:pt x="6211341" y="152549"/>
                  </a:cubicBezTo>
                  <a:cubicBezTo>
                    <a:pt x="6214814" y="154037"/>
                    <a:pt x="6217047" y="158254"/>
                    <a:pt x="6218039" y="165199"/>
                  </a:cubicBezTo>
                  <a:cubicBezTo>
                    <a:pt x="6218039" y="168176"/>
                    <a:pt x="6218535" y="171401"/>
                    <a:pt x="6219527" y="174873"/>
                  </a:cubicBezTo>
                  <a:cubicBezTo>
                    <a:pt x="6221015" y="177850"/>
                    <a:pt x="6221015" y="182315"/>
                    <a:pt x="6219527" y="188268"/>
                  </a:cubicBezTo>
                  <a:cubicBezTo>
                    <a:pt x="6219030" y="191741"/>
                    <a:pt x="6218783" y="196205"/>
                    <a:pt x="6218783" y="201662"/>
                  </a:cubicBezTo>
                  <a:cubicBezTo>
                    <a:pt x="6219279" y="206127"/>
                    <a:pt x="6217047" y="210096"/>
                    <a:pt x="6212085" y="213569"/>
                  </a:cubicBezTo>
                  <a:cubicBezTo>
                    <a:pt x="6201171" y="220018"/>
                    <a:pt x="6185296" y="229692"/>
                    <a:pt x="6164461" y="242590"/>
                  </a:cubicBezTo>
                  <a:cubicBezTo>
                    <a:pt x="6162476" y="243086"/>
                    <a:pt x="6159996" y="244326"/>
                    <a:pt x="6157019" y="246311"/>
                  </a:cubicBezTo>
                  <a:cubicBezTo>
                    <a:pt x="6155531" y="267147"/>
                    <a:pt x="6154043" y="288727"/>
                    <a:pt x="6152554" y="311051"/>
                  </a:cubicBezTo>
                  <a:cubicBezTo>
                    <a:pt x="6152058" y="318492"/>
                    <a:pt x="6151314" y="326182"/>
                    <a:pt x="6150322" y="334119"/>
                  </a:cubicBezTo>
                  <a:cubicBezTo>
                    <a:pt x="6163716" y="332135"/>
                    <a:pt x="6175126" y="332135"/>
                    <a:pt x="6184552" y="334119"/>
                  </a:cubicBezTo>
                  <a:cubicBezTo>
                    <a:pt x="6198443" y="338584"/>
                    <a:pt x="6209109" y="345033"/>
                    <a:pt x="6216550" y="353467"/>
                  </a:cubicBezTo>
                  <a:cubicBezTo>
                    <a:pt x="6221511" y="359420"/>
                    <a:pt x="6223744" y="366614"/>
                    <a:pt x="6223247" y="375047"/>
                  </a:cubicBezTo>
                  <a:lnTo>
                    <a:pt x="6249293" y="375047"/>
                  </a:lnTo>
                  <a:cubicBezTo>
                    <a:pt x="6250781" y="324446"/>
                    <a:pt x="6253261" y="284758"/>
                    <a:pt x="6256733" y="255985"/>
                  </a:cubicBezTo>
                  <a:cubicBezTo>
                    <a:pt x="6258222" y="237629"/>
                    <a:pt x="6260207" y="218530"/>
                    <a:pt x="6262687" y="198686"/>
                  </a:cubicBezTo>
                  <a:cubicBezTo>
                    <a:pt x="6265663" y="180826"/>
                    <a:pt x="6270128" y="164207"/>
                    <a:pt x="6276081" y="148828"/>
                  </a:cubicBezTo>
                  <a:cubicBezTo>
                    <a:pt x="6276578" y="144364"/>
                    <a:pt x="6278314" y="140147"/>
                    <a:pt x="6281291" y="136178"/>
                  </a:cubicBezTo>
                  <a:lnTo>
                    <a:pt x="6281291" y="5209"/>
                  </a:lnTo>
                  <a:close/>
                  <a:moveTo>
                    <a:pt x="5105400" y="5209"/>
                  </a:moveTo>
                  <a:cubicBezTo>
                    <a:pt x="5105400" y="31998"/>
                    <a:pt x="5105400" y="59284"/>
                    <a:pt x="5105400" y="87065"/>
                  </a:cubicBezTo>
                  <a:cubicBezTo>
                    <a:pt x="5142607" y="85576"/>
                    <a:pt x="5175349" y="84584"/>
                    <a:pt x="5203626" y="84088"/>
                  </a:cubicBezTo>
                  <a:cubicBezTo>
                    <a:pt x="5245298" y="84088"/>
                    <a:pt x="5272584" y="82352"/>
                    <a:pt x="5285482" y="78879"/>
                  </a:cubicBezTo>
                  <a:cubicBezTo>
                    <a:pt x="5288955" y="77391"/>
                    <a:pt x="5292427" y="75903"/>
                    <a:pt x="5295900" y="74414"/>
                  </a:cubicBezTo>
                  <a:cubicBezTo>
                    <a:pt x="5297884" y="72926"/>
                    <a:pt x="5302101" y="74414"/>
                    <a:pt x="5308550" y="78879"/>
                  </a:cubicBezTo>
                  <a:cubicBezTo>
                    <a:pt x="5314503" y="83344"/>
                    <a:pt x="5322937" y="86817"/>
                    <a:pt x="5333851" y="89297"/>
                  </a:cubicBezTo>
                  <a:cubicBezTo>
                    <a:pt x="5344269" y="91282"/>
                    <a:pt x="5352207" y="95746"/>
                    <a:pt x="5357663" y="102692"/>
                  </a:cubicBezTo>
                  <a:cubicBezTo>
                    <a:pt x="5362128" y="108645"/>
                    <a:pt x="5363616" y="117823"/>
                    <a:pt x="5362128" y="130225"/>
                  </a:cubicBezTo>
                  <a:cubicBezTo>
                    <a:pt x="5360640" y="142131"/>
                    <a:pt x="5357416" y="149573"/>
                    <a:pt x="5352454" y="152549"/>
                  </a:cubicBezTo>
                  <a:cubicBezTo>
                    <a:pt x="5347494" y="155526"/>
                    <a:pt x="5341540" y="157758"/>
                    <a:pt x="5334595" y="159246"/>
                  </a:cubicBezTo>
                  <a:cubicBezTo>
                    <a:pt x="5328642" y="160735"/>
                    <a:pt x="5320209" y="158750"/>
                    <a:pt x="5309294" y="153293"/>
                  </a:cubicBezTo>
                  <a:cubicBezTo>
                    <a:pt x="5299869" y="149821"/>
                    <a:pt x="5275808" y="148580"/>
                    <a:pt x="5237112" y="149573"/>
                  </a:cubicBezTo>
                  <a:cubicBezTo>
                    <a:pt x="5238601" y="154534"/>
                    <a:pt x="5239345" y="159742"/>
                    <a:pt x="5239345" y="165199"/>
                  </a:cubicBezTo>
                  <a:cubicBezTo>
                    <a:pt x="5239345" y="172641"/>
                    <a:pt x="5235872" y="179834"/>
                    <a:pt x="5228927" y="186780"/>
                  </a:cubicBezTo>
                  <a:cubicBezTo>
                    <a:pt x="5214044" y="201662"/>
                    <a:pt x="5199161" y="219522"/>
                    <a:pt x="5184278" y="240358"/>
                  </a:cubicBezTo>
                  <a:cubicBezTo>
                    <a:pt x="5169396" y="261194"/>
                    <a:pt x="5156745" y="276821"/>
                    <a:pt x="5146327" y="287239"/>
                  </a:cubicBezTo>
                  <a:cubicBezTo>
                    <a:pt x="5141367" y="292199"/>
                    <a:pt x="5133181" y="300881"/>
                    <a:pt x="5121771" y="313283"/>
                  </a:cubicBezTo>
                  <a:cubicBezTo>
                    <a:pt x="5122267" y="316260"/>
                    <a:pt x="5123755" y="319981"/>
                    <a:pt x="5126236" y="324446"/>
                  </a:cubicBezTo>
                  <a:cubicBezTo>
                    <a:pt x="5147071" y="339328"/>
                    <a:pt x="5172620" y="356196"/>
                    <a:pt x="5202882" y="375047"/>
                  </a:cubicBezTo>
                  <a:cubicBezTo>
                    <a:pt x="5292675" y="375047"/>
                    <a:pt x="5383212" y="375047"/>
                    <a:pt x="5474493" y="375047"/>
                  </a:cubicBezTo>
                  <a:cubicBezTo>
                    <a:pt x="5474493" y="251520"/>
                    <a:pt x="5474493" y="128240"/>
                    <a:pt x="5474493" y="5209"/>
                  </a:cubicBezTo>
                  <a:cubicBezTo>
                    <a:pt x="5350966" y="5209"/>
                    <a:pt x="5227935" y="5209"/>
                    <a:pt x="5105400" y="5209"/>
                  </a:cubicBezTo>
                  <a:close/>
                  <a:moveTo>
                    <a:pt x="4730353" y="5209"/>
                  </a:moveTo>
                  <a:cubicBezTo>
                    <a:pt x="4730353" y="127744"/>
                    <a:pt x="4730353" y="251024"/>
                    <a:pt x="4730353" y="375047"/>
                  </a:cubicBezTo>
                  <a:cubicBezTo>
                    <a:pt x="4811216" y="375047"/>
                    <a:pt x="4893072" y="375047"/>
                    <a:pt x="4975919" y="375047"/>
                  </a:cubicBezTo>
                  <a:cubicBezTo>
                    <a:pt x="4986337" y="362645"/>
                    <a:pt x="4995267" y="352723"/>
                    <a:pt x="5002708" y="345282"/>
                  </a:cubicBezTo>
                  <a:cubicBezTo>
                    <a:pt x="5010150" y="337344"/>
                    <a:pt x="5020568" y="325190"/>
                    <a:pt x="5033962" y="308819"/>
                  </a:cubicBezTo>
                  <a:cubicBezTo>
                    <a:pt x="5029497" y="299889"/>
                    <a:pt x="5025529" y="293440"/>
                    <a:pt x="5022056" y="289471"/>
                  </a:cubicBezTo>
                  <a:cubicBezTo>
                    <a:pt x="5008661" y="278557"/>
                    <a:pt x="5000724" y="266651"/>
                    <a:pt x="4998243" y="253752"/>
                  </a:cubicBezTo>
                  <a:cubicBezTo>
                    <a:pt x="4996755" y="241846"/>
                    <a:pt x="4997747" y="229444"/>
                    <a:pt x="5001220" y="216545"/>
                  </a:cubicBezTo>
                  <a:cubicBezTo>
                    <a:pt x="5004693" y="204639"/>
                    <a:pt x="5011142" y="196453"/>
                    <a:pt x="5020568" y="191989"/>
                  </a:cubicBezTo>
                  <a:cubicBezTo>
                    <a:pt x="5029497" y="188516"/>
                    <a:pt x="5039668" y="189756"/>
                    <a:pt x="5051077" y="195709"/>
                  </a:cubicBezTo>
                  <a:cubicBezTo>
                    <a:pt x="5061992" y="201662"/>
                    <a:pt x="5070425" y="211584"/>
                    <a:pt x="5076378" y="225475"/>
                  </a:cubicBezTo>
                  <a:cubicBezTo>
                    <a:pt x="5077866" y="229940"/>
                    <a:pt x="5080843" y="235645"/>
                    <a:pt x="5085308" y="242590"/>
                  </a:cubicBezTo>
                  <a:cubicBezTo>
                    <a:pt x="5089773" y="236637"/>
                    <a:pt x="5094486" y="230188"/>
                    <a:pt x="5099446" y="223242"/>
                  </a:cubicBezTo>
                  <a:cubicBezTo>
                    <a:pt x="5099446" y="203399"/>
                    <a:pt x="5099446" y="183307"/>
                    <a:pt x="5099446" y="162967"/>
                  </a:cubicBezTo>
                  <a:cubicBezTo>
                    <a:pt x="5085556" y="164455"/>
                    <a:pt x="5071417" y="166936"/>
                    <a:pt x="5057030" y="170408"/>
                  </a:cubicBezTo>
                  <a:cubicBezTo>
                    <a:pt x="5006429" y="179338"/>
                    <a:pt x="4961780" y="189756"/>
                    <a:pt x="4923085" y="201662"/>
                  </a:cubicBezTo>
                  <a:cubicBezTo>
                    <a:pt x="4898777" y="207616"/>
                    <a:pt x="4882654" y="209104"/>
                    <a:pt x="4874716" y="206127"/>
                  </a:cubicBezTo>
                  <a:cubicBezTo>
                    <a:pt x="4867275" y="202655"/>
                    <a:pt x="4858097" y="191989"/>
                    <a:pt x="4847183" y="174129"/>
                  </a:cubicBezTo>
                  <a:cubicBezTo>
                    <a:pt x="4837757" y="156270"/>
                    <a:pt x="4834285" y="143371"/>
                    <a:pt x="4836765" y="135434"/>
                  </a:cubicBezTo>
                  <a:cubicBezTo>
                    <a:pt x="4839741" y="127992"/>
                    <a:pt x="4848919" y="121791"/>
                    <a:pt x="4864298" y="116830"/>
                  </a:cubicBezTo>
                  <a:cubicBezTo>
                    <a:pt x="4875212" y="114846"/>
                    <a:pt x="4890839" y="111869"/>
                    <a:pt x="4911179" y="107901"/>
                  </a:cubicBezTo>
                  <a:cubicBezTo>
                    <a:pt x="4931023" y="104924"/>
                    <a:pt x="4974431" y="100211"/>
                    <a:pt x="5041403" y="93762"/>
                  </a:cubicBezTo>
                  <a:cubicBezTo>
                    <a:pt x="5060751" y="91778"/>
                    <a:pt x="5080099" y="89793"/>
                    <a:pt x="5099446" y="87809"/>
                  </a:cubicBezTo>
                  <a:cubicBezTo>
                    <a:pt x="5099446" y="60524"/>
                    <a:pt x="5099446" y="32990"/>
                    <a:pt x="5099446" y="5209"/>
                  </a:cubicBezTo>
                  <a:cubicBezTo>
                    <a:pt x="4975919" y="5209"/>
                    <a:pt x="4852888" y="5209"/>
                    <a:pt x="4730353" y="5209"/>
                  </a:cubicBezTo>
                  <a:close/>
                  <a:moveTo>
                    <a:pt x="3924300" y="5209"/>
                  </a:moveTo>
                  <a:cubicBezTo>
                    <a:pt x="3924300" y="23069"/>
                    <a:pt x="3924300" y="41176"/>
                    <a:pt x="3924300" y="59532"/>
                  </a:cubicBezTo>
                  <a:cubicBezTo>
                    <a:pt x="3949601" y="59035"/>
                    <a:pt x="3965972" y="56059"/>
                    <a:pt x="3973413" y="50602"/>
                  </a:cubicBezTo>
                  <a:cubicBezTo>
                    <a:pt x="3983831" y="41672"/>
                    <a:pt x="3993753" y="37951"/>
                    <a:pt x="4003179" y="39440"/>
                  </a:cubicBezTo>
                  <a:cubicBezTo>
                    <a:pt x="4012108" y="40928"/>
                    <a:pt x="4021038" y="46633"/>
                    <a:pt x="4029968" y="56555"/>
                  </a:cubicBezTo>
                  <a:cubicBezTo>
                    <a:pt x="4037409" y="66973"/>
                    <a:pt x="4043362" y="78135"/>
                    <a:pt x="4047827" y="90041"/>
                  </a:cubicBezTo>
                  <a:cubicBezTo>
                    <a:pt x="4051300" y="101948"/>
                    <a:pt x="4052788" y="115838"/>
                    <a:pt x="4052292" y="131713"/>
                  </a:cubicBezTo>
                  <a:cubicBezTo>
                    <a:pt x="4052292" y="180826"/>
                    <a:pt x="4052788" y="223242"/>
                    <a:pt x="4053780" y="258961"/>
                  </a:cubicBezTo>
                  <a:cubicBezTo>
                    <a:pt x="4053780" y="293192"/>
                    <a:pt x="4052044" y="330151"/>
                    <a:pt x="4048571" y="369838"/>
                  </a:cubicBezTo>
                  <a:cubicBezTo>
                    <a:pt x="4048571" y="371326"/>
                    <a:pt x="4048075" y="373063"/>
                    <a:pt x="4047083" y="375047"/>
                  </a:cubicBezTo>
                  <a:cubicBezTo>
                    <a:pt x="4128939" y="375047"/>
                    <a:pt x="4211042" y="375047"/>
                    <a:pt x="4293394" y="375047"/>
                  </a:cubicBezTo>
                  <a:cubicBezTo>
                    <a:pt x="4293394" y="251520"/>
                    <a:pt x="4293394" y="128240"/>
                    <a:pt x="4293394" y="5209"/>
                  </a:cubicBezTo>
                  <a:cubicBezTo>
                    <a:pt x="4169866" y="5209"/>
                    <a:pt x="4046835" y="5209"/>
                    <a:pt x="3924300" y="5209"/>
                  </a:cubicBezTo>
                  <a:close/>
                  <a:moveTo>
                    <a:pt x="3549253" y="5209"/>
                  </a:moveTo>
                  <a:cubicBezTo>
                    <a:pt x="3549253" y="127744"/>
                    <a:pt x="3549253" y="251024"/>
                    <a:pt x="3549253" y="375047"/>
                  </a:cubicBezTo>
                  <a:cubicBezTo>
                    <a:pt x="3611761" y="375047"/>
                    <a:pt x="3674765" y="375047"/>
                    <a:pt x="3738265" y="375047"/>
                  </a:cubicBezTo>
                  <a:cubicBezTo>
                    <a:pt x="3738265" y="365621"/>
                    <a:pt x="3738016" y="354955"/>
                    <a:pt x="3737520" y="343049"/>
                  </a:cubicBezTo>
                  <a:cubicBezTo>
                    <a:pt x="3737024" y="323701"/>
                    <a:pt x="3737272" y="296664"/>
                    <a:pt x="3738265" y="261938"/>
                  </a:cubicBezTo>
                  <a:cubicBezTo>
                    <a:pt x="3739753" y="228699"/>
                    <a:pt x="3741241" y="203151"/>
                    <a:pt x="3742730" y="185291"/>
                  </a:cubicBezTo>
                  <a:cubicBezTo>
                    <a:pt x="3744218" y="167432"/>
                    <a:pt x="3745954" y="152053"/>
                    <a:pt x="3747938" y="139155"/>
                  </a:cubicBezTo>
                  <a:cubicBezTo>
                    <a:pt x="3750915" y="121295"/>
                    <a:pt x="3755132" y="105668"/>
                    <a:pt x="3760589" y="92274"/>
                  </a:cubicBezTo>
                  <a:cubicBezTo>
                    <a:pt x="3765054" y="79871"/>
                    <a:pt x="3771255" y="71190"/>
                    <a:pt x="3779192" y="66229"/>
                  </a:cubicBezTo>
                  <a:cubicBezTo>
                    <a:pt x="3785641" y="61764"/>
                    <a:pt x="3792835" y="60028"/>
                    <a:pt x="3800772" y="61020"/>
                  </a:cubicBezTo>
                  <a:cubicBezTo>
                    <a:pt x="3805238" y="61020"/>
                    <a:pt x="3809702" y="63004"/>
                    <a:pt x="3814167" y="66973"/>
                  </a:cubicBezTo>
                  <a:cubicBezTo>
                    <a:pt x="3851374" y="63500"/>
                    <a:pt x="3885108" y="61268"/>
                    <a:pt x="3915370" y="60276"/>
                  </a:cubicBezTo>
                  <a:cubicBezTo>
                    <a:pt x="3915866" y="60276"/>
                    <a:pt x="3916858" y="60028"/>
                    <a:pt x="3918347" y="59532"/>
                  </a:cubicBezTo>
                  <a:cubicBezTo>
                    <a:pt x="3918347" y="41672"/>
                    <a:pt x="3918347" y="23565"/>
                    <a:pt x="3918347" y="5209"/>
                  </a:cubicBezTo>
                  <a:cubicBezTo>
                    <a:pt x="3794819" y="5209"/>
                    <a:pt x="3671788" y="5209"/>
                    <a:pt x="3549253" y="5209"/>
                  </a:cubicBezTo>
                  <a:close/>
                  <a:moveTo>
                    <a:pt x="2743200" y="5209"/>
                  </a:moveTo>
                  <a:lnTo>
                    <a:pt x="2743200" y="129481"/>
                  </a:lnTo>
                  <a:cubicBezTo>
                    <a:pt x="2744688" y="127992"/>
                    <a:pt x="2747169" y="126504"/>
                    <a:pt x="2750641" y="125016"/>
                  </a:cubicBezTo>
                  <a:cubicBezTo>
                    <a:pt x="2756595" y="121543"/>
                    <a:pt x="2763292" y="120055"/>
                    <a:pt x="2770733" y="120551"/>
                  </a:cubicBezTo>
                  <a:cubicBezTo>
                    <a:pt x="2778175" y="120551"/>
                    <a:pt x="2784376" y="124024"/>
                    <a:pt x="2789336" y="130969"/>
                  </a:cubicBezTo>
                  <a:cubicBezTo>
                    <a:pt x="2789833" y="132457"/>
                    <a:pt x="2791073" y="134690"/>
                    <a:pt x="2793057" y="137666"/>
                  </a:cubicBezTo>
                  <a:cubicBezTo>
                    <a:pt x="2858542" y="126752"/>
                    <a:pt x="2897733" y="121295"/>
                    <a:pt x="2910631" y="121295"/>
                  </a:cubicBezTo>
                  <a:cubicBezTo>
                    <a:pt x="2923034" y="121295"/>
                    <a:pt x="2933204" y="118319"/>
                    <a:pt x="2941141" y="112366"/>
                  </a:cubicBezTo>
                  <a:cubicBezTo>
                    <a:pt x="2951559" y="101948"/>
                    <a:pt x="2961977" y="99219"/>
                    <a:pt x="2972395" y="104180"/>
                  </a:cubicBezTo>
                  <a:cubicBezTo>
                    <a:pt x="2990254" y="114598"/>
                    <a:pt x="3006378" y="130225"/>
                    <a:pt x="3020764" y="151061"/>
                  </a:cubicBezTo>
                  <a:cubicBezTo>
                    <a:pt x="3026718" y="159991"/>
                    <a:pt x="3027958" y="173881"/>
                    <a:pt x="3024485" y="192733"/>
                  </a:cubicBezTo>
                  <a:cubicBezTo>
                    <a:pt x="3022501" y="206623"/>
                    <a:pt x="3022997" y="236389"/>
                    <a:pt x="3025973" y="282030"/>
                  </a:cubicBezTo>
                  <a:cubicBezTo>
                    <a:pt x="3027461" y="305842"/>
                    <a:pt x="3028206" y="336848"/>
                    <a:pt x="3028206" y="375047"/>
                  </a:cubicBezTo>
                  <a:lnTo>
                    <a:pt x="3113038" y="375047"/>
                  </a:lnTo>
                  <a:lnTo>
                    <a:pt x="3113038" y="5209"/>
                  </a:lnTo>
                  <a:close/>
                  <a:moveTo>
                    <a:pt x="2368153" y="5209"/>
                  </a:moveTo>
                  <a:lnTo>
                    <a:pt x="2368153" y="375047"/>
                  </a:lnTo>
                  <a:lnTo>
                    <a:pt x="2478286" y="375047"/>
                  </a:lnTo>
                  <a:cubicBezTo>
                    <a:pt x="2490192" y="355700"/>
                    <a:pt x="2507059" y="327670"/>
                    <a:pt x="2528887" y="290959"/>
                  </a:cubicBezTo>
                  <a:cubicBezTo>
                    <a:pt x="2515493" y="295424"/>
                    <a:pt x="2504083" y="295176"/>
                    <a:pt x="2494657" y="290215"/>
                  </a:cubicBezTo>
                  <a:cubicBezTo>
                    <a:pt x="2491184" y="288231"/>
                    <a:pt x="2485727" y="285750"/>
                    <a:pt x="2478286" y="282774"/>
                  </a:cubicBezTo>
                  <a:cubicBezTo>
                    <a:pt x="2473325" y="281285"/>
                    <a:pt x="2468364" y="278061"/>
                    <a:pt x="2463403" y="273100"/>
                  </a:cubicBezTo>
                  <a:cubicBezTo>
                    <a:pt x="2460427" y="269627"/>
                    <a:pt x="2456210" y="263178"/>
                    <a:pt x="2450752" y="253752"/>
                  </a:cubicBezTo>
                  <a:cubicBezTo>
                    <a:pt x="2447776" y="247799"/>
                    <a:pt x="2444551" y="241350"/>
                    <a:pt x="2441079" y="234405"/>
                  </a:cubicBezTo>
                  <a:cubicBezTo>
                    <a:pt x="2437606" y="224979"/>
                    <a:pt x="2445296" y="215553"/>
                    <a:pt x="2464147" y="206127"/>
                  </a:cubicBezTo>
                  <a:cubicBezTo>
                    <a:pt x="2480518" y="200174"/>
                    <a:pt x="2498130" y="192237"/>
                    <a:pt x="2516981" y="182315"/>
                  </a:cubicBezTo>
                  <a:cubicBezTo>
                    <a:pt x="2524423" y="177850"/>
                    <a:pt x="2534840" y="172641"/>
                    <a:pt x="2548235" y="166688"/>
                  </a:cubicBezTo>
                  <a:cubicBezTo>
                    <a:pt x="2548235" y="159246"/>
                    <a:pt x="2548979" y="152549"/>
                    <a:pt x="2550467" y="146596"/>
                  </a:cubicBezTo>
                  <a:cubicBezTo>
                    <a:pt x="2551956" y="123776"/>
                    <a:pt x="2554188" y="104180"/>
                    <a:pt x="2557165" y="87809"/>
                  </a:cubicBezTo>
                  <a:cubicBezTo>
                    <a:pt x="2558653" y="78383"/>
                    <a:pt x="2560637" y="69205"/>
                    <a:pt x="2563118" y="60276"/>
                  </a:cubicBezTo>
                  <a:cubicBezTo>
                    <a:pt x="2565102" y="53826"/>
                    <a:pt x="2568823" y="47377"/>
                    <a:pt x="2574280" y="40928"/>
                  </a:cubicBezTo>
                  <a:cubicBezTo>
                    <a:pt x="2577257" y="37951"/>
                    <a:pt x="2582217" y="36215"/>
                    <a:pt x="2589163" y="35719"/>
                  </a:cubicBezTo>
                  <a:cubicBezTo>
                    <a:pt x="2595612" y="35719"/>
                    <a:pt x="2603301" y="39688"/>
                    <a:pt x="2612231" y="47625"/>
                  </a:cubicBezTo>
                  <a:cubicBezTo>
                    <a:pt x="2616696" y="52090"/>
                    <a:pt x="2621905" y="57051"/>
                    <a:pt x="2627858" y="62508"/>
                  </a:cubicBezTo>
                  <a:cubicBezTo>
                    <a:pt x="2635299" y="69949"/>
                    <a:pt x="2638524" y="78135"/>
                    <a:pt x="2637532" y="87065"/>
                  </a:cubicBezTo>
                  <a:cubicBezTo>
                    <a:pt x="2636043" y="96491"/>
                    <a:pt x="2632571" y="109885"/>
                    <a:pt x="2627114" y="127248"/>
                  </a:cubicBezTo>
                  <a:cubicBezTo>
                    <a:pt x="2626618" y="128737"/>
                    <a:pt x="2626122" y="131217"/>
                    <a:pt x="2625626" y="134690"/>
                  </a:cubicBezTo>
                  <a:cubicBezTo>
                    <a:pt x="2630091" y="131713"/>
                    <a:pt x="2634555" y="131713"/>
                    <a:pt x="2639020" y="134690"/>
                  </a:cubicBezTo>
                  <a:cubicBezTo>
                    <a:pt x="2641997" y="136674"/>
                    <a:pt x="2644477" y="138162"/>
                    <a:pt x="2646462" y="139155"/>
                  </a:cubicBezTo>
                  <a:cubicBezTo>
                    <a:pt x="2650926" y="140643"/>
                    <a:pt x="2654399" y="142379"/>
                    <a:pt x="2656879" y="144364"/>
                  </a:cubicBezTo>
                  <a:cubicBezTo>
                    <a:pt x="2659856" y="147340"/>
                    <a:pt x="2663577" y="150069"/>
                    <a:pt x="2668042" y="152549"/>
                  </a:cubicBezTo>
                  <a:cubicBezTo>
                    <a:pt x="2671515" y="154037"/>
                    <a:pt x="2673747" y="158254"/>
                    <a:pt x="2674739" y="165199"/>
                  </a:cubicBezTo>
                  <a:cubicBezTo>
                    <a:pt x="2674739" y="168176"/>
                    <a:pt x="2675235" y="171401"/>
                    <a:pt x="2676227" y="174873"/>
                  </a:cubicBezTo>
                  <a:cubicBezTo>
                    <a:pt x="2677716" y="177850"/>
                    <a:pt x="2677716" y="182315"/>
                    <a:pt x="2676227" y="188268"/>
                  </a:cubicBezTo>
                  <a:cubicBezTo>
                    <a:pt x="2675731" y="191741"/>
                    <a:pt x="2675483" y="196205"/>
                    <a:pt x="2675483" y="201662"/>
                  </a:cubicBezTo>
                  <a:cubicBezTo>
                    <a:pt x="2675979" y="206127"/>
                    <a:pt x="2673747" y="210096"/>
                    <a:pt x="2668786" y="213569"/>
                  </a:cubicBezTo>
                  <a:cubicBezTo>
                    <a:pt x="2657872" y="220018"/>
                    <a:pt x="2641997" y="229692"/>
                    <a:pt x="2621161" y="242590"/>
                  </a:cubicBezTo>
                  <a:cubicBezTo>
                    <a:pt x="2619177" y="243086"/>
                    <a:pt x="2616696" y="244326"/>
                    <a:pt x="2613719" y="246311"/>
                  </a:cubicBezTo>
                  <a:cubicBezTo>
                    <a:pt x="2612231" y="267147"/>
                    <a:pt x="2610743" y="288727"/>
                    <a:pt x="2609254" y="311051"/>
                  </a:cubicBezTo>
                  <a:cubicBezTo>
                    <a:pt x="2608759" y="318492"/>
                    <a:pt x="2608014" y="326182"/>
                    <a:pt x="2607022" y="334119"/>
                  </a:cubicBezTo>
                  <a:cubicBezTo>
                    <a:pt x="2620417" y="332135"/>
                    <a:pt x="2631827" y="332135"/>
                    <a:pt x="2641252" y="334119"/>
                  </a:cubicBezTo>
                  <a:cubicBezTo>
                    <a:pt x="2655143" y="338584"/>
                    <a:pt x="2665809" y="345033"/>
                    <a:pt x="2673251" y="353467"/>
                  </a:cubicBezTo>
                  <a:cubicBezTo>
                    <a:pt x="2678212" y="359420"/>
                    <a:pt x="2680444" y="366614"/>
                    <a:pt x="2679948" y="375047"/>
                  </a:cubicBezTo>
                  <a:lnTo>
                    <a:pt x="2705993" y="375047"/>
                  </a:lnTo>
                  <a:cubicBezTo>
                    <a:pt x="2707481" y="324446"/>
                    <a:pt x="2709962" y="284758"/>
                    <a:pt x="2713434" y="255985"/>
                  </a:cubicBezTo>
                  <a:cubicBezTo>
                    <a:pt x="2714922" y="237629"/>
                    <a:pt x="2716907" y="218530"/>
                    <a:pt x="2719387" y="198686"/>
                  </a:cubicBezTo>
                  <a:cubicBezTo>
                    <a:pt x="2722364" y="180826"/>
                    <a:pt x="2726829" y="164207"/>
                    <a:pt x="2732782" y="148828"/>
                  </a:cubicBezTo>
                  <a:cubicBezTo>
                    <a:pt x="2733278" y="144364"/>
                    <a:pt x="2735014" y="140147"/>
                    <a:pt x="2737991" y="136178"/>
                  </a:cubicBezTo>
                  <a:lnTo>
                    <a:pt x="2737991" y="5209"/>
                  </a:lnTo>
                  <a:close/>
                  <a:moveTo>
                    <a:pt x="1562100" y="5209"/>
                  </a:moveTo>
                  <a:cubicBezTo>
                    <a:pt x="1562100" y="17116"/>
                    <a:pt x="1562100" y="29766"/>
                    <a:pt x="1562100" y="43160"/>
                  </a:cubicBezTo>
                  <a:cubicBezTo>
                    <a:pt x="1569541" y="47625"/>
                    <a:pt x="1575991" y="52586"/>
                    <a:pt x="1581448" y="58043"/>
                  </a:cubicBezTo>
                  <a:cubicBezTo>
                    <a:pt x="1583432" y="59532"/>
                    <a:pt x="1585665" y="62012"/>
                    <a:pt x="1588145" y="65485"/>
                  </a:cubicBezTo>
                  <a:cubicBezTo>
                    <a:pt x="1588641" y="65485"/>
                    <a:pt x="1589881" y="65485"/>
                    <a:pt x="1591866" y="65485"/>
                  </a:cubicBezTo>
                  <a:cubicBezTo>
                    <a:pt x="1634034" y="59532"/>
                    <a:pt x="1658342" y="53826"/>
                    <a:pt x="1664791" y="48369"/>
                  </a:cubicBezTo>
                  <a:cubicBezTo>
                    <a:pt x="1667768" y="45393"/>
                    <a:pt x="1672481" y="45145"/>
                    <a:pt x="1678930" y="47625"/>
                  </a:cubicBezTo>
                  <a:cubicBezTo>
                    <a:pt x="1684883" y="49610"/>
                    <a:pt x="1691084" y="51842"/>
                    <a:pt x="1697534" y="54323"/>
                  </a:cubicBezTo>
                  <a:cubicBezTo>
                    <a:pt x="1703487" y="55811"/>
                    <a:pt x="1708696" y="61268"/>
                    <a:pt x="1713161" y="70694"/>
                  </a:cubicBezTo>
                  <a:cubicBezTo>
                    <a:pt x="1716633" y="79623"/>
                    <a:pt x="1716385" y="87809"/>
                    <a:pt x="1712416" y="95250"/>
                  </a:cubicBezTo>
                  <a:cubicBezTo>
                    <a:pt x="1707952" y="102692"/>
                    <a:pt x="1703487" y="107405"/>
                    <a:pt x="1699022" y="109389"/>
                  </a:cubicBezTo>
                  <a:cubicBezTo>
                    <a:pt x="1694557" y="110877"/>
                    <a:pt x="1689348" y="112117"/>
                    <a:pt x="1683395" y="113110"/>
                  </a:cubicBezTo>
                  <a:cubicBezTo>
                    <a:pt x="1647676" y="118071"/>
                    <a:pt x="1614934" y="123280"/>
                    <a:pt x="1585168" y="128737"/>
                  </a:cubicBezTo>
                  <a:cubicBezTo>
                    <a:pt x="1583680" y="130225"/>
                    <a:pt x="1581696" y="131961"/>
                    <a:pt x="1579215" y="133946"/>
                  </a:cubicBezTo>
                  <a:cubicBezTo>
                    <a:pt x="1573262" y="136922"/>
                    <a:pt x="1567557" y="138410"/>
                    <a:pt x="1562100" y="138410"/>
                  </a:cubicBezTo>
                  <a:cubicBezTo>
                    <a:pt x="1562100" y="162223"/>
                    <a:pt x="1562100" y="186532"/>
                    <a:pt x="1562100" y="211336"/>
                  </a:cubicBezTo>
                  <a:cubicBezTo>
                    <a:pt x="1565573" y="211336"/>
                    <a:pt x="1569541" y="211088"/>
                    <a:pt x="1574006" y="210592"/>
                  </a:cubicBezTo>
                  <a:cubicBezTo>
                    <a:pt x="1578471" y="204639"/>
                    <a:pt x="1584424" y="197446"/>
                    <a:pt x="1591866" y="189012"/>
                  </a:cubicBezTo>
                  <a:cubicBezTo>
                    <a:pt x="1602284" y="177106"/>
                    <a:pt x="1611213" y="165696"/>
                    <a:pt x="1618655" y="154782"/>
                  </a:cubicBezTo>
                  <a:cubicBezTo>
                    <a:pt x="1626096" y="145356"/>
                    <a:pt x="1633041" y="136922"/>
                    <a:pt x="1639490" y="129481"/>
                  </a:cubicBezTo>
                  <a:cubicBezTo>
                    <a:pt x="1647428" y="120551"/>
                    <a:pt x="1656854" y="118815"/>
                    <a:pt x="1667768" y="124272"/>
                  </a:cubicBezTo>
                  <a:cubicBezTo>
                    <a:pt x="1677194" y="130225"/>
                    <a:pt x="1684635" y="137914"/>
                    <a:pt x="1690092" y="147340"/>
                  </a:cubicBezTo>
                  <a:cubicBezTo>
                    <a:pt x="1694557" y="155278"/>
                    <a:pt x="1694557" y="162471"/>
                    <a:pt x="1690092" y="168920"/>
                  </a:cubicBezTo>
                  <a:cubicBezTo>
                    <a:pt x="1685131" y="174873"/>
                    <a:pt x="1679178" y="180082"/>
                    <a:pt x="1672233" y="184547"/>
                  </a:cubicBezTo>
                  <a:cubicBezTo>
                    <a:pt x="1666280" y="186035"/>
                    <a:pt x="1656854" y="191741"/>
                    <a:pt x="1643956" y="201662"/>
                  </a:cubicBezTo>
                  <a:cubicBezTo>
                    <a:pt x="1652885" y="201166"/>
                    <a:pt x="1662063" y="200174"/>
                    <a:pt x="1671489" y="198686"/>
                  </a:cubicBezTo>
                  <a:cubicBezTo>
                    <a:pt x="1719114" y="193725"/>
                    <a:pt x="1752104" y="191244"/>
                    <a:pt x="1770459" y="191244"/>
                  </a:cubicBezTo>
                  <a:cubicBezTo>
                    <a:pt x="1788319" y="191244"/>
                    <a:pt x="1800473" y="188516"/>
                    <a:pt x="1806922" y="183059"/>
                  </a:cubicBezTo>
                  <a:cubicBezTo>
                    <a:pt x="1812875" y="177106"/>
                    <a:pt x="1819076" y="176114"/>
                    <a:pt x="1825526" y="180082"/>
                  </a:cubicBezTo>
                  <a:cubicBezTo>
                    <a:pt x="1831479" y="184547"/>
                    <a:pt x="1841153" y="189508"/>
                    <a:pt x="1854547" y="194965"/>
                  </a:cubicBezTo>
                  <a:cubicBezTo>
                    <a:pt x="1866950" y="199430"/>
                    <a:pt x="1873399" y="207616"/>
                    <a:pt x="1873895" y="219522"/>
                  </a:cubicBezTo>
                  <a:cubicBezTo>
                    <a:pt x="1873895" y="230436"/>
                    <a:pt x="1869678" y="240606"/>
                    <a:pt x="1861244" y="250032"/>
                  </a:cubicBezTo>
                  <a:cubicBezTo>
                    <a:pt x="1853803" y="257969"/>
                    <a:pt x="1841401" y="258217"/>
                    <a:pt x="1824037" y="250776"/>
                  </a:cubicBezTo>
                  <a:cubicBezTo>
                    <a:pt x="1813619" y="247303"/>
                    <a:pt x="1795512" y="245815"/>
                    <a:pt x="1769715" y="246311"/>
                  </a:cubicBezTo>
                  <a:cubicBezTo>
                    <a:pt x="1744415" y="246311"/>
                    <a:pt x="1711424" y="248791"/>
                    <a:pt x="1670744" y="253752"/>
                  </a:cubicBezTo>
                  <a:cubicBezTo>
                    <a:pt x="1638002" y="256729"/>
                    <a:pt x="1601787" y="261690"/>
                    <a:pt x="1562100" y="268635"/>
                  </a:cubicBezTo>
                  <a:cubicBezTo>
                    <a:pt x="1562100" y="274588"/>
                    <a:pt x="1562100" y="281533"/>
                    <a:pt x="1562100" y="289471"/>
                  </a:cubicBezTo>
                  <a:cubicBezTo>
                    <a:pt x="1571030" y="287983"/>
                    <a:pt x="1579959" y="286494"/>
                    <a:pt x="1588889" y="285006"/>
                  </a:cubicBezTo>
                  <a:cubicBezTo>
                    <a:pt x="1608237" y="282030"/>
                    <a:pt x="1627584" y="280541"/>
                    <a:pt x="1646932" y="280541"/>
                  </a:cubicBezTo>
                  <a:cubicBezTo>
                    <a:pt x="1666280" y="280541"/>
                    <a:pt x="1679922" y="283022"/>
                    <a:pt x="1687860" y="287983"/>
                  </a:cubicBezTo>
                  <a:cubicBezTo>
                    <a:pt x="1695797" y="292448"/>
                    <a:pt x="1702990" y="293192"/>
                    <a:pt x="1709440" y="290215"/>
                  </a:cubicBezTo>
                  <a:cubicBezTo>
                    <a:pt x="1721346" y="282774"/>
                    <a:pt x="1734493" y="282774"/>
                    <a:pt x="1748879" y="290215"/>
                  </a:cubicBezTo>
                  <a:cubicBezTo>
                    <a:pt x="1762274" y="297657"/>
                    <a:pt x="1770459" y="307330"/>
                    <a:pt x="1773436" y="319237"/>
                  </a:cubicBezTo>
                  <a:cubicBezTo>
                    <a:pt x="1776412" y="330151"/>
                    <a:pt x="1774428" y="344785"/>
                    <a:pt x="1767483" y="363141"/>
                  </a:cubicBezTo>
                  <a:cubicBezTo>
                    <a:pt x="1765498" y="367606"/>
                    <a:pt x="1763514" y="371575"/>
                    <a:pt x="1761530" y="375047"/>
                  </a:cubicBezTo>
                  <a:cubicBezTo>
                    <a:pt x="1818084" y="375047"/>
                    <a:pt x="1874639" y="375047"/>
                    <a:pt x="1931194" y="375047"/>
                  </a:cubicBezTo>
                  <a:cubicBezTo>
                    <a:pt x="1931194" y="251520"/>
                    <a:pt x="1931194" y="128240"/>
                    <a:pt x="1931194" y="5209"/>
                  </a:cubicBezTo>
                  <a:cubicBezTo>
                    <a:pt x="1807666" y="5209"/>
                    <a:pt x="1684635" y="5209"/>
                    <a:pt x="1562100" y="5209"/>
                  </a:cubicBezTo>
                  <a:close/>
                  <a:moveTo>
                    <a:pt x="1187053" y="5209"/>
                  </a:moveTo>
                  <a:cubicBezTo>
                    <a:pt x="1187053" y="127744"/>
                    <a:pt x="1187053" y="251024"/>
                    <a:pt x="1187053" y="375047"/>
                  </a:cubicBezTo>
                  <a:cubicBezTo>
                    <a:pt x="1245096" y="375047"/>
                    <a:pt x="1303387" y="375047"/>
                    <a:pt x="1361926" y="375047"/>
                  </a:cubicBezTo>
                  <a:cubicBezTo>
                    <a:pt x="1361430" y="367606"/>
                    <a:pt x="1361678" y="360908"/>
                    <a:pt x="1362670" y="354955"/>
                  </a:cubicBezTo>
                  <a:cubicBezTo>
                    <a:pt x="1364159" y="343049"/>
                    <a:pt x="1369367" y="335112"/>
                    <a:pt x="1378297" y="331143"/>
                  </a:cubicBezTo>
                  <a:cubicBezTo>
                    <a:pt x="1382762" y="328166"/>
                    <a:pt x="1389459" y="328414"/>
                    <a:pt x="1398389" y="331887"/>
                  </a:cubicBezTo>
                  <a:cubicBezTo>
                    <a:pt x="1398389" y="331887"/>
                    <a:pt x="1399381" y="331639"/>
                    <a:pt x="1401366" y="331143"/>
                  </a:cubicBezTo>
                  <a:cubicBezTo>
                    <a:pt x="1420713" y="323701"/>
                    <a:pt x="1440805" y="317748"/>
                    <a:pt x="1461641" y="313283"/>
                  </a:cubicBezTo>
                  <a:cubicBezTo>
                    <a:pt x="1481485" y="308819"/>
                    <a:pt x="1502817" y="303858"/>
                    <a:pt x="1525637" y="298401"/>
                  </a:cubicBezTo>
                  <a:cubicBezTo>
                    <a:pt x="1535063" y="295424"/>
                    <a:pt x="1545233" y="292696"/>
                    <a:pt x="1556147" y="290215"/>
                  </a:cubicBezTo>
                  <a:cubicBezTo>
                    <a:pt x="1556147" y="282774"/>
                    <a:pt x="1556147" y="275828"/>
                    <a:pt x="1556147" y="269379"/>
                  </a:cubicBezTo>
                  <a:cubicBezTo>
                    <a:pt x="1549698" y="270867"/>
                    <a:pt x="1542752" y="272356"/>
                    <a:pt x="1535311" y="273844"/>
                  </a:cubicBezTo>
                  <a:cubicBezTo>
                    <a:pt x="1485702" y="282774"/>
                    <a:pt x="1443286" y="293440"/>
                    <a:pt x="1408063" y="305842"/>
                  </a:cubicBezTo>
                  <a:cubicBezTo>
                    <a:pt x="1373336" y="318244"/>
                    <a:pt x="1345307" y="329159"/>
                    <a:pt x="1323975" y="338584"/>
                  </a:cubicBezTo>
                  <a:cubicBezTo>
                    <a:pt x="1304131" y="347514"/>
                    <a:pt x="1289000" y="351483"/>
                    <a:pt x="1278583" y="350491"/>
                  </a:cubicBezTo>
                  <a:cubicBezTo>
                    <a:pt x="1268165" y="349002"/>
                    <a:pt x="1257002" y="340569"/>
                    <a:pt x="1245096" y="325190"/>
                  </a:cubicBezTo>
                  <a:cubicBezTo>
                    <a:pt x="1234182" y="310307"/>
                    <a:pt x="1230461" y="298649"/>
                    <a:pt x="1233934" y="290215"/>
                  </a:cubicBezTo>
                  <a:cubicBezTo>
                    <a:pt x="1237407" y="282774"/>
                    <a:pt x="1250057" y="276324"/>
                    <a:pt x="1271885" y="270867"/>
                  </a:cubicBezTo>
                  <a:cubicBezTo>
                    <a:pt x="1297186" y="263426"/>
                    <a:pt x="1330920" y="254744"/>
                    <a:pt x="1373088" y="244823"/>
                  </a:cubicBezTo>
                  <a:cubicBezTo>
                    <a:pt x="1395908" y="238869"/>
                    <a:pt x="1421705" y="233660"/>
                    <a:pt x="1450479" y="229196"/>
                  </a:cubicBezTo>
                  <a:cubicBezTo>
                    <a:pt x="1446014" y="224731"/>
                    <a:pt x="1442045" y="219274"/>
                    <a:pt x="1438573" y="212824"/>
                  </a:cubicBezTo>
                  <a:cubicBezTo>
                    <a:pt x="1434108" y="205383"/>
                    <a:pt x="1430883" y="195957"/>
                    <a:pt x="1428899" y="184547"/>
                  </a:cubicBezTo>
                  <a:cubicBezTo>
                    <a:pt x="1425922" y="171153"/>
                    <a:pt x="1428899" y="160983"/>
                    <a:pt x="1437828" y="154037"/>
                  </a:cubicBezTo>
                  <a:cubicBezTo>
                    <a:pt x="1428403" y="154037"/>
                    <a:pt x="1420961" y="152797"/>
                    <a:pt x="1415504" y="150317"/>
                  </a:cubicBezTo>
                  <a:cubicBezTo>
                    <a:pt x="1409551" y="146844"/>
                    <a:pt x="1404838" y="143123"/>
                    <a:pt x="1401366" y="139155"/>
                  </a:cubicBezTo>
                  <a:cubicBezTo>
                    <a:pt x="1398389" y="135682"/>
                    <a:pt x="1395661" y="131465"/>
                    <a:pt x="1393180" y="126504"/>
                  </a:cubicBezTo>
                  <a:cubicBezTo>
                    <a:pt x="1390203" y="123031"/>
                    <a:pt x="1387475" y="118071"/>
                    <a:pt x="1384994" y="111621"/>
                  </a:cubicBezTo>
                  <a:cubicBezTo>
                    <a:pt x="1383506" y="105668"/>
                    <a:pt x="1384003" y="100459"/>
                    <a:pt x="1386483" y="95994"/>
                  </a:cubicBezTo>
                  <a:cubicBezTo>
                    <a:pt x="1389459" y="92522"/>
                    <a:pt x="1396157" y="90537"/>
                    <a:pt x="1406575" y="90041"/>
                  </a:cubicBezTo>
                  <a:cubicBezTo>
                    <a:pt x="1425922" y="90041"/>
                    <a:pt x="1450975" y="87313"/>
                    <a:pt x="1481733" y="81856"/>
                  </a:cubicBezTo>
                  <a:cubicBezTo>
                    <a:pt x="1489174" y="80367"/>
                    <a:pt x="1497360" y="78879"/>
                    <a:pt x="1506289" y="77391"/>
                  </a:cubicBezTo>
                  <a:cubicBezTo>
                    <a:pt x="1504801" y="75903"/>
                    <a:pt x="1503809" y="74662"/>
                    <a:pt x="1503313" y="73670"/>
                  </a:cubicBezTo>
                  <a:cubicBezTo>
                    <a:pt x="1502817" y="71686"/>
                    <a:pt x="1502321" y="68461"/>
                    <a:pt x="1501825" y="63996"/>
                  </a:cubicBezTo>
                  <a:cubicBezTo>
                    <a:pt x="1501825" y="59532"/>
                    <a:pt x="1501825" y="54819"/>
                    <a:pt x="1501825" y="49858"/>
                  </a:cubicBezTo>
                  <a:cubicBezTo>
                    <a:pt x="1501825" y="44897"/>
                    <a:pt x="1502817" y="39936"/>
                    <a:pt x="1504801" y="34975"/>
                  </a:cubicBezTo>
                  <a:cubicBezTo>
                    <a:pt x="1505297" y="30510"/>
                    <a:pt x="1510258" y="27781"/>
                    <a:pt x="1519684" y="26789"/>
                  </a:cubicBezTo>
                  <a:cubicBezTo>
                    <a:pt x="1527621" y="26789"/>
                    <a:pt x="1536055" y="29022"/>
                    <a:pt x="1544985" y="33487"/>
                  </a:cubicBezTo>
                  <a:cubicBezTo>
                    <a:pt x="1547961" y="34975"/>
                    <a:pt x="1551682" y="37207"/>
                    <a:pt x="1556147" y="40184"/>
                  </a:cubicBezTo>
                  <a:cubicBezTo>
                    <a:pt x="1556147" y="28278"/>
                    <a:pt x="1556147" y="16619"/>
                    <a:pt x="1556147" y="5209"/>
                  </a:cubicBezTo>
                  <a:cubicBezTo>
                    <a:pt x="1432619" y="5209"/>
                    <a:pt x="1309588" y="5209"/>
                    <a:pt x="1187053" y="5209"/>
                  </a:cubicBezTo>
                  <a:close/>
                  <a:moveTo>
                    <a:pt x="381000" y="5209"/>
                  </a:moveTo>
                  <a:cubicBezTo>
                    <a:pt x="381000" y="103436"/>
                    <a:pt x="381000" y="202655"/>
                    <a:pt x="381000" y="302866"/>
                  </a:cubicBezTo>
                  <a:cubicBezTo>
                    <a:pt x="384473" y="285006"/>
                    <a:pt x="388689" y="266899"/>
                    <a:pt x="393650" y="248543"/>
                  </a:cubicBezTo>
                  <a:cubicBezTo>
                    <a:pt x="404068" y="202407"/>
                    <a:pt x="414982" y="167432"/>
                    <a:pt x="426392" y="143619"/>
                  </a:cubicBezTo>
                  <a:cubicBezTo>
                    <a:pt x="435322" y="116830"/>
                    <a:pt x="444004" y="99963"/>
                    <a:pt x="452437" y="93018"/>
                  </a:cubicBezTo>
                  <a:cubicBezTo>
                    <a:pt x="460375" y="87065"/>
                    <a:pt x="469553" y="84832"/>
                    <a:pt x="479971" y="86321"/>
                  </a:cubicBezTo>
                  <a:cubicBezTo>
                    <a:pt x="488900" y="87809"/>
                    <a:pt x="498078" y="93266"/>
                    <a:pt x="507504" y="102692"/>
                  </a:cubicBezTo>
                  <a:cubicBezTo>
                    <a:pt x="516434" y="111621"/>
                    <a:pt x="521643" y="123776"/>
                    <a:pt x="523131" y="139155"/>
                  </a:cubicBezTo>
                  <a:cubicBezTo>
                    <a:pt x="524619" y="154037"/>
                    <a:pt x="520650" y="169912"/>
                    <a:pt x="511225" y="186780"/>
                  </a:cubicBezTo>
                  <a:cubicBezTo>
                    <a:pt x="505271" y="194717"/>
                    <a:pt x="498822" y="206127"/>
                    <a:pt x="491877" y="221010"/>
                  </a:cubicBezTo>
                  <a:cubicBezTo>
                    <a:pt x="484436" y="234901"/>
                    <a:pt x="476994" y="255737"/>
                    <a:pt x="469553" y="283518"/>
                  </a:cubicBezTo>
                  <a:cubicBezTo>
                    <a:pt x="462111" y="310307"/>
                    <a:pt x="455662" y="333127"/>
                    <a:pt x="450205" y="351979"/>
                  </a:cubicBezTo>
                  <a:cubicBezTo>
                    <a:pt x="448221" y="358428"/>
                    <a:pt x="445988" y="366118"/>
                    <a:pt x="443508" y="375047"/>
                  </a:cubicBezTo>
                  <a:cubicBezTo>
                    <a:pt x="544711" y="375047"/>
                    <a:pt x="646906" y="375047"/>
                    <a:pt x="750094" y="375047"/>
                  </a:cubicBezTo>
                  <a:cubicBezTo>
                    <a:pt x="750094" y="251520"/>
                    <a:pt x="750094" y="128240"/>
                    <a:pt x="750094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48121" y="375047"/>
                    <a:pt x="91033" y="375047"/>
                    <a:pt x="134689" y="375047"/>
                  </a:cubicBezTo>
                  <a:cubicBezTo>
                    <a:pt x="136674" y="369094"/>
                    <a:pt x="139154" y="363637"/>
                    <a:pt x="142131" y="358676"/>
                  </a:cubicBezTo>
                  <a:cubicBezTo>
                    <a:pt x="154037" y="328414"/>
                    <a:pt x="164703" y="302866"/>
                    <a:pt x="174129" y="282030"/>
                  </a:cubicBezTo>
                  <a:cubicBezTo>
                    <a:pt x="183059" y="261194"/>
                    <a:pt x="193724" y="237877"/>
                    <a:pt x="206127" y="212080"/>
                  </a:cubicBezTo>
                  <a:cubicBezTo>
                    <a:pt x="218033" y="186283"/>
                    <a:pt x="231676" y="159494"/>
                    <a:pt x="247054" y="131713"/>
                  </a:cubicBezTo>
                  <a:cubicBezTo>
                    <a:pt x="255984" y="113854"/>
                    <a:pt x="266898" y="104180"/>
                    <a:pt x="279797" y="102692"/>
                  </a:cubicBezTo>
                  <a:cubicBezTo>
                    <a:pt x="291703" y="102196"/>
                    <a:pt x="304601" y="110877"/>
                    <a:pt x="318492" y="128737"/>
                  </a:cubicBezTo>
                  <a:cubicBezTo>
                    <a:pt x="331887" y="146596"/>
                    <a:pt x="337592" y="161231"/>
                    <a:pt x="335607" y="172641"/>
                  </a:cubicBezTo>
                  <a:cubicBezTo>
                    <a:pt x="333623" y="183059"/>
                    <a:pt x="325190" y="193973"/>
                    <a:pt x="310306" y="205383"/>
                  </a:cubicBezTo>
                  <a:cubicBezTo>
                    <a:pt x="299392" y="213321"/>
                    <a:pt x="285502" y="235397"/>
                    <a:pt x="268635" y="271612"/>
                  </a:cubicBezTo>
                  <a:cubicBezTo>
                    <a:pt x="253752" y="304354"/>
                    <a:pt x="238869" y="338832"/>
                    <a:pt x="223986" y="375047"/>
                  </a:cubicBezTo>
                  <a:cubicBezTo>
                    <a:pt x="271611" y="375047"/>
                    <a:pt x="319732" y="375047"/>
                    <a:pt x="368349" y="375047"/>
                  </a:cubicBezTo>
                  <a:cubicBezTo>
                    <a:pt x="369838" y="361653"/>
                    <a:pt x="372070" y="349250"/>
                    <a:pt x="375047" y="337840"/>
                  </a:cubicBezTo>
                  <a:cubicBezTo>
                    <a:pt x="375047" y="225723"/>
                    <a:pt x="375047" y="114846"/>
                    <a:pt x="375047" y="5209"/>
                  </a:cubicBezTo>
                  <a:cubicBezTo>
                    <a:pt x="251520" y="5209"/>
                    <a:pt x="128488" y="5209"/>
                    <a:pt x="5953" y="5209"/>
                  </a:cubicBezTo>
                  <a:close/>
                  <a:moveTo>
                    <a:pt x="7086599" y="0"/>
                  </a:moveTo>
                  <a:cubicBezTo>
                    <a:pt x="7087095" y="0"/>
                    <a:pt x="7089079" y="0"/>
                    <a:pt x="7092553" y="0"/>
                  </a:cubicBezTo>
                  <a:cubicBezTo>
                    <a:pt x="7339607" y="0"/>
                    <a:pt x="7587653" y="0"/>
                    <a:pt x="7836693" y="0"/>
                  </a:cubicBezTo>
                  <a:cubicBezTo>
                    <a:pt x="7839669" y="0"/>
                    <a:pt x="7841654" y="0"/>
                    <a:pt x="7842646" y="0"/>
                  </a:cubicBezTo>
                  <a:cubicBezTo>
                    <a:pt x="7842646" y="251520"/>
                    <a:pt x="7842646" y="503287"/>
                    <a:pt x="7842646" y="755303"/>
                  </a:cubicBezTo>
                  <a:cubicBezTo>
                    <a:pt x="7842149" y="755303"/>
                    <a:pt x="7840165" y="755303"/>
                    <a:pt x="7836693" y="755303"/>
                  </a:cubicBezTo>
                  <a:cubicBezTo>
                    <a:pt x="7588150" y="755303"/>
                    <a:pt x="7340103" y="755303"/>
                    <a:pt x="7092553" y="755303"/>
                  </a:cubicBezTo>
                  <a:cubicBezTo>
                    <a:pt x="7089576" y="755303"/>
                    <a:pt x="7087591" y="755303"/>
                    <a:pt x="7086599" y="755303"/>
                  </a:cubicBezTo>
                  <a:cubicBezTo>
                    <a:pt x="7086599" y="503784"/>
                    <a:pt x="7086599" y="252016"/>
                    <a:pt x="7086599" y="0"/>
                  </a:cubicBezTo>
                  <a:close/>
                  <a:moveTo>
                    <a:pt x="5906244" y="0"/>
                  </a:moveTo>
                  <a:lnTo>
                    <a:pt x="5908476" y="0"/>
                  </a:lnTo>
                  <a:lnTo>
                    <a:pt x="5911453" y="0"/>
                  </a:lnTo>
                  <a:lnTo>
                    <a:pt x="6656337" y="0"/>
                  </a:lnTo>
                  <a:lnTo>
                    <a:pt x="6658569" y="0"/>
                  </a:lnTo>
                  <a:lnTo>
                    <a:pt x="6661546" y="0"/>
                  </a:lnTo>
                  <a:lnTo>
                    <a:pt x="6661546" y="755303"/>
                  </a:lnTo>
                  <a:lnTo>
                    <a:pt x="6658569" y="755303"/>
                  </a:lnTo>
                  <a:lnTo>
                    <a:pt x="6656337" y="755303"/>
                  </a:lnTo>
                  <a:lnTo>
                    <a:pt x="5911453" y="755303"/>
                  </a:lnTo>
                  <a:lnTo>
                    <a:pt x="5908476" y="755303"/>
                  </a:lnTo>
                  <a:lnTo>
                    <a:pt x="5906244" y="755303"/>
                  </a:lnTo>
                  <a:close/>
                  <a:moveTo>
                    <a:pt x="4724400" y="0"/>
                  </a:moveTo>
                  <a:cubicBezTo>
                    <a:pt x="4724896" y="0"/>
                    <a:pt x="4726880" y="0"/>
                    <a:pt x="4730353" y="0"/>
                  </a:cubicBezTo>
                  <a:cubicBezTo>
                    <a:pt x="4977407" y="0"/>
                    <a:pt x="5225454" y="0"/>
                    <a:pt x="5474493" y="0"/>
                  </a:cubicBezTo>
                  <a:cubicBezTo>
                    <a:pt x="5477470" y="0"/>
                    <a:pt x="5479455" y="0"/>
                    <a:pt x="5480446" y="0"/>
                  </a:cubicBezTo>
                  <a:cubicBezTo>
                    <a:pt x="5480446" y="251520"/>
                    <a:pt x="5480446" y="503287"/>
                    <a:pt x="5480446" y="755303"/>
                  </a:cubicBezTo>
                  <a:cubicBezTo>
                    <a:pt x="5479951" y="755303"/>
                    <a:pt x="5477966" y="755303"/>
                    <a:pt x="5474493" y="755303"/>
                  </a:cubicBezTo>
                  <a:cubicBezTo>
                    <a:pt x="5225950" y="755303"/>
                    <a:pt x="4977904" y="755303"/>
                    <a:pt x="4730353" y="755303"/>
                  </a:cubicBezTo>
                  <a:cubicBezTo>
                    <a:pt x="4727376" y="755303"/>
                    <a:pt x="4725392" y="755303"/>
                    <a:pt x="4724400" y="755303"/>
                  </a:cubicBezTo>
                  <a:cubicBezTo>
                    <a:pt x="4724400" y="503784"/>
                    <a:pt x="4724400" y="252016"/>
                    <a:pt x="4724400" y="0"/>
                  </a:cubicBezTo>
                  <a:close/>
                  <a:moveTo>
                    <a:pt x="3543300" y="0"/>
                  </a:moveTo>
                  <a:cubicBezTo>
                    <a:pt x="3543796" y="0"/>
                    <a:pt x="3545780" y="0"/>
                    <a:pt x="3549253" y="0"/>
                  </a:cubicBezTo>
                  <a:cubicBezTo>
                    <a:pt x="3796308" y="0"/>
                    <a:pt x="4044354" y="0"/>
                    <a:pt x="4293394" y="0"/>
                  </a:cubicBezTo>
                  <a:cubicBezTo>
                    <a:pt x="4296370" y="0"/>
                    <a:pt x="4298354" y="0"/>
                    <a:pt x="4299347" y="0"/>
                  </a:cubicBezTo>
                  <a:cubicBezTo>
                    <a:pt x="4299347" y="251520"/>
                    <a:pt x="4299347" y="503287"/>
                    <a:pt x="4299347" y="755303"/>
                  </a:cubicBezTo>
                  <a:cubicBezTo>
                    <a:pt x="4298851" y="755303"/>
                    <a:pt x="4296866" y="755303"/>
                    <a:pt x="4293394" y="755303"/>
                  </a:cubicBezTo>
                  <a:cubicBezTo>
                    <a:pt x="4044851" y="755303"/>
                    <a:pt x="3796803" y="755303"/>
                    <a:pt x="3549253" y="755303"/>
                  </a:cubicBezTo>
                  <a:cubicBezTo>
                    <a:pt x="3546276" y="755303"/>
                    <a:pt x="3544292" y="755303"/>
                    <a:pt x="3543300" y="755303"/>
                  </a:cubicBezTo>
                  <a:cubicBezTo>
                    <a:pt x="3543300" y="503784"/>
                    <a:pt x="3543300" y="252016"/>
                    <a:pt x="3543300" y="0"/>
                  </a:cubicBezTo>
                  <a:close/>
                  <a:moveTo>
                    <a:pt x="2362944" y="0"/>
                  </a:moveTo>
                  <a:lnTo>
                    <a:pt x="2365176" y="0"/>
                  </a:lnTo>
                  <a:lnTo>
                    <a:pt x="2368153" y="0"/>
                  </a:lnTo>
                  <a:lnTo>
                    <a:pt x="3113038" y="0"/>
                  </a:lnTo>
                  <a:lnTo>
                    <a:pt x="3115270" y="0"/>
                  </a:lnTo>
                  <a:lnTo>
                    <a:pt x="3118247" y="0"/>
                  </a:lnTo>
                  <a:lnTo>
                    <a:pt x="3118247" y="755303"/>
                  </a:lnTo>
                  <a:lnTo>
                    <a:pt x="3115270" y="755303"/>
                  </a:lnTo>
                  <a:lnTo>
                    <a:pt x="3113038" y="755303"/>
                  </a:lnTo>
                  <a:lnTo>
                    <a:pt x="2368153" y="755303"/>
                  </a:lnTo>
                  <a:lnTo>
                    <a:pt x="2365176" y="755303"/>
                  </a:lnTo>
                  <a:lnTo>
                    <a:pt x="2362944" y="755303"/>
                  </a:lnTo>
                  <a:close/>
                  <a:moveTo>
                    <a:pt x="1181100" y="0"/>
                  </a:moveTo>
                  <a:cubicBezTo>
                    <a:pt x="1181596" y="0"/>
                    <a:pt x="1183580" y="0"/>
                    <a:pt x="1187053" y="0"/>
                  </a:cubicBezTo>
                  <a:cubicBezTo>
                    <a:pt x="1434108" y="0"/>
                    <a:pt x="1682155" y="0"/>
                    <a:pt x="1931194" y="0"/>
                  </a:cubicBezTo>
                  <a:cubicBezTo>
                    <a:pt x="1934170" y="0"/>
                    <a:pt x="1936155" y="0"/>
                    <a:pt x="1937147" y="0"/>
                  </a:cubicBezTo>
                  <a:cubicBezTo>
                    <a:pt x="1937147" y="251520"/>
                    <a:pt x="1937147" y="503287"/>
                    <a:pt x="1937147" y="755303"/>
                  </a:cubicBezTo>
                  <a:cubicBezTo>
                    <a:pt x="1936651" y="755303"/>
                    <a:pt x="1934666" y="755303"/>
                    <a:pt x="1931194" y="755303"/>
                  </a:cubicBezTo>
                  <a:cubicBezTo>
                    <a:pt x="1682651" y="755303"/>
                    <a:pt x="1434604" y="755303"/>
                    <a:pt x="1187053" y="755303"/>
                  </a:cubicBezTo>
                  <a:cubicBezTo>
                    <a:pt x="1184077" y="755303"/>
                    <a:pt x="1182092" y="755303"/>
                    <a:pt x="1181100" y="755303"/>
                  </a:cubicBezTo>
                  <a:cubicBezTo>
                    <a:pt x="1181100" y="503784"/>
                    <a:pt x="1181100" y="252016"/>
                    <a:pt x="118110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5" y="0"/>
                    <a:pt x="750094" y="0"/>
                  </a:cubicBezTo>
                  <a:cubicBezTo>
                    <a:pt x="753070" y="0"/>
                    <a:pt x="755055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4" y="755303"/>
                  </a:cubicBezTo>
                  <a:cubicBezTo>
                    <a:pt x="501551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4"/>
                    <a:pt x="0" y="252016"/>
                    <a:pt x="0" y="0"/>
                  </a:cubicBezTo>
                  <a:close/>
                </a:path>
              </a:pathLst>
            </a:custGeom>
            <a:solidFill>
              <a:prstClr val="black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751711" y="1766346"/>
              <a:ext cx="46060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5400" dirty="0">
                  <a:cs typeface="+mn-ea"/>
                  <a:sym typeface="+mn-lt"/>
                </a:rPr>
                <a:t>认识</a:t>
              </a:r>
              <a:endParaRPr kumimoji="0" lang="zh-CN" altLang="en-US" sz="5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右箭头 6"/>
            <p:cNvSpPr/>
            <p:nvPr/>
          </p:nvSpPr>
          <p:spPr>
            <a:xfrm rot="16200000">
              <a:off x="8864259" y="2766179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06614" y="1766346"/>
              <a:ext cx="460609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小孩</a:t>
              </a:r>
            </a:p>
          </p:txBody>
        </p:sp>
        <p:sp>
          <p:nvSpPr>
            <p:cNvPr id="9" name="右箭头 8"/>
            <p:cNvSpPr/>
            <p:nvPr/>
          </p:nvSpPr>
          <p:spPr>
            <a:xfrm rot="16200000">
              <a:off x="2919162" y="2766179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D490DBC-3766-4DD1-B5F9-007A4CA5040B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理解诗意</a:t>
            </a:r>
          </a:p>
        </p:txBody>
      </p:sp>
    </p:spTree>
    <p:extLst>
      <p:ext uri="{BB962C8B-B14F-4D97-AF65-F5344CB8AC3E}">
        <p14:creationId xmlns:p14="http://schemas.microsoft.com/office/powerpoint/2010/main" val="225883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74711" y="4637156"/>
            <a:ext cx="10442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笑着问我，是从哪里来的。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0DDD0DB-619D-4C01-BAEA-5CE178D42F57}"/>
              </a:ext>
            </a:extLst>
          </p:cNvPr>
          <p:cNvGrpSpPr/>
          <p:nvPr/>
        </p:nvGrpSpPr>
        <p:grpSpPr>
          <a:xfrm>
            <a:off x="2179891" y="1766346"/>
            <a:ext cx="7842646" cy="2243074"/>
            <a:chOff x="2179891" y="1766346"/>
            <a:chExt cx="7842646" cy="2243074"/>
          </a:xfrm>
        </p:grpSpPr>
        <p:sp>
          <p:nvSpPr>
            <p:cNvPr id="11" name="任意多边形 10"/>
            <p:cNvSpPr/>
            <p:nvPr/>
          </p:nvSpPr>
          <p:spPr>
            <a:xfrm>
              <a:off x="2179891" y="3254117"/>
              <a:ext cx="7842646" cy="755303"/>
            </a:xfrm>
            <a:custGeom>
              <a:avLst/>
              <a:gdLst/>
              <a:ahLst/>
              <a:cxnLst/>
              <a:rect l="l" t="t" r="r" b="b"/>
              <a:pathLst>
                <a:path w="7842646" h="755303">
                  <a:moveTo>
                    <a:pt x="2737247" y="566291"/>
                  </a:moveTo>
                  <a:cubicBezTo>
                    <a:pt x="2722364" y="569268"/>
                    <a:pt x="2704257" y="573485"/>
                    <a:pt x="2682924" y="578942"/>
                  </a:cubicBezTo>
                  <a:cubicBezTo>
                    <a:pt x="2684413" y="585391"/>
                    <a:pt x="2686397" y="593080"/>
                    <a:pt x="2688877" y="602010"/>
                  </a:cubicBezTo>
                  <a:cubicBezTo>
                    <a:pt x="2691854" y="616893"/>
                    <a:pt x="2696319" y="631776"/>
                    <a:pt x="2702272" y="646659"/>
                  </a:cubicBezTo>
                  <a:cubicBezTo>
                    <a:pt x="2712690" y="646659"/>
                    <a:pt x="2724348" y="645914"/>
                    <a:pt x="2737247" y="644426"/>
                  </a:cubicBezTo>
                  <a:cubicBezTo>
                    <a:pt x="2737247" y="618629"/>
                    <a:pt x="2737247" y="592584"/>
                    <a:pt x="2737247" y="566291"/>
                  </a:cubicBezTo>
                  <a:close/>
                  <a:moveTo>
                    <a:pt x="2816870" y="549920"/>
                  </a:moveTo>
                  <a:cubicBezTo>
                    <a:pt x="2813893" y="548432"/>
                    <a:pt x="2803971" y="550168"/>
                    <a:pt x="2787104" y="555129"/>
                  </a:cubicBezTo>
                  <a:cubicBezTo>
                    <a:pt x="2778175" y="557114"/>
                    <a:pt x="2763540" y="560586"/>
                    <a:pt x="2743200" y="565547"/>
                  </a:cubicBezTo>
                  <a:cubicBezTo>
                    <a:pt x="2743200" y="590848"/>
                    <a:pt x="2742952" y="617141"/>
                    <a:pt x="2742456" y="644426"/>
                  </a:cubicBezTo>
                  <a:cubicBezTo>
                    <a:pt x="2751881" y="642938"/>
                    <a:pt x="2764780" y="641946"/>
                    <a:pt x="2781151" y="641450"/>
                  </a:cubicBezTo>
                  <a:cubicBezTo>
                    <a:pt x="2797522" y="613172"/>
                    <a:pt x="2807940" y="591592"/>
                    <a:pt x="2812405" y="576709"/>
                  </a:cubicBezTo>
                  <a:cubicBezTo>
                    <a:pt x="2816870" y="560338"/>
                    <a:pt x="2818358" y="551408"/>
                    <a:pt x="2816870" y="549920"/>
                  </a:cubicBezTo>
                  <a:close/>
                  <a:moveTo>
                    <a:pt x="1556147" y="407045"/>
                  </a:moveTo>
                  <a:cubicBezTo>
                    <a:pt x="1538287" y="410518"/>
                    <a:pt x="1514475" y="415727"/>
                    <a:pt x="1484709" y="422672"/>
                  </a:cubicBezTo>
                  <a:cubicBezTo>
                    <a:pt x="1490662" y="452438"/>
                    <a:pt x="1498104" y="478731"/>
                    <a:pt x="1507034" y="501551"/>
                  </a:cubicBezTo>
                  <a:cubicBezTo>
                    <a:pt x="1514475" y="501551"/>
                    <a:pt x="1522413" y="500559"/>
                    <a:pt x="1530846" y="498575"/>
                  </a:cubicBezTo>
                  <a:cubicBezTo>
                    <a:pt x="1536799" y="497086"/>
                    <a:pt x="1545233" y="495350"/>
                    <a:pt x="1556147" y="493366"/>
                  </a:cubicBezTo>
                  <a:cubicBezTo>
                    <a:pt x="1556147" y="464592"/>
                    <a:pt x="1556147" y="435819"/>
                    <a:pt x="1556147" y="407045"/>
                  </a:cubicBezTo>
                  <a:close/>
                  <a:moveTo>
                    <a:pt x="2737247" y="399604"/>
                  </a:moveTo>
                  <a:cubicBezTo>
                    <a:pt x="2714922" y="423912"/>
                    <a:pt x="2691110" y="449709"/>
                    <a:pt x="2665809" y="476994"/>
                  </a:cubicBezTo>
                  <a:cubicBezTo>
                    <a:pt x="2659856" y="482948"/>
                    <a:pt x="2653903" y="488901"/>
                    <a:pt x="2647950" y="494854"/>
                  </a:cubicBezTo>
                  <a:cubicBezTo>
                    <a:pt x="2649935" y="496342"/>
                    <a:pt x="2652663" y="498823"/>
                    <a:pt x="2656136" y="502295"/>
                  </a:cubicBezTo>
                  <a:cubicBezTo>
                    <a:pt x="2656136" y="502295"/>
                    <a:pt x="2656632" y="503039"/>
                    <a:pt x="2657624" y="504528"/>
                  </a:cubicBezTo>
                  <a:cubicBezTo>
                    <a:pt x="2681436" y="499567"/>
                    <a:pt x="2705249" y="495846"/>
                    <a:pt x="2729061" y="493366"/>
                  </a:cubicBezTo>
                  <a:cubicBezTo>
                    <a:pt x="2731046" y="493366"/>
                    <a:pt x="2733774" y="492869"/>
                    <a:pt x="2737247" y="491877"/>
                  </a:cubicBezTo>
                  <a:cubicBezTo>
                    <a:pt x="2737247" y="461616"/>
                    <a:pt x="2737247" y="430858"/>
                    <a:pt x="2737247" y="399604"/>
                  </a:cubicBezTo>
                  <a:close/>
                  <a:moveTo>
                    <a:pt x="1599865" y="397929"/>
                  </a:moveTo>
                  <a:cubicBezTo>
                    <a:pt x="1595276" y="398550"/>
                    <a:pt x="1588889" y="399852"/>
                    <a:pt x="1580704" y="401836"/>
                  </a:cubicBezTo>
                  <a:cubicBezTo>
                    <a:pt x="1576239" y="402332"/>
                    <a:pt x="1570038" y="403821"/>
                    <a:pt x="1562100" y="406301"/>
                  </a:cubicBezTo>
                  <a:cubicBezTo>
                    <a:pt x="1562100" y="434578"/>
                    <a:pt x="1562100" y="463352"/>
                    <a:pt x="1562100" y="492621"/>
                  </a:cubicBezTo>
                  <a:cubicBezTo>
                    <a:pt x="1565573" y="492125"/>
                    <a:pt x="1570038" y="491629"/>
                    <a:pt x="1575495" y="491133"/>
                  </a:cubicBezTo>
                  <a:cubicBezTo>
                    <a:pt x="1590377" y="461368"/>
                    <a:pt x="1600051" y="439291"/>
                    <a:pt x="1604516" y="424905"/>
                  </a:cubicBezTo>
                  <a:cubicBezTo>
                    <a:pt x="1607989" y="408037"/>
                    <a:pt x="1609229" y="399108"/>
                    <a:pt x="1608237" y="398116"/>
                  </a:cubicBezTo>
                  <a:cubicBezTo>
                    <a:pt x="1607244" y="397371"/>
                    <a:pt x="1604454" y="397309"/>
                    <a:pt x="1599865" y="397929"/>
                  </a:cubicBezTo>
                  <a:close/>
                  <a:moveTo>
                    <a:pt x="2742456" y="395139"/>
                  </a:moveTo>
                  <a:cubicBezTo>
                    <a:pt x="2742456" y="426889"/>
                    <a:pt x="2742704" y="459135"/>
                    <a:pt x="2743200" y="491877"/>
                  </a:cubicBezTo>
                  <a:cubicBezTo>
                    <a:pt x="2764036" y="490389"/>
                    <a:pt x="2784127" y="489397"/>
                    <a:pt x="2803475" y="488901"/>
                  </a:cubicBezTo>
                  <a:cubicBezTo>
                    <a:pt x="2818358" y="488901"/>
                    <a:pt x="2829769" y="486668"/>
                    <a:pt x="2837706" y="482203"/>
                  </a:cubicBezTo>
                  <a:cubicBezTo>
                    <a:pt x="2836217" y="481707"/>
                    <a:pt x="2834481" y="480715"/>
                    <a:pt x="2832497" y="479227"/>
                  </a:cubicBezTo>
                  <a:cubicBezTo>
                    <a:pt x="2815630" y="467321"/>
                    <a:pt x="2798266" y="450950"/>
                    <a:pt x="2780407" y="430114"/>
                  </a:cubicBezTo>
                  <a:cubicBezTo>
                    <a:pt x="2767012" y="413743"/>
                    <a:pt x="2754362" y="402084"/>
                    <a:pt x="2742456" y="395139"/>
                  </a:cubicBezTo>
                  <a:close/>
                  <a:moveTo>
                    <a:pt x="7567314" y="380256"/>
                  </a:moveTo>
                  <a:cubicBezTo>
                    <a:pt x="7556896" y="380752"/>
                    <a:pt x="7546478" y="381992"/>
                    <a:pt x="7536061" y="383977"/>
                  </a:cubicBezTo>
                  <a:cubicBezTo>
                    <a:pt x="7546478" y="392907"/>
                    <a:pt x="7560121" y="406301"/>
                    <a:pt x="7576988" y="424160"/>
                  </a:cubicBezTo>
                  <a:cubicBezTo>
                    <a:pt x="7599808" y="448469"/>
                    <a:pt x="7627093" y="471785"/>
                    <a:pt x="7658843" y="494110"/>
                  </a:cubicBezTo>
                  <a:cubicBezTo>
                    <a:pt x="7690097" y="514946"/>
                    <a:pt x="7718127" y="531813"/>
                    <a:pt x="7742931" y="544711"/>
                  </a:cubicBezTo>
                  <a:cubicBezTo>
                    <a:pt x="7768232" y="556618"/>
                    <a:pt x="7782123" y="564803"/>
                    <a:pt x="7784603" y="569268"/>
                  </a:cubicBezTo>
                  <a:cubicBezTo>
                    <a:pt x="7787580" y="573733"/>
                    <a:pt x="7795765" y="579686"/>
                    <a:pt x="7809160" y="587127"/>
                  </a:cubicBezTo>
                  <a:cubicBezTo>
                    <a:pt x="7825531" y="595065"/>
                    <a:pt x="7830740" y="604491"/>
                    <a:pt x="7824787" y="615405"/>
                  </a:cubicBezTo>
                  <a:cubicBezTo>
                    <a:pt x="7818833" y="625823"/>
                    <a:pt x="7809160" y="628303"/>
                    <a:pt x="7795765" y="622846"/>
                  </a:cubicBezTo>
                  <a:cubicBezTo>
                    <a:pt x="7783363" y="616893"/>
                    <a:pt x="7774929" y="614909"/>
                    <a:pt x="7770465" y="616893"/>
                  </a:cubicBezTo>
                  <a:cubicBezTo>
                    <a:pt x="7767488" y="618877"/>
                    <a:pt x="7760543" y="618381"/>
                    <a:pt x="7749629" y="615405"/>
                  </a:cubicBezTo>
                  <a:cubicBezTo>
                    <a:pt x="7739211" y="612428"/>
                    <a:pt x="7732265" y="612924"/>
                    <a:pt x="7728793" y="616893"/>
                  </a:cubicBezTo>
                  <a:cubicBezTo>
                    <a:pt x="7725816" y="621358"/>
                    <a:pt x="7721847" y="626071"/>
                    <a:pt x="7716887" y="631032"/>
                  </a:cubicBezTo>
                  <a:cubicBezTo>
                    <a:pt x="7712421" y="635496"/>
                    <a:pt x="7698531" y="632520"/>
                    <a:pt x="7675215" y="622102"/>
                  </a:cubicBezTo>
                  <a:cubicBezTo>
                    <a:pt x="7642473" y="607219"/>
                    <a:pt x="7613203" y="587127"/>
                    <a:pt x="7587406" y="561826"/>
                  </a:cubicBezTo>
                  <a:cubicBezTo>
                    <a:pt x="7562105" y="537518"/>
                    <a:pt x="7539781" y="512217"/>
                    <a:pt x="7520433" y="485924"/>
                  </a:cubicBezTo>
                  <a:cubicBezTo>
                    <a:pt x="7515969" y="479971"/>
                    <a:pt x="7511503" y="474266"/>
                    <a:pt x="7507039" y="468809"/>
                  </a:cubicBezTo>
                  <a:cubicBezTo>
                    <a:pt x="7507039" y="519410"/>
                    <a:pt x="7505798" y="567035"/>
                    <a:pt x="7503318" y="611684"/>
                  </a:cubicBezTo>
                  <a:cubicBezTo>
                    <a:pt x="7501333" y="636985"/>
                    <a:pt x="7495133" y="655836"/>
                    <a:pt x="7484715" y="668239"/>
                  </a:cubicBezTo>
                  <a:cubicBezTo>
                    <a:pt x="7478761" y="674192"/>
                    <a:pt x="7473056" y="679649"/>
                    <a:pt x="7467599" y="684610"/>
                  </a:cubicBezTo>
                  <a:cubicBezTo>
                    <a:pt x="7467599" y="705446"/>
                    <a:pt x="7467599" y="727274"/>
                    <a:pt x="7467599" y="750094"/>
                  </a:cubicBezTo>
                  <a:cubicBezTo>
                    <a:pt x="7589639" y="750094"/>
                    <a:pt x="7712669" y="750094"/>
                    <a:pt x="7836693" y="750094"/>
                  </a:cubicBezTo>
                  <a:cubicBezTo>
                    <a:pt x="7836693" y="626567"/>
                    <a:pt x="7836693" y="503287"/>
                    <a:pt x="7836693" y="380256"/>
                  </a:cubicBezTo>
                  <a:cubicBezTo>
                    <a:pt x="7807919" y="380256"/>
                    <a:pt x="7779146" y="380256"/>
                    <a:pt x="7750373" y="380256"/>
                  </a:cubicBezTo>
                  <a:cubicBezTo>
                    <a:pt x="7746899" y="381744"/>
                    <a:pt x="7743179" y="383481"/>
                    <a:pt x="7739211" y="385465"/>
                  </a:cubicBezTo>
                  <a:cubicBezTo>
                    <a:pt x="7732761" y="386953"/>
                    <a:pt x="7723583" y="385217"/>
                    <a:pt x="7711677" y="380256"/>
                  </a:cubicBezTo>
                  <a:cubicBezTo>
                    <a:pt x="7666533" y="380256"/>
                    <a:pt x="7621884" y="380256"/>
                    <a:pt x="7577732" y="380256"/>
                  </a:cubicBezTo>
                  <a:cubicBezTo>
                    <a:pt x="7574259" y="380256"/>
                    <a:pt x="7570787" y="380256"/>
                    <a:pt x="7567314" y="380256"/>
                  </a:cubicBezTo>
                  <a:close/>
                  <a:moveTo>
                    <a:pt x="7092553" y="380256"/>
                  </a:moveTo>
                  <a:cubicBezTo>
                    <a:pt x="7092553" y="502295"/>
                    <a:pt x="7092553" y="625574"/>
                    <a:pt x="7092553" y="750094"/>
                  </a:cubicBezTo>
                  <a:cubicBezTo>
                    <a:pt x="7214591" y="750094"/>
                    <a:pt x="7337623" y="750094"/>
                    <a:pt x="7461646" y="750094"/>
                  </a:cubicBezTo>
                  <a:cubicBezTo>
                    <a:pt x="7461646" y="729258"/>
                    <a:pt x="7461646" y="708918"/>
                    <a:pt x="7461646" y="689075"/>
                  </a:cubicBezTo>
                  <a:cubicBezTo>
                    <a:pt x="7458669" y="690563"/>
                    <a:pt x="7455941" y="692547"/>
                    <a:pt x="7453461" y="695028"/>
                  </a:cubicBezTo>
                  <a:cubicBezTo>
                    <a:pt x="7443043" y="700981"/>
                    <a:pt x="7432873" y="707678"/>
                    <a:pt x="7422951" y="715119"/>
                  </a:cubicBezTo>
                  <a:cubicBezTo>
                    <a:pt x="7413525" y="722561"/>
                    <a:pt x="7404843" y="726530"/>
                    <a:pt x="7396906" y="727026"/>
                  </a:cubicBezTo>
                  <a:cubicBezTo>
                    <a:pt x="7390457" y="726530"/>
                    <a:pt x="7384503" y="721817"/>
                    <a:pt x="7379047" y="712887"/>
                  </a:cubicBezTo>
                  <a:cubicBezTo>
                    <a:pt x="7374582" y="704950"/>
                    <a:pt x="7372101" y="698500"/>
                    <a:pt x="7371605" y="693539"/>
                  </a:cubicBezTo>
                  <a:cubicBezTo>
                    <a:pt x="7371605" y="690067"/>
                    <a:pt x="7367636" y="681881"/>
                    <a:pt x="7359699" y="668983"/>
                  </a:cubicBezTo>
                  <a:cubicBezTo>
                    <a:pt x="7352257" y="657076"/>
                    <a:pt x="7349529" y="649139"/>
                    <a:pt x="7351513" y="645170"/>
                  </a:cubicBezTo>
                  <a:cubicBezTo>
                    <a:pt x="7352009" y="640705"/>
                    <a:pt x="7359451" y="638969"/>
                    <a:pt x="7373837" y="639961"/>
                  </a:cubicBezTo>
                  <a:cubicBezTo>
                    <a:pt x="7387232" y="641450"/>
                    <a:pt x="7398395" y="640457"/>
                    <a:pt x="7407324" y="636985"/>
                  </a:cubicBezTo>
                  <a:cubicBezTo>
                    <a:pt x="7411789" y="635496"/>
                    <a:pt x="7415013" y="631776"/>
                    <a:pt x="7416998" y="625823"/>
                  </a:cubicBezTo>
                  <a:cubicBezTo>
                    <a:pt x="7418486" y="620862"/>
                    <a:pt x="7419726" y="614164"/>
                    <a:pt x="7420719" y="605731"/>
                  </a:cubicBezTo>
                  <a:cubicBezTo>
                    <a:pt x="7423695" y="567035"/>
                    <a:pt x="7425183" y="519907"/>
                    <a:pt x="7425183" y="464344"/>
                  </a:cubicBezTo>
                  <a:cubicBezTo>
                    <a:pt x="7421711" y="467321"/>
                    <a:pt x="7417989" y="470049"/>
                    <a:pt x="7414021" y="472530"/>
                  </a:cubicBezTo>
                  <a:cubicBezTo>
                    <a:pt x="7402115" y="479971"/>
                    <a:pt x="7386984" y="490885"/>
                    <a:pt x="7368629" y="505272"/>
                  </a:cubicBezTo>
                  <a:cubicBezTo>
                    <a:pt x="7350769" y="520155"/>
                    <a:pt x="7334894" y="531813"/>
                    <a:pt x="7321003" y="540246"/>
                  </a:cubicBezTo>
                  <a:cubicBezTo>
                    <a:pt x="7307113" y="548184"/>
                    <a:pt x="7283053" y="564803"/>
                    <a:pt x="7248822" y="590104"/>
                  </a:cubicBezTo>
                  <a:cubicBezTo>
                    <a:pt x="7236419" y="599034"/>
                    <a:pt x="7227738" y="603498"/>
                    <a:pt x="7222777" y="603498"/>
                  </a:cubicBezTo>
                  <a:cubicBezTo>
                    <a:pt x="7219304" y="603498"/>
                    <a:pt x="7215335" y="605483"/>
                    <a:pt x="7210871" y="609451"/>
                  </a:cubicBezTo>
                  <a:cubicBezTo>
                    <a:pt x="7207398" y="612924"/>
                    <a:pt x="7202189" y="614164"/>
                    <a:pt x="7195244" y="613172"/>
                  </a:cubicBezTo>
                  <a:cubicBezTo>
                    <a:pt x="7188795" y="612676"/>
                    <a:pt x="7180609" y="614660"/>
                    <a:pt x="7170687" y="619125"/>
                  </a:cubicBezTo>
                  <a:cubicBezTo>
                    <a:pt x="7161757" y="624086"/>
                    <a:pt x="7155556" y="624830"/>
                    <a:pt x="7152083" y="621358"/>
                  </a:cubicBezTo>
                  <a:cubicBezTo>
                    <a:pt x="7150099" y="618381"/>
                    <a:pt x="7153819" y="610196"/>
                    <a:pt x="7163246" y="596801"/>
                  </a:cubicBezTo>
                  <a:cubicBezTo>
                    <a:pt x="7172671" y="584399"/>
                    <a:pt x="7182841" y="573237"/>
                    <a:pt x="7193755" y="563315"/>
                  </a:cubicBezTo>
                  <a:cubicBezTo>
                    <a:pt x="7203181" y="555873"/>
                    <a:pt x="7214343" y="546448"/>
                    <a:pt x="7227242" y="535037"/>
                  </a:cubicBezTo>
                  <a:cubicBezTo>
                    <a:pt x="7239148" y="524619"/>
                    <a:pt x="7257503" y="509737"/>
                    <a:pt x="7282309" y="490389"/>
                  </a:cubicBezTo>
                  <a:cubicBezTo>
                    <a:pt x="7301656" y="475010"/>
                    <a:pt x="7334398" y="447973"/>
                    <a:pt x="7380535" y="409278"/>
                  </a:cubicBezTo>
                  <a:cubicBezTo>
                    <a:pt x="7334398" y="418703"/>
                    <a:pt x="7292727" y="429617"/>
                    <a:pt x="7255519" y="442020"/>
                  </a:cubicBezTo>
                  <a:cubicBezTo>
                    <a:pt x="7234187" y="447973"/>
                    <a:pt x="7219801" y="449709"/>
                    <a:pt x="7212359" y="447229"/>
                  </a:cubicBezTo>
                  <a:cubicBezTo>
                    <a:pt x="7205909" y="444252"/>
                    <a:pt x="7197724" y="435074"/>
                    <a:pt x="7187803" y="419696"/>
                  </a:cubicBezTo>
                  <a:cubicBezTo>
                    <a:pt x="7178377" y="404813"/>
                    <a:pt x="7174655" y="393651"/>
                    <a:pt x="7176641" y="386209"/>
                  </a:cubicBezTo>
                  <a:cubicBezTo>
                    <a:pt x="7176641" y="384721"/>
                    <a:pt x="7177385" y="382737"/>
                    <a:pt x="7178873" y="380256"/>
                  </a:cubicBezTo>
                  <a:cubicBezTo>
                    <a:pt x="7150099" y="380256"/>
                    <a:pt x="7121325" y="380256"/>
                    <a:pt x="7092553" y="380256"/>
                  </a:cubicBezTo>
                  <a:close/>
                  <a:moveTo>
                    <a:pt x="6614665" y="380256"/>
                  </a:moveTo>
                  <a:cubicBezTo>
                    <a:pt x="6631037" y="384721"/>
                    <a:pt x="6638230" y="391914"/>
                    <a:pt x="6636245" y="401836"/>
                  </a:cubicBezTo>
                  <a:cubicBezTo>
                    <a:pt x="6633269" y="413743"/>
                    <a:pt x="6627563" y="419448"/>
                    <a:pt x="6619130" y="418951"/>
                  </a:cubicBezTo>
                  <a:cubicBezTo>
                    <a:pt x="6611193" y="418951"/>
                    <a:pt x="6605735" y="417959"/>
                    <a:pt x="6602759" y="415975"/>
                  </a:cubicBezTo>
                  <a:cubicBezTo>
                    <a:pt x="6600775" y="414487"/>
                    <a:pt x="6597303" y="413494"/>
                    <a:pt x="6592341" y="412998"/>
                  </a:cubicBezTo>
                  <a:cubicBezTo>
                    <a:pt x="6588868" y="412998"/>
                    <a:pt x="6582915" y="417959"/>
                    <a:pt x="6574482" y="427881"/>
                  </a:cubicBezTo>
                  <a:cubicBezTo>
                    <a:pt x="6567041" y="438299"/>
                    <a:pt x="6559351" y="444996"/>
                    <a:pt x="6551413" y="447973"/>
                  </a:cubicBezTo>
                  <a:cubicBezTo>
                    <a:pt x="6543972" y="450950"/>
                    <a:pt x="6531321" y="451446"/>
                    <a:pt x="6513462" y="449461"/>
                  </a:cubicBezTo>
                  <a:cubicBezTo>
                    <a:pt x="6495603" y="445989"/>
                    <a:pt x="6471543" y="436067"/>
                    <a:pt x="6441281" y="419696"/>
                  </a:cubicBezTo>
                  <a:cubicBezTo>
                    <a:pt x="6429375" y="413246"/>
                    <a:pt x="6417715" y="405805"/>
                    <a:pt x="6406306" y="397371"/>
                  </a:cubicBezTo>
                  <a:cubicBezTo>
                    <a:pt x="6406306" y="413743"/>
                    <a:pt x="6406306" y="428129"/>
                    <a:pt x="6406306" y="440532"/>
                  </a:cubicBezTo>
                  <a:cubicBezTo>
                    <a:pt x="6406306" y="464344"/>
                    <a:pt x="6406059" y="492869"/>
                    <a:pt x="6405562" y="526108"/>
                  </a:cubicBezTo>
                  <a:cubicBezTo>
                    <a:pt x="6405562" y="538510"/>
                    <a:pt x="6403081" y="548184"/>
                    <a:pt x="6398121" y="555129"/>
                  </a:cubicBezTo>
                  <a:cubicBezTo>
                    <a:pt x="6393655" y="561082"/>
                    <a:pt x="6387950" y="567284"/>
                    <a:pt x="6381005" y="573733"/>
                  </a:cubicBezTo>
                  <a:cubicBezTo>
                    <a:pt x="6378029" y="575717"/>
                    <a:pt x="6375299" y="578446"/>
                    <a:pt x="6372819" y="581918"/>
                  </a:cubicBezTo>
                  <a:cubicBezTo>
                    <a:pt x="6399609" y="588367"/>
                    <a:pt x="6425406" y="593576"/>
                    <a:pt x="6450211" y="597545"/>
                  </a:cubicBezTo>
                  <a:cubicBezTo>
                    <a:pt x="6496347" y="603498"/>
                    <a:pt x="6526609" y="608955"/>
                    <a:pt x="6540995" y="613916"/>
                  </a:cubicBezTo>
                  <a:cubicBezTo>
                    <a:pt x="6554887" y="617389"/>
                    <a:pt x="6576217" y="622350"/>
                    <a:pt x="6604991" y="628799"/>
                  </a:cubicBezTo>
                  <a:cubicBezTo>
                    <a:pt x="6631781" y="634752"/>
                    <a:pt x="6644183" y="644426"/>
                    <a:pt x="6642199" y="657821"/>
                  </a:cubicBezTo>
                  <a:cubicBezTo>
                    <a:pt x="6640711" y="671215"/>
                    <a:pt x="6631533" y="676424"/>
                    <a:pt x="6614665" y="673448"/>
                  </a:cubicBezTo>
                  <a:cubicBezTo>
                    <a:pt x="6598295" y="671463"/>
                    <a:pt x="6586141" y="671959"/>
                    <a:pt x="6578203" y="674936"/>
                  </a:cubicBezTo>
                  <a:cubicBezTo>
                    <a:pt x="6570761" y="678408"/>
                    <a:pt x="6563567" y="679401"/>
                    <a:pt x="6556623" y="677912"/>
                  </a:cubicBezTo>
                  <a:cubicBezTo>
                    <a:pt x="6550173" y="676424"/>
                    <a:pt x="6541739" y="676176"/>
                    <a:pt x="6531321" y="677168"/>
                  </a:cubicBezTo>
                  <a:cubicBezTo>
                    <a:pt x="6521895" y="678657"/>
                    <a:pt x="6516439" y="681881"/>
                    <a:pt x="6514951" y="686842"/>
                  </a:cubicBezTo>
                  <a:cubicBezTo>
                    <a:pt x="6513462" y="691307"/>
                    <a:pt x="6510485" y="694284"/>
                    <a:pt x="6506021" y="695772"/>
                  </a:cubicBezTo>
                  <a:cubicBezTo>
                    <a:pt x="6501556" y="697260"/>
                    <a:pt x="6498331" y="700485"/>
                    <a:pt x="6496347" y="705446"/>
                  </a:cubicBezTo>
                  <a:cubicBezTo>
                    <a:pt x="6494859" y="709910"/>
                    <a:pt x="6479976" y="710159"/>
                    <a:pt x="6451699" y="706190"/>
                  </a:cubicBezTo>
                  <a:cubicBezTo>
                    <a:pt x="6413995" y="701229"/>
                    <a:pt x="6373564" y="690067"/>
                    <a:pt x="6330403" y="672703"/>
                  </a:cubicBezTo>
                  <a:cubicBezTo>
                    <a:pt x="6315521" y="666750"/>
                    <a:pt x="6300885" y="660549"/>
                    <a:pt x="6286499" y="654100"/>
                  </a:cubicBezTo>
                  <a:cubicBezTo>
                    <a:pt x="6286499" y="685354"/>
                    <a:pt x="6286499" y="717352"/>
                    <a:pt x="6286499" y="750094"/>
                  </a:cubicBezTo>
                  <a:cubicBezTo>
                    <a:pt x="6408539" y="750094"/>
                    <a:pt x="6531569" y="750094"/>
                    <a:pt x="6655593" y="750094"/>
                  </a:cubicBezTo>
                  <a:cubicBezTo>
                    <a:pt x="6655593" y="626567"/>
                    <a:pt x="6655593" y="503287"/>
                    <a:pt x="6655593" y="380256"/>
                  </a:cubicBezTo>
                  <a:cubicBezTo>
                    <a:pt x="6642199" y="380256"/>
                    <a:pt x="6628557" y="380256"/>
                    <a:pt x="6614665" y="380256"/>
                  </a:cubicBezTo>
                  <a:close/>
                  <a:moveTo>
                    <a:pt x="6286499" y="380256"/>
                  </a:moveTo>
                  <a:cubicBezTo>
                    <a:pt x="6286499" y="437307"/>
                    <a:pt x="6286499" y="495598"/>
                    <a:pt x="6286499" y="555129"/>
                  </a:cubicBezTo>
                  <a:cubicBezTo>
                    <a:pt x="6289973" y="555625"/>
                    <a:pt x="6294189" y="557114"/>
                    <a:pt x="6299149" y="559594"/>
                  </a:cubicBezTo>
                  <a:cubicBezTo>
                    <a:pt x="6309567" y="562571"/>
                    <a:pt x="6320233" y="566043"/>
                    <a:pt x="6331148" y="570012"/>
                  </a:cubicBezTo>
                  <a:cubicBezTo>
                    <a:pt x="6331148" y="565547"/>
                    <a:pt x="6330900" y="561082"/>
                    <a:pt x="6330403" y="556618"/>
                  </a:cubicBezTo>
                  <a:cubicBezTo>
                    <a:pt x="6326931" y="508993"/>
                    <a:pt x="6324451" y="450205"/>
                    <a:pt x="6322962" y="380256"/>
                  </a:cubicBezTo>
                  <a:cubicBezTo>
                    <a:pt x="6311056" y="380256"/>
                    <a:pt x="6298902" y="380256"/>
                    <a:pt x="6286499" y="380256"/>
                  </a:cubicBezTo>
                  <a:close/>
                  <a:moveTo>
                    <a:pt x="6194226" y="380256"/>
                  </a:moveTo>
                  <a:cubicBezTo>
                    <a:pt x="6188273" y="404069"/>
                    <a:pt x="6181079" y="427137"/>
                    <a:pt x="6172646" y="449461"/>
                  </a:cubicBezTo>
                  <a:cubicBezTo>
                    <a:pt x="6169173" y="457399"/>
                    <a:pt x="6164957" y="465832"/>
                    <a:pt x="6159996" y="474762"/>
                  </a:cubicBezTo>
                  <a:cubicBezTo>
                    <a:pt x="6165949" y="480715"/>
                    <a:pt x="6172646" y="487164"/>
                    <a:pt x="6180087" y="494110"/>
                  </a:cubicBezTo>
                  <a:cubicBezTo>
                    <a:pt x="6202412" y="514946"/>
                    <a:pt x="6235898" y="534293"/>
                    <a:pt x="6280546" y="552153"/>
                  </a:cubicBezTo>
                  <a:cubicBezTo>
                    <a:pt x="6280546" y="495102"/>
                    <a:pt x="6280546" y="437803"/>
                    <a:pt x="6280546" y="380256"/>
                  </a:cubicBezTo>
                  <a:cubicBezTo>
                    <a:pt x="6251773" y="380256"/>
                    <a:pt x="6222999" y="380256"/>
                    <a:pt x="6194226" y="380256"/>
                  </a:cubicBezTo>
                  <a:close/>
                  <a:moveTo>
                    <a:pt x="6016377" y="380256"/>
                  </a:moveTo>
                  <a:cubicBezTo>
                    <a:pt x="6016377" y="380256"/>
                    <a:pt x="6016128" y="380752"/>
                    <a:pt x="6015632" y="381744"/>
                  </a:cubicBezTo>
                  <a:cubicBezTo>
                    <a:pt x="6015632" y="381744"/>
                    <a:pt x="6016377" y="381992"/>
                    <a:pt x="6017865" y="382489"/>
                  </a:cubicBezTo>
                  <a:cubicBezTo>
                    <a:pt x="6028779" y="382489"/>
                    <a:pt x="6043166" y="385217"/>
                    <a:pt x="6061025" y="390674"/>
                  </a:cubicBezTo>
                  <a:cubicBezTo>
                    <a:pt x="6074420" y="395139"/>
                    <a:pt x="6088062" y="406549"/>
                    <a:pt x="6101953" y="424905"/>
                  </a:cubicBezTo>
                  <a:cubicBezTo>
                    <a:pt x="6103441" y="418951"/>
                    <a:pt x="6105426" y="413246"/>
                    <a:pt x="6107906" y="407789"/>
                  </a:cubicBezTo>
                  <a:cubicBezTo>
                    <a:pt x="6109891" y="398364"/>
                    <a:pt x="6112123" y="389186"/>
                    <a:pt x="6114603" y="380256"/>
                  </a:cubicBezTo>
                  <a:cubicBezTo>
                    <a:pt x="6081861" y="380256"/>
                    <a:pt x="6049119" y="380256"/>
                    <a:pt x="6016377" y="380256"/>
                  </a:cubicBezTo>
                  <a:close/>
                  <a:moveTo>
                    <a:pt x="5911453" y="380256"/>
                  </a:moveTo>
                  <a:cubicBezTo>
                    <a:pt x="5911453" y="502295"/>
                    <a:pt x="5911453" y="625574"/>
                    <a:pt x="5911453" y="750094"/>
                  </a:cubicBezTo>
                  <a:cubicBezTo>
                    <a:pt x="6033492" y="750094"/>
                    <a:pt x="6156523" y="750094"/>
                    <a:pt x="6280546" y="750094"/>
                  </a:cubicBezTo>
                  <a:cubicBezTo>
                    <a:pt x="6280546" y="716856"/>
                    <a:pt x="6280546" y="683866"/>
                    <a:pt x="6280546" y="651123"/>
                  </a:cubicBezTo>
                  <a:cubicBezTo>
                    <a:pt x="6255245" y="639217"/>
                    <a:pt x="6230689" y="625823"/>
                    <a:pt x="6206877" y="610940"/>
                  </a:cubicBezTo>
                  <a:cubicBezTo>
                    <a:pt x="6169670" y="588616"/>
                    <a:pt x="6139904" y="564059"/>
                    <a:pt x="6117580" y="537270"/>
                  </a:cubicBezTo>
                  <a:cubicBezTo>
                    <a:pt x="6117083" y="538758"/>
                    <a:pt x="6116091" y="540246"/>
                    <a:pt x="6114603" y="541735"/>
                  </a:cubicBezTo>
                  <a:cubicBezTo>
                    <a:pt x="6090295" y="570012"/>
                    <a:pt x="6068218" y="591344"/>
                    <a:pt x="6048375" y="605731"/>
                  </a:cubicBezTo>
                  <a:cubicBezTo>
                    <a:pt x="6029027" y="619125"/>
                    <a:pt x="6008687" y="631528"/>
                    <a:pt x="5987355" y="642938"/>
                  </a:cubicBezTo>
                  <a:cubicBezTo>
                    <a:pt x="5970984" y="651868"/>
                    <a:pt x="5960566" y="654100"/>
                    <a:pt x="5956101" y="649635"/>
                  </a:cubicBezTo>
                  <a:cubicBezTo>
                    <a:pt x="5951636" y="645170"/>
                    <a:pt x="5955853" y="636737"/>
                    <a:pt x="5968752" y="624334"/>
                  </a:cubicBezTo>
                  <a:cubicBezTo>
                    <a:pt x="6007943" y="586631"/>
                    <a:pt x="6038701" y="550168"/>
                    <a:pt x="6061025" y="514946"/>
                  </a:cubicBezTo>
                  <a:cubicBezTo>
                    <a:pt x="6065490" y="506016"/>
                    <a:pt x="6070451" y="497086"/>
                    <a:pt x="6075908" y="488157"/>
                  </a:cubicBezTo>
                  <a:cubicBezTo>
                    <a:pt x="6068466" y="480715"/>
                    <a:pt x="6062017" y="474762"/>
                    <a:pt x="6056560" y="470297"/>
                  </a:cubicBezTo>
                  <a:cubicBezTo>
                    <a:pt x="6053088" y="468313"/>
                    <a:pt x="6047879" y="466825"/>
                    <a:pt x="6040933" y="465832"/>
                  </a:cubicBezTo>
                  <a:cubicBezTo>
                    <a:pt x="6034980" y="465336"/>
                    <a:pt x="6029771" y="464592"/>
                    <a:pt x="6025306" y="463600"/>
                  </a:cubicBezTo>
                  <a:cubicBezTo>
                    <a:pt x="6011416" y="457647"/>
                    <a:pt x="6001245" y="451694"/>
                    <a:pt x="5994796" y="445741"/>
                  </a:cubicBezTo>
                  <a:cubicBezTo>
                    <a:pt x="5988843" y="440780"/>
                    <a:pt x="5985619" y="430362"/>
                    <a:pt x="5985123" y="414487"/>
                  </a:cubicBezTo>
                  <a:cubicBezTo>
                    <a:pt x="5982146" y="415975"/>
                    <a:pt x="5979418" y="417959"/>
                    <a:pt x="5976937" y="420440"/>
                  </a:cubicBezTo>
                  <a:cubicBezTo>
                    <a:pt x="5968007" y="426393"/>
                    <a:pt x="5961062" y="433338"/>
                    <a:pt x="5956101" y="441276"/>
                  </a:cubicBezTo>
                  <a:cubicBezTo>
                    <a:pt x="5951636" y="449213"/>
                    <a:pt x="5947420" y="452686"/>
                    <a:pt x="5943451" y="451694"/>
                  </a:cubicBezTo>
                  <a:cubicBezTo>
                    <a:pt x="5940474" y="450205"/>
                    <a:pt x="5940474" y="441028"/>
                    <a:pt x="5943451" y="424160"/>
                  </a:cubicBezTo>
                  <a:cubicBezTo>
                    <a:pt x="5946427" y="409278"/>
                    <a:pt x="5950148" y="394643"/>
                    <a:pt x="5954613" y="380256"/>
                  </a:cubicBezTo>
                  <a:cubicBezTo>
                    <a:pt x="5939730" y="380256"/>
                    <a:pt x="5925343" y="380256"/>
                    <a:pt x="5911453" y="380256"/>
                  </a:cubicBezTo>
                  <a:close/>
                  <a:moveTo>
                    <a:pt x="4041130" y="380256"/>
                  </a:moveTo>
                  <a:cubicBezTo>
                    <a:pt x="4040634" y="382241"/>
                    <a:pt x="4039889" y="385465"/>
                    <a:pt x="4038897" y="389930"/>
                  </a:cubicBezTo>
                  <a:cubicBezTo>
                    <a:pt x="4044851" y="395883"/>
                    <a:pt x="4052540" y="405805"/>
                    <a:pt x="4061966" y="419696"/>
                  </a:cubicBezTo>
                  <a:cubicBezTo>
                    <a:pt x="4064942" y="424657"/>
                    <a:pt x="4069407" y="430114"/>
                    <a:pt x="4075360" y="436067"/>
                  </a:cubicBezTo>
                  <a:cubicBezTo>
                    <a:pt x="4081313" y="440532"/>
                    <a:pt x="4088011" y="450453"/>
                    <a:pt x="4095452" y="465832"/>
                  </a:cubicBezTo>
                  <a:cubicBezTo>
                    <a:pt x="4102894" y="479723"/>
                    <a:pt x="4113312" y="494110"/>
                    <a:pt x="4126706" y="508993"/>
                  </a:cubicBezTo>
                  <a:cubicBezTo>
                    <a:pt x="4140101" y="522883"/>
                    <a:pt x="4160688" y="539254"/>
                    <a:pt x="4188470" y="558106"/>
                  </a:cubicBezTo>
                  <a:cubicBezTo>
                    <a:pt x="4215259" y="575965"/>
                    <a:pt x="4230638" y="587375"/>
                    <a:pt x="4234607" y="592336"/>
                  </a:cubicBezTo>
                  <a:cubicBezTo>
                    <a:pt x="4237583" y="596801"/>
                    <a:pt x="4243536" y="601514"/>
                    <a:pt x="4252466" y="606475"/>
                  </a:cubicBezTo>
                  <a:cubicBezTo>
                    <a:pt x="4273302" y="618381"/>
                    <a:pt x="4280495" y="630039"/>
                    <a:pt x="4274046" y="641450"/>
                  </a:cubicBezTo>
                  <a:cubicBezTo>
                    <a:pt x="4268093" y="651868"/>
                    <a:pt x="4261396" y="655092"/>
                    <a:pt x="4253954" y="651123"/>
                  </a:cubicBezTo>
                  <a:cubicBezTo>
                    <a:pt x="4246513" y="647651"/>
                    <a:pt x="4240311" y="645418"/>
                    <a:pt x="4235351" y="644426"/>
                  </a:cubicBezTo>
                  <a:cubicBezTo>
                    <a:pt x="4230886" y="643930"/>
                    <a:pt x="4225925" y="641698"/>
                    <a:pt x="4220468" y="637729"/>
                  </a:cubicBezTo>
                  <a:cubicBezTo>
                    <a:pt x="4216003" y="634256"/>
                    <a:pt x="4210794" y="632272"/>
                    <a:pt x="4204841" y="631776"/>
                  </a:cubicBezTo>
                  <a:cubicBezTo>
                    <a:pt x="4198888" y="631776"/>
                    <a:pt x="4192438" y="636241"/>
                    <a:pt x="4185493" y="645170"/>
                  </a:cubicBezTo>
                  <a:cubicBezTo>
                    <a:pt x="4178052" y="653108"/>
                    <a:pt x="4159448" y="649635"/>
                    <a:pt x="4129683" y="634752"/>
                  </a:cubicBezTo>
                  <a:cubicBezTo>
                    <a:pt x="4116288" y="626815"/>
                    <a:pt x="4101653" y="614909"/>
                    <a:pt x="4085778" y="599034"/>
                  </a:cubicBezTo>
                  <a:cubicBezTo>
                    <a:pt x="4069407" y="584151"/>
                    <a:pt x="4056509" y="568772"/>
                    <a:pt x="4047083" y="552897"/>
                  </a:cubicBezTo>
                  <a:cubicBezTo>
                    <a:pt x="4038153" y="537518"/>
                    <a:pt x="4032200" y="522635"/>
                    <a:pt x="4029224" y="508248"/>
                  </a:cubicBezTo>
                  <a:cubicBezTo>
                    <a:pt x="4027239" y="494358"/>
                    <a:pt x="4024263" y="484932"/>
                    <a:pt x="4020294" y="479971"/>
                  </a:cubicBezTo>
                  <a:cubicBezTo>
                    <a:pt x="4018309" y="476994"/>
                    <a:pt x="4016325" y="474266"/>
                    <a:pt x="4014341" y="471785"/>
                  </a:cubicBezTo>
                  <a:cubicBezTo>
                    <a:pt x="4003427" y="498575"/>
                    <a:pt x="3989784" y="520899"/>
                    <a:pt x="3973413" y="538758"/>
                  </a:cubicBezTo>
                  <a:cubicBezTo>
                    <a:pt x="3960018" y="552153"/>
                    <a:pt x="3943647" y="566291"/>
                    <a:pt x="3924300" y="581174"/>
                  </a:cubicBezTo>
                  <a:cubicBezTo>
                    <a:pt x="3924300" y="636737"/>
                    <a:pt x="3924300" y="693043"/>
                    <a:pt x="3924300" y="750094"/>
                  </a:cubicBezTo>
                  <a:cubicBezTo>
                    <a:pt x="4046339" y="750094"/>
                    <a:pt x="4169370" y="750094"/>
                    <a:pt x="4293394" y="750094"/>
                  </a:cubicBezTo>
                  <a:cubicBezTo>
                    <a:pt x="4293394" y="626567"/>
                    <a:pt x="4293394" y="503287"/>
                    <a:pt x="4293394" y="380256"/>
                  </a:cubicBezTo>
                  <a:cubicBezTo>
                    <a:pt x="4208562" y="380256"/>
                    <a:pt x="4124474" y="380256"/>
                    <a:pt x="4041130" y="380256"/>
                  </a:cubicBezTo>
                  <a:close/>
                  <a:moveTo>
                    <a:pt x="3924300" y="380256"/>
                  </a:moveTo>
                  <a:cubicBezTo>
                    <a:pt x="3924300" y="411510"/>
                    <a:pt x="3924300" y="443260"/>
                    <a:pt x="3924300" y="475506"/>
                  </a:cubicBezTo>
                  <a:cubicBezTo>
                    <a:pt x="3934718" y="456159"/>
                    <a:pt x="3943399" y="434330"/>
                    <a:pt x="3950345" y="410022"/>
                  </a:cubicBezTo>
                  <a:cubicBezTo>
                    <a:pt x="3952329" y="400596"/>
                    <a:pt x="3954561" y="390674"/>
                    <a:pt x="3957042" y="380256"/>
                  </a:cubicBezTo>
                  <a:cubicBezTo>
                    <a:pt x="3946128" y="380256"/>
                    <a:pt x="3935214" y="380256"/>
                    <a:pt x="3924300" y="380256"/>
                  </a:cubicBezTo>
                  <a:close/>
                  <a:moveTo>
                    <a:pt x="3549253" y="380256"/>
                  </a:moveTo>
                  <a:cubicBezTo>
                    <a:pt x="3549253" y="502295"/>
                    <a:pt x="3549253" y="625574"/>
                    <a:pt x="3549253" y="750094"/>
                  </a:cubicBezTo>
                  <a:cubicBezTo>
                    <a:pt x="3671292" y="750094"/>
                    <a:pt x="3794323" y="750094"/>
                    <a:pt x="3918347" y="750094"/>
                  </a:cubicBezTo>
                  <a:cubicBezTo>
                    <a:pt x="3918347" y="695028"/>
                    <a:pt x="3918347" y="639961"/>
                    <a:pt x="3918347" y="584895"/>
                  </a:cubicBezTo>
                  <a:cubicBezTo>
                    <a:pt x="3910906" y="590848"/>
                    <a:pt x="3902471" y="596801"/>
                    <a:pt x="3893046" y="602754"/>
                  </a:cubicBezTo>
                  <a:cubicBezTo>
                    <a:pt x="3858815" y="623590"/>
                    <a:pt x="3832522" y="637481"/>
                    <a:pt x="3814167" y="644426"/>
                  </a:cubicBezTo>
                  <a:cubicBezTo>
                    <a:pt x="3803253" y="650379"/>
                    <a:pt x="3796803" y="651371"/>
                    <a:pt x="3794819" y="647403"/>
                  </a:cubicBezTo>
                  <a:cubicBezTo>
                    <a:pt x="3793331" y="644426"/>
                    <a:pt x="3795068" y="639465"/>
                    <a:pt x="3800028" y="632520"/>
                  </a:cubicBezTo>
                  <a:cubicBezTo>
                    <a:pt x="3805981" y="625078"/>
                    <a:pt x="3811439" y="620117"/>
                    <a:pt x="3816399" y="617637"/>
                  </a:cubicBezTo>
                  <a:cubicBezTo>
                    <a:pt x="3820864" y="615653"/>
                    <a:pt x="3824585" y="611188"/>
                    <a:pt x="3827561" y="604243"/>
                  </a:cubicBezTo>
                  <a:cubicBezTo>
                    <a:pt x="3830538" y="598289"/>
                    <a:pt x="3841948" y="584895"/>
                    <a:pt x="3861792" y="564059"/>
                  </a:cubicBezTo>
                  <a:cubicBezTo>
                    <a:pt x="3881140" y="544215"/>
                    <a:pt x="3898503" y="521643"/>
                    <a:pt x="3913882" y="496342"/>
                  </a:cubicBezTo>
                  <a:cubicBezTo>
                    <a:pt x="3915370" y="493366"/>
                    <a:pt x="3916858" y="490389"/>
                    <a:pt x="3918347" y="487412"/>
                  </a:cubicBezTo>
                  <a:cubicBezTo>
                    <a:pt x="3918347" y="451694"/>
                    <a:pt x="3918347" y="415975"/>
                    <a:pt x="3918347" y="380256"/>
                  </a:cubicBezTo>
                  <a:cubicBezTo>
                    <a:pt x="3870225" y="380256"/>
                    <a:pt x="3822104" y="380256"/>
                    <a:pt x="3773984" y="380256"/>
                  </a:cubicBezTo>
                  <a:cubicBezTo>
                    <a:pt x="3773487" y="382241"/>
                    <a:pt x="3772743" y="384969"/>
                    <a:pt x="3771751" y="388442"/>
                  </a:cubicBezTo>
                  <a:cubicBezTo>
                    <a:pt x="3777704" y="390426"/>
                    <a:pt x="3784401" y="393651"/>
                    <a:pt x="3791843" y="398116"/>
                  </a:cubicBezTo>
                  <a:cubicBezTo>
                    <a:pt x="3804245" y="404069"/>
                    <a:pt x="3819624" y="412254"/>
                    <a:pt x="3837979" y="422672"/>
                  </a:cubicBezTo>
                  <a:cubicBezTo>
                    <a:pt x="3855839" y="433090"/>
                    <a:pt x="3867993" y="443508"/>
                    <a:pt x="3874443" y="453926"/>
                  </a:cubicBezTo>
                  <a:cubicBezTo>
                    <a:pt x="3880891" y="465832"/>
                    <a:pt x="3881884" y="482948"/>
                    <a:pt x="3877419" y="505272"/>
                  </a:cubicBezTo>
                  <a:cubicBezTo>
                    <a:pt x="3872458" y="526108"/>
                    <a:pt x="3866753" y="539998"/>
                    <a:pt x="3860304" y="546944"/>
                  </a:cubicBezTo>
                  <a:cubicBezTo>
                    <a:pt x="3855343" y="552897"/>
                    <a:pt x="3839220" y="542479"/>
                    <a:pt x="3811935" y="515690"/>
                  </a:cubicBezTo>
                  <a:cubicBezTo>
                    <a:pt x="3783657" y="483940"/>
                    <a:pt x="3762325" y="461616"/>
                    <a:pt x="3747938" y="448717"/>
                  </a:cubicBezTo>
                  <a:cubicBezTo>
                    <a:pt x="3747938" y="449213"/>
                    <a:pt x="3747443" y="450205"/>
                    <a:pt x="3746450" y="451694"/>
                  </a:cubicBezTo>
                  <a:cubicBezTo>
                    <a:pt x="3730079" y="481955"/>
                    <a:pt x="3714948" y="503784"/>
                    <a:pt x="3701058" y="517178"/>
                  </a:cubicBezTo>
                  <a:cubicBezTo>
                    <a:pt x="3687663" y="530573"/>
                    <a:pt x="3675261" y="541735"/>
                    <a:pt x="3663851" y="550664"/>
                  </a:cubicBezTo>
                  <a:cubicBezTo>
                    <a:pt x="3652936" y="559594"/>
                    <a:pt x="3638550" y="569268"/>
                    <a:pt x="3620691" y="579686"/>
                  </a:cubicBezTo>
                  <a:cubicBezTo>
                    <a:pt x="3603823" y="589112"/>
                    <a:pt x="3590677" y="597793"/>
                    <a:pt x="3581251" y="605731"/>
                  </a:cubicBezTo>
                  <a:cubicBezTo>
                    <a:pt x="3573313" y="612180"/>
                    <a:pt x="3568104" y="613916"/>
                    <a:pt x="3565624" y="610940"/>
                  </a:cubicBezTo>
                  <a:cubicBezTo>
                    <a:pt x="3563639" y="607963"/>
                    <a:pt x="3566616" y="600274"/>
                    <a:pt x="3574554" y="587871"/>
                  </a:cubicBezTo>
                  <a:cubicBezTo>
                    <a:pt x="3590925" y="564059"/>
                    <a:pt x="3608040" y="539006"/>
                    <a:pt x="3625900" y="512713"/>
                  </a:cubicBezTo>
                  <a:cubicBezTo>
                    <a:pt x="3643759" y="487412"/>
                    <a:pt x="3659882" y="457647"/>
                    <a:pt x="3674268" y="423416"/>
                  </a:cubicBezTo>
                  <a:cubicBezTo>
                    <a:pt x="3678733" y="409526"/>
                    <a:pt x="3683694" y="395139"/>
                    <a:pt x="3689151" y="380256"/>
                  </a:cubicBezTo>
                  <a:cubicBezTo>
                    <a:pt x="3642518" y="380256"/>
                    <a:pt x="3595885" y="380256"/>
                    <a:pt x="3549253" y="380256"/>
                  </a:cubicBezTo>
                  <a:close/>
                  <a:moveTo>
                    <a:pt x="2841426" y="380256"/>
                  </a:moveTo>
                  <a:cubicBezTo>
                    <a:pt x="2868712" y="401092"/>
                    <a:pt x="2909391" y="424905"/>
                    <a:pt x="2963465" y="451694"/>
                  </a:cubicBezTo>
                  <a:cubicBezTo>
                    <a:pt x="3022997" y="481459"/>
                    <a:pt x="3058468" y="499567"/>
                    <a:pt x="3069878" y="506016"/>
                  </a:cubicBezTo>
                  <a:cubicBezTo>
                    <a:pt x="3098155" y="519410"/>
                    <a:pt x="3108821" y="531069"/>
                    <a:pt x="3101876" y="540991"/>
                  </a:cubicBezTo>
                  <a:cubicBezTo>
                    <a:pt x="3094434" y="550416"/>
                    <a:pt x="3086745" y="554137"/>
                    <a:pt x="3078807" y="552153"/>
                  </a:cubicBezTo>
                  <a:cubicBezTo>
                    <a:pt x="3071366" y="550664"/>
                    <a:pt x="3063428" y="549176"/>
                    <a:pt x="3054995" y="547688"/>
                  </a:cubicBezTo>
                  <a:cubicBezTo>
                    <a:pt x="3047058" y="546200"/>
                    <a:pt x="3038376" y="543967"/>
                    <a:pt x="3028950" y="540991"/>
                  </a:cubicBezTo>
                  <a:cubicBezTo>
                    <a:pt x="3020020" y="538014"/>
                    <a:pt x="3012827" y="540742"/>
                    <a:pt x="3007370" y="549176"/>
                  </a:cubicBezTo>
                  <a:cubicBezTo>
                    <a:pt x="3002409" y="556618"/>
                    <a:pt x="2996208" y="560090"/>
                    <a:pt x="2988766" y="559594"/>
                  </a:cubicBezTo>
                  <a:cubicBezTo>
                    <a:pt x="2982317" y="558106"/>
                    <a:pt x="2967930" y="553393"/>
                    <a:pt x="2945606" y="545455"/>
                  </a:cubicBezTo>
                  <a:cubicBezTo>
                    <a:pt x="2936180" y="542479"/>
                    <a:pt x="2927747" y="539254"/>
                    <a:pt x="2920305" y="535782"/>
                  </a:cubicBezTo>
                  <a:cubicBezTo>
                    <a:pt x="2920305" y="540246"/>
                    <a:pt x="2919313" y="544959"/>
                    <a:pt x="2917329" y="549920"/>
                  </a:cubicBezTo>
                  <a:cubicBezTo>
                    <a:pt x="2911376" y="565299"/>
                    <a:pt x="2902694" y="587871"/>
                    <a:pt x="2891284" y="617637"/>
                  </a:cubicBezTo>
                  <a:cubicBezTo>
                    <a:pt x="2886819" y="628551"/>
                    <a:pt x="2882850" y="637729"/>
                    <a:pt x="2879377" y="645170"/>
                  </a:cubicBezTo>
                  <a:cubicBezTo>
                    <a:pt x="2880866" y="646659"/>
                    <a:pt x="2882354" y="648395"/>
                    <a:pt x="2883842" y="650379"/>
                  </a:cubicBezTo>
                  <a:cubicBezTo>
                    <a:pt x="2885331" y="651868"/>
                    <a:pt x="2887067" y="654100"/>
                    <a:pt x="2889051" y="657076"/>
                  </a:cubicBezTo>
                  <a:cubicBezTo>
                    <a:pt x="2889547" y="659061"/>
                    <a:pt x="2891284" y="661789"/>
                    <a:pt x="2894260" y="665262"/>
                  </a:cubicBezTo>
                  <a:cubicBezTo>
                    <a:pt x="2895749" y="668239"/>
                    <a:pt x="2895997" y="671711"/>
                    <a:pt x="2895005" y="675680"/>
                  </a:cubicBezTo>
                  <a:cubicBezTo>
                    <a:pt x="2894509" y="679153"/>
                    <a:pt x="2893764" y="682377"/>
                    <a:pt x="2892772" y="685354"/>
                  </a:cubicBezTo>
                  <a:cubicBezTo>
                    <a:pt x="2892772" y="688330"/>
                    <a:pt x="2891532" y="691307"/>
                    <a:pt x="2889051" y="694284"/>
                  </a:cubicBezTo>
                  <a:cubicBezTo>
                    <a:pt x="2887067" y="696268"/>
                    <a:pt x="2885331" y="699493"/>
                    <a:pt x="2883842" y="703957"/>
                  </a:cubicBezTo>
                  <a:cubicBezTo>
                    <a:pt x="2882354" y="707430"/>
                    <a:pt x="2879377" y="709662"/>
                    <a:pt x="2874913" y="710655"/>
                  </a:cubicBezTo>
                  <a:cubicBezTo>
                    <a:pt x="2859534" y="711151"/>
                    <a:pt x="2837210" y="712639"/>
                    <a:pt x="2807940" y="715119"/>
                  </a:cubicBezTo>
                  <a:cubicBezTo>
                    <a:pt x="2789585" y="715119"/>
                    <a:pt x="2768005" y="715616"/>
                    <a:pt x="2743200" y="716608"/>
                  </a:cubicBezTo>
                  <a:cubicBezTo>
                    <a:pt x="2743200" y="727026"/>
                    <a:pt x="2743200" y="738188"/>
                    <a:pt x="2743200" y="750094"/>
                  </a:cubicBezTo>
                  <a:cubicBezTo>
                    <a:pt x="2865239" y="750094"/>
                    <a:pt x="2988270" y="750094"/>
                    <a:pt x="3112293" y="750094"/>
                  </a:cubicBezTo>
                  <a:cubicBezTo>
                    <a:pt x="3112293" y="626567"/>
                    <a:pt x="3112293" y="503287"/>
                    <a:pt x="3112293" y="380256"/>
                  </a:cubicBezTo>
                  <a:cubicBezTo>
                    <a:pt x="3021508" y="380256"/>
                    <a:pt x="2931219" y="380256"/>
                    <a:pt x="2841426" y="380256"/>
                  </a:cubicBezTo>
                  <a:close/>
                  <a:moveTo>
                    <a:pt x="2368153" y="380256"/>
                  </a:moveTo>
                  <a:cubicBezTo>
                    <a:pt x="2368153" y="502295"/>
                    <a:pt x="2368153" y="625574"/>
                    <a:pt x="2368153" y="750094"/>
                  </a:cubicBezTo>
                  <a:cubicBezTo>
                    <a:pt x="2490192" y="750094"/>
                    <a:pt x="2613223" y="750094"/>
                    <a:pt x="2737247" y="750094"/>
                  </a:cubicBezTo>
                  <a:cubicBezTo>
                    <a:pt x="2737247" y="738188"/>
                    <a:pt x="2737247" y="727026"/>
                    <a:pt x="2737247" y="716608"/>
                  </a:cubicBezTo>
                  <a:cubicBezTo>
                    <a:pt x="2725341" y="716608"/>
                    <a:pt x="2712690" y="716856"/>
                    <a:pt x="2699296" y="717352"/>
                  </a:cubicBezTo>
                  <a:cubicBezTo>
                    <a:pt x="2696319" y="717352"/>
                    <a:pt x="2693342" y="717104"/>
                    <a:pt x="2690366" y="716608"/>
                  </a:cubicBezTo>
                  <a:cubicBezTo>
                    <a:pt x="2689870" y="717104"/>
                    <a:pt x="2688877" y="717848"/>
                    <a:pt x="2687389" y="718840"/>
                  </a:cubicBezTo>
                  <a:cubicBezTo>
                    <a:pt x="2676971" y="723305"/>
                    <a:pt x="2665561" y="717600"/>
                    <a:pt x="2653159" y="701725"/>
                  </a:cubicBezTo>
                  <a:cubicBezTo>
                    <a:pt x="2645717" y="694284"/>
                    <a:pt x="2640012" y="685602"/>
                    <a:pt x="2636043" y="675680"/>
                  </a:cubicBezTo>
                  <a:cubicBezTo>
                    <a:pt x="2631579" y="666750"/>
                    <a:pt x="2625626" y="652116"/>
                    <a:pt x="2618184" y="631776"/>
                  </a:cubicBezTo>
                  <a:cubicBezTo>
                    <a:pt x="2610743" y="611932"/>
                    <a:pt x="2605782" y="597297"/>
                    <a:pt x="2603301" y="587871"/>
                  </a:cubicBezTo>
                  <a:cubicBezTo>
                    <a:pt x="2601317" y="578942"/>
                    <a:pt x="2598837" y="566539"/>
                    <a:pt x="2595860" y="550664"/>
                  </a:cubicBezTo>
                  <a:cubicBezTo>
                    <a:pt x="2595860" y="549176"/>
                    <a:pt x="2595612" y="547936"/>
                    <a:pt x="2595116" y="546944"/>
                  </a:cubicBezTo>
                  <a:cubicBezTo>
                    <a:pt x="2581226" y="560834"/>
                    <a:pt x="2569319" y="572492"/>
                    <a:pt x="2559397" y="581918"/>
                  </a:cubicBezTo>
                  <a:cubicBezTo>
                    <a:pt x="2537073" y="601266"/>
                    <a:pt x="2517477" y="618133"/>
                    <a:pt x="2500610" y="632520"/>
                  </a:cubicBezTo>
                  <a:cubicBezTo>
                    <a:pt x="2484239" y="645914"/>
                    <a:pt x="2467868" y="658813"/>
                    <a:pt x="2451497" y="671215"/>
                  </a:cubicBezTo>
                  <a:cubicBezTo>
                    <a:pt x="2437606" y="683121"/>
                    <a:pt x="2428677" y="686842"/>
                    <a:pt x="2424708" y="682377"/>
                  </a:cubicBezTo>
                  <a:cubicBezTo>
                    <a:pt x="2421235" y="678905"/>
                    <a:pt x="2424460" y="670223"/>
                    <a:pt x="2434381" y="656332"/>
                  </a:cubicBezTo>
                  <a:cubicBezTo>
                    <a:pt x="2471588" y="606723"/>
                    <a:pt x="2498378" y="572244"/>
                    <a:pt x="2514749" y="552897"/>
                  </a:cubicBezTo>
                  <a:cubicBezTo>
                    <a:pt x="2531120" y="535037"/>
                    <a:pt x="2555428" y="507008"/>
                    <a:pt x="2587674" y="468809"/>
                  </a:cubicBezTo>
                  <a:cubicBezTo>
                    <a:pt x="2609999" y="442020"/>
                    <a:pt x="2631331" y="416223"/>
                    <a:pt x="2651670" y="391418"/>
                  </a:cubicBezTo>
                  <a:cubicBezTo>
                    <a:pt x="2639268" y="391418"/>
                    <a:pt x="2625626" y="388690"/>
                    <a:pt x="2610743" y="383233"/>
                  </a:cubicBezTo>
                  <a:cubicBezTo>
                    <a:pt x="2607766" y="382737"/>
                    <a:pt x="2605286" y="381744"/>
                    <a:pt x="2603301" y="380256"/>
                  </a:cubicBezTo>
                  <a:cubicBezTo>
                    <a:pt x="2524423" y="380256"/>
                    <a:pt x="2446040" y="380256"/>
                    <a:pt x="2368153" y="380256"/>
                  </a:cubicBezTo>
                  <a:close/>
                  <a:moveTo>
                    <a:pt x="538758" y="380256"/>
                  </a:moveTo>
                  <a:cubicBezTo>
                    <a:pt x="538758" y="380256"/>
                    <a:pt x="539006" y="380752"/>
                    <a:pt x="539502" y="381744"/>
                  </a:cubicBezTo>
                  <a:cubicBezTo>
                    <a:pt x="539006" y="386209"/>
                    <a:pt x="538758" y="390178"/>
                    <a:pt x="538758" y="393651"/>
                  </a:cubicBezTo>
                  <a:cubicBezTo>
                    <a:pt x="538758" y="396627"/>
                    <a:pt x="538014" y="400348"/>
                    <a:pt x="536525" y="404813"/>
                  </a:cubicBezTo>
                  <a:cubicBezTo>
                    <a:pt x="534541" y="408285"/>
                    <a:pt x="533053" y="412750"/>
                    <a:pt x="532061" y="418207"/>
                  </a:cubicBezTo>
                  <a:cubicBezTo>
                    <a:pt x="532061" y="422672"/>
                    <a:pt x="529084" y="425897"/>
                    <a:pt x="523131" y="427881"/>
                  </a:cubicBezTo>
                  <a:cubicBezTo>
                    <a:pt x="502295" y="433834"/>
                    <a:pt x="472281" y="442516"/>
                    <a:pt x="433090" y="453926"/>
                  </a:cubicBezTo>
                  <a:cubicBezTo>
                    <a:pt x="442019" y="461368"/>
                    <a:pt x="452437" y="472034"/>
                    <a:pt x="464344" y="485924"/>
                  </a:cubicBezTo>
                  <a:cubicBezTo>
                    <a:pt x="488652" y="514201"/>
                    <a:pt x="513457" y="538014"/>
                    <a:pt x="538758" y="557362"/>
                  </a:cubicBezTo>
                  <a:cubicBezTo>
                    <a:pt x="562570" y="575717"/>
                    <a:pt x="591096" y="594073"/>
                    <a:pt x="624334" y="612428"/>
                  </a:cubicBezTo>
                  <a:cubicBezTo>
                    <a:pt x="657076" y="630287"/>
                    <a:pt x="682625" y="646410"/>
                    <a:pt x="700981" y="660797"/>
                  </a:cubicBezTo>
                  <a:cubicBezTo>
                    <a:pt x="721816" y="675680"/>
                    <a:pt x="730002" y="687834"/>
                    <a:pt x="725537" y="697260"/>
                  </a:cubicBezTo>
                  <a:cubicBezTo>
                    <a:pt x="721072" y="706190"/>
                    <a:pt x="714127" y="709166"/>
                    <a:pt x="704701" y="706190"/>
                  </a:cubicBezTo>
                  <a:cubicBezTo>
                    <a:pt x="695772" y="703213"/>
                    <a:pt x="686346" y="700237"/>
                    <a:pt x="676424" y="697260"/>
                  </a:cubicBezTo>
                  <a:cubicBezTo>
                    <a:pt x="667494" y="694284"/>
                    <a:pt x="659804" y="695028"/>
                    <a:pt x="653356" y="699493"/>
                  </a:cubicBezTo>
                  <a:cubicBezTo>
                    <a:pt x="648395" y="703957"/>
                    <a:pt x="642690" y="705694"/>
                    <a:pt x="636240" y="704701"/>
                  </a:cubicBezTo>
                  <a:cubicBezTo>
                    <a:pt x="630287" y="703213"/>
                    <a:pt x="625326" y="705694"/>
                    <a:pt x="621357" y="712143"/>
                  </a:cubicBezTo>
                  <a:cubicBezTo>
                    <a:pt x="617885" y="718096"/>
                    <a:pt x="602754" y="714623"/>
                    <a:pt x="575965" y="701725"/>
                  </a:cubicBezTo>
                  <a:cubicBezTo>
                    <a:pt x="547688" y="687834"/>
                    <a:pt x="523379" y="672951"/>
                    <a:pt x="503039" y="657076"/>
                  </a:cubicBezTo>
                  <a:cubicBezTo>
                    <a:pt x="483195" y="641698"/>
                    <a:pt x="462855" y="623094"/>
                    <a:pt x="442019" y="601266"/>
                  </a:cubicBezTo>
                  <a:cubicBezTo>
                    <a:pt x="422176" y="579934"/>
                    <a:pt x="405060" y="554633"/>
                    <a:pt x="390674" y="525364"/>
                  </a:cubicBezTo>
                  <a:cubicBezTo>
                    <a:pt x="387697" y="518914"/>
                    <a:pt x="384473" y="513457"/>
                    <a:pt x="381000" y="508993"/>
                  </a:cubicBezTo>
                  <a:cubicBezTo>
                    <a:pt x="381000" y="588367"/>
                    <a:pt x="381000" y="668735"/>
                    <a:pt x="381000" y="750094"/>
                  </a:cubicBezTo>
                  <a:cubicBezTo>
                    <a:pt x="503039" y="750094"/>
                    <a:pt x="626070" y="750094"/>
                    <a:pt x="750094" y="750094"/>
                  </a:cubicBezTo>
                  <a:cubicBezTo>
                    <a:pt x="750094" y="626567"/>
                    <a:pt x="750094" y="503287"/>
                    <a:pt x="750094" y="380256"/>
                  </a:cubicBezTo>
                  <a:cubicBezTo>
                    <a:pt x="680144" y="380256"/>
                    <a:pt x="609699" y="380256"/>
                    <a:pt x="538758" y="380256"/>
                  </a:cubicBezTo>
                  <a:close/>
                  <a:moveTo>
                    <a:pt x="5953" y="380256"/>
                  </a:moveTo>
                  <a:cubicBezTo>
                    <a:pt x="5953" y="502295"/>
                    <a:pt x="5953" y="625574"/>
                    <a:pt x="5953" y="750094"/>
                  </a:cubicBezTo>
                  <a:cubicBezTo>
                    <a:pt x="127992" y="750094"/>
                    <a:pt x="251024" y="750094"/>
                    <a:pt x="375047" y="750094"/>
                  </a:cubicBezTo>
                  <a:cubicBezTo>
                    <a:pt x="375047" y="667742"/>
                    <a:pt x="375047" y="585391"/>
                    <a:pt x="375047" y="503039"/>
                  </a:cubicBezTo>
                  <a:cubicBezTo>
                    <a:pt x="370086" y="499567"/>
                    <a:pt x="361900" y="496094"/>
                    <a:pt x="350490" y="492621"/>
                  </a:cubicBezTo>
                  <a:cubicBezTo>
                    <a:pt x="349994" y="492621"/>
                    <a:pt x="349250" y="492373"/>
                    <a:pt x="348258" y="491877"/>
                  </a:cubicBezTo>
                  <a:cubicBezTo>
                    <a:pt x="348258" y="491877"/>
                    <a:pt x="348258" y="492621"/>
                    <a:pt x="348258" y="494110"/>
                  </a:cubicBezTo>
                  <a:cubicBezTo>
                    <a:pt x="335855" y="532805"/>
                    <a:pt x="319236" y="564059"/>
                    <a:pt x="298400" y="587871"/>
                  </a:cubicBezTo>
                  <a:cubicBezTo>
                    <a:pt x="278556" y="611684"/>
                    <a:pt x="260449" y="628055"/>
                    <a:pt x="244078" y="636985"/>
                  </a:cubicBezTo>
                  <a:cubicBezTo>
                    <a:pt x="228699" y="645914"/>
                    <a:pt x="214313" y="653356"/>
                    <a:pt x="200918" y="659309"/>
                  </a:cubicBezTo>
                  <a:cubicBezTo>
                    <a:pt x="188516" y="665262"/>
                    <a:pt x="172393" y="671215"/>
                    <a:pt x="152549" y="677168"/>
                  </a:cubicBezTo>
                  <a:cubicBezTo>
                    <a:pt x="133201" y="683121"/>
                    <a:pt x="118070" y="688330"/>
                    <a:pt x="107156" y="692795"/>
                  </a:cubicBezTo>
                  <a:cubicBezTo>
                    <a:pt x="99715" y="695772"/>
                    <a:pt x="95250" y="696020"/>
                    <a:pt x="93761" y="693539"/>
                  </a:cubicBezTo>
                  <a:cubicBezTo>
                    <a:pt x="92273" y="690563"/>
                    <a:pt x="96242" y="685106"/>
                    <a:pt x="105668" y="677168"/>
                  </a:cubicBezTo>
                  <a:cubicBezTo>
                    <a:pt x="127000" y="659309"/>
                    <a:pt x="150316" y="641201"/>
                    <a:pt x="175617" y="622846"/>
                  </a:cubicBezTo>
                  <a:cubicBezTo>
                    <a:pt x="199430" y="604987"/>
                    <a:pt x="221754" y="582662"/>
                    <a:pt x="242590" y="555873"/>
                  </a:cubicBezTo>
                  <a:cubicBezTo>
                    <a:pt x="255984" y="538014"/>
                    <a:pt x="267890" y="517178"/>
                    <a:pt x="278308" y="493366"/>
                  </a:cubicBezTo>
                  <a:cubicBezTo>
                    <a:pt x="273844" y="493862"/>
                    <a:pt x="269379" y="495102"/>
                    <a:pt x="264914" y="497086"/>
                  </a:cubicBezTo>
                  <a:cubicBezTo>
                    <a:pt x="250031" y="500063"/>
                    <a:pt x="239365" y="499319"/>
                    <a:pt x="232916" y="494854"/>
                  </a:cubicBezTo>
                  <a:cubicBezTo>
                    <a:pt x="227955" y="489893"/>
                    <a:pt x="222746" y="485676"/>
                    <a:pt x="217289" y="482203"/>
                  </a:cubicBezTo>
                  <a:cubicBezTo>
                    <a:pt x="212824" y="479227"/>
                    <a:pt x="209104" y="475506"/>
                    <a:pt x="206127" y="471041"/>
                  </a:cubicBezTo>
                  <a:cubicBezTo>
                    <a:pt x="204143" y="467569"/>
                    <a:pt x="201910" y="461864"/>
                    <a:pt x="199430" y="453926"/>
                  </a:cubicBezTo>
                  <a:cubicBezTo>
                    <a:pt x="197941" y="446485"/>
                    <a:pt x="196205" y="439043"/>
                    <a:pt x="194221" y="431602"/>
                  </a:cubicBezTo>
                  <a:cubicBezTo>
                    <a:pt x="192732" y="424160"/>
                    <a:pt x="200918" y="418703"/>
                    <a:pt x="218777" y="415231"/>
                  </a:cubicBezTo>
                  <a:cubicBezTo>
                    <a:pt x="245566" y="410270"/>
                    <a:pt x="275828" y="402332"/>
                    <a:pt x="309562" y="391418"/>
                  </a:cubicBezTo>
                  <a:cubicBezTo>
                    <a:pt x="310058" y="387946"/>
                    <a:pt x="310803" y="384225"/>
                    <a:pt x="311795" y="380256"/>
                  </a:cubicBezTo>
                  <a:cubicBezTo>
                    <a:pt x="210095" y="380256"/>
                    <a:pt x="108148" y="380256"/>
                    <a:pt x="5953" y="380256"/>
                  </a:cubicBezTo>
                  <a:close/>
                  <a:moveTo>
                    <a:pt x="5105400" y="379512"/>
                  </a:moveTo>
                  <a:cubicBezTo>
                    <a:pt x="5105400" y="393403"/>
                    <a:pt x="5105400" y="408534"/>
                    <a:pt x="5105400" y="424905"/>
                  </a:cubicBezTo>
                  <a:cubicBezTo>
                    <a:pt x="5107384" y="423416"/>
                    <a:pt x="5110361" y="422176"/>
                    <a:pt x="5114329" y="421184"/>
                  </a:cubicBezTo>
                  <a:cubicBezTo>
                    <a:pt x="5116314" y="413743"/>
                    <a:pt x="5119538" y="405309"/>
                    <a:pt x="5124003" y="395883"/>
                  </a:cubicBezTo>
                  <a:cubicBezTo>
                    <a:pt x="5125491" y="389930"/>
                    <a:pt x="5127228" y="384473"/>
                    <a:pt x="5129212" y="379512"/>
                  </a:cubicBezTo>
                  <a:cubicBezTo>
                    <a:pt x="5121275" y="379512"/>
                    <a:pt x="5113337" y="379512"/>
                    <a:pt x="5105400" y="379512"/>
                  </a:cubicBezTo>
                  <a:close/>
                  <a:moveTo>
                    <a:pt x="5070425" y="379512"/>
                  </a:moveTo>
                  <a:cubicBezTo>
                    <a:pt x="5067448" y="381000"/>
                    <a:pt x="5064472" y="382985"/>
                    <a:pt x="5061495" y="385465"/>
                  </a:cubicBezTo>
                  <a:cubicBezTo>
                    <a:pt x="5055542" y="387449"/>
                    <a:pt x="5049837" y="389434"/>
                    <a:pt x="5044380" y="391418"/>
                  </a:cubicBezTo>
                  <a:cubicBezTo>
                    <a:pt x="5044877" y="393403"/>
                    <a:pt x="5046117" y="396627"/>
                    <a:pt x="5048101" y="401092"/>
                  </a:cubicBezTo>
                  <a:cubicBezTo>
                    <a:pt x="5049589" y="407045"/>
                    <a:pt x="5051821" y="412998"/>
                    <a:pt x="5054798" y="418951"/>
                  </a:cubicBezTo>
                  <a:cubicBezTo>
                    <a:pt x="5056286" y="424905"/>
                    <a:pt x="5059015" y="429617"/>
                    <a:pt x="5062984" y="433090"/>
                  </a:cubicBezTo>
                  <a:cubicBezTo>
                    <a:pt x="5064472" y="435074"/>
                    <a:pt x="5065464" y="437555"/>
                    <a:pt x="5065960" y="440532"/>
                  </a:cubicBezTo>
                  <a:cubicBezTo>
                    <a:pt x="5067448" y="440035"/>
                    <a:pt x="5069929" y="439291"/>
                    <a:pt x="5073402" y="438299"/>
                  </a:cubicBezTo>
                  <a:cubicBezTo>
                    <a:pt x="5080843" y="435323"/>
                    <a:pt x="5089525" y="431602"/>
                    <a:pt x="5099446" y="427137"/>
                  </a:cubicBezTo>
                  <a:cubicBezTo>
                    <a:pt x="5099446" y="410766"/>
                    <a:pt x="5099446" y="394891"/>
                    <a:pt x="5099446" y="379512"/>
                  </a:cubicBezTo>
                  <a:cubicBezTo>
                    <a:pt x="5090021" y="379512"/>
                    <a:pt x="5080347" y="379512"/>
                    <a:pt x="5070425" y="379512"/>
                  </a:cubicBezTo>
                  <a:close/>
                  <a:moveTo>
                    <a:pt x="4969966" y="379512"/>
                  </a:moveTo>
                  <a:cubicBezTo>
                    <a:pt x="4958060" y="379512"/>
                    <a:pt x="4946153" y="379760"/>
                    <a:pt x="4934247" y="380256"/>
                  </a:cubicBezTo>
                  <a:cubicBezTo>
                    <a:pt x="4933751" y="399604"/>
                    <a:pt x="4933255" y="418951"/>
                    <a:pt x="4932759" y="438299"/>
                  </a:cubicBezTo>
                  <a:cubicBezTo>
                    <a:pt x="4932759" y="464096"/>
                    <a:pt x="4932511" y="491877"/>
                    <a:pt x="4932015" y="521643"/>
                  </a:cubicBezTo>
                  <a:cubicBezTo>
                    <a:pt x="4932015" y="550416"/>
                    <a:pt x="4934247" y="583158"/>
                    <a:pt x="4938712" y="619869"/>
                  </a:cubicBezTo>
                  <a:cubicBezTo>
                    <a:pt x="4940697" y="640705"/>
                    <a:pt x="4935984" y="654348"/>
                    <a:pt x="4924573" y="660797"/>
                  </a:cubicBezTo>
                  <a:cubicBezTo>
                    <a:pt x="4912667" y="666750"/>
                    <a:pt x="4905226" y="673696"/>
                    <a:pt x="4902249" y="681633"/>
                  </a:cubicBezTo>
                  <a:cubicBezTo>
                    <a:pt x="4899273" y="688082"/>
                    <a:pt x="4895552" y="691803"/>
                    <a:pt x="4891087" y="692795"/>
                  </a:cubicBezTo>
                  <a:cubicBezTo>
                    <a:pt x="4886622" y="692795"/>
                    <a:pt x="4880917" y="689323"/>
                    <a:pt x="4873972" y="682377"/>
                  </a:cubicBezTo>
                  <a:cubicBezTo>
                    <a:pt x="4868019" y="674936"/>
                    <a:pt x="4863306" y="660301"/>
                    <a:pt x="4859833" y="638473"/>
                  </a:cubicBezTo>
                  <a:cubicBezTo>
                    <a:pt x="4856361" y="605235"/>
                    <a:pt x="4855121" y="576213"/>
                    <a:pt x="4856112" y="551408"/>
                  </a:cubicBezTo>
                  <a:cubicBezTo>
                    <a:pt x="4857601" y="527100"/>
                    <a:pt x="4858593" y="502047"/>
                    <a:pt x="4859089" y="476250"/>
                  </a:cubicBezTo>
                  <a:cubicBezTo>
                    <a:pt x="4859586" y="450950"/>
                    <a:pt x="4861570" y="420936"/>
                    <a:pt x="4865042" y="386209"/>
                  </a:cubicBezTo>
                  <a:cubicBezTo>
                    <a:pt x="4865042" y="384225"/>
                    <a:pt x="4865042" y="382241"/>
                    <a:pt x="4865042" y="380256"/>
                  </a:cubicBezTo>
                  <a:cubicBezTo>
                    <a:pt x="4820394" y="380256"/>
                    <a:pt x="4775498" y="380256"/>
                    <a:pt x="4730353" y="380256"/>
                  </a:cubicBezTo>
                  <a:cubicBezTo>
                    <a:pt x="4730353" y="502295"/>
                    <a:pt x="4730353" y="625574"/>
                    <a:pt x="4730353" y="750094"/>
                  </a:cubicBezTo>
                  <a:cubicBezTo>
                    <a:pt x="4852392" y="750094"/>
                    <a:pt x="4975423" y="750094"/>
                    <a:pt x="5099446" y="750094"/>
                  </a:cubicBezTo>
                  <a:cubicBezTo>
                    <a:pt x="5099446" y="666750"/>
                    <a:pt x="5099446" y="583903"/>
                    <a:pt x="5099446" y="501551"/>
                  </a:cubicBezTo>
                  <a:cubicBezTo>
                    <a:pt x="5096470" y="501551"/>
                    <a:pt x="5094237" y="501055"/>
                    <a:pt x="5092749" y="500063"/>
                  </a:cubicBezTo>
                  <a:cubicBezTo>
                    <a:pt x="5088284" y="496590"/>
                    <a:pt x="5083820" y="493614"/>
                    <a:pt x="5079355" y="491133"/>
                  </a:cubicBezTo>
                  <a:cubicBezTo>
                    <a:pt x="5074890" y="489645"/>
                    <a:pt x="5071169" y="486916"/>
                    <a:pt x="5068193" y="482948"/>
                  </a:cubicBezTo>
                  <a:cubicBezTo>
                    <a:pt x="5069681" y="495350"/>
                    <a:pt x="5065960" y="503784"/>
                    <a:pt x="5057030" y="508248"/>
                  </a:cubicBezTo>
                  <a:cubicBezTo>
                    <a:pt x="5048101" y="512713"/>
                    <a:pt x="5039915" y="512465"/>
                    <a:pt x="5032474" y="507504"/>
                  </a:cubicBezTo>
                  <a:cubicBezTo>
                    <a:pt x="5026025" y="503039"/>
                    <a:pt x="5019079" y="496094"/>
                    <a:pt x="5011638" y="486668"/>
                  </a:cubicBezTo>
                  <a:cubicBezTo>
                    <a:pt x="5008661" y="483196"/>
                    <a:pt x="5006181" y="479971"/>
                    <a:pt x="5004196" y="476994"/>
                  </a:cubicBezTo>
                  <a:cubicBezTo>
                    <a:pt x="5002708" y="475506"/>
                    <a:pt x="5001220" y="473026"/>
                    <a:pt x="4999732" y="469553"/>
                  </a:cubicBezTo>
                  <a:cubicBezTo>
                    <a:pt x="4999236" y="467569"/>
                    <a:pt x="4997996" y="465088"/>
                    <a:pt x="4996011" y="462112"/>
                  </a:cubicBezTo>
                  <a:cubicBezTo>
                    <a:pt x="4994523" y="460127"/>
                    <a:pt x="4991794" y="454174"/>
                    <a:pt x="4987825" y="444252"/>
                  </a:cubicBezTo>
                  <a:cubicBezTo>
                    <a:pt x="4984353" y="434826"/>
                    <a:pt x="4980384" y="421680"/>
                    <a:pt x="4975919" y="404813"/>
                  </a:cubicBezTo>
                  <a:cubicBezTo>
                    <a:pt x="4973935" y="395883"/>
                    <a:pt x="4971951" y="387449"/>
                    <a:pt x="4969966" y="379512"/>
                  </a:cubicBezTo>
                  <a:close/>
                  <a:moveTo>
                    <a:pt x="1715393" y="379512"/>
                  </a:moveTo>
                  <a:cubicBezTo>
                    <a:pt x="1714897" y="383977"/>
                    <a:pt x="1713657" y="389186"/>
                    <a:pt x="1711672" y="395139"/>
                  </a:cubicBezTo>
                  <a:cubicBezTo>
                    <a:pt x="1705719" y="411510"/>
                    <a:pt x="1697286" y="434826"/>
                    <a:pt x="1686372" y="465088"/>
                  </a:cubicBezTo>
                  <a:cubicBezTo>
                    <a:pt x="1675954" y="494854"/>
                    <a:pt x="1668760" y="511969"/>
                    <a:pt x="1664791" y="516434"/>
                  </a:cubicBezTo>
                  <a:cubicBezTo>
                    <a:pt x="1663303" y="517922"/>
                    <a:pt x="1661815" y="519162"/>
                    <a:pt x="1660327" y="520155"/>
                  </a:cubicBezTo>
                  <a:cubicBezTo>
                    <a:pt x="1660327" y="523131"/>
                    <a:pt x="1660079" y="526108"/>
                    <a:pt x="1659583" y="529084"/>
                  </a:cubicBezTo>
                  <a:cubicBezTo>
                    <a:pt x="1659583" y="531069"/>
                    <a:pt x="1658590" y="533797"/>
                    <a:pt x="1656606" y="537270"/>
                  </a:cubicBezTo>
                  <a:cubicBezTo>
                    <a:pt x="1655118" y="540246"/>
                    <a:pt x="1653629" y="543967"/>
                    <a:pt x="1652141" y="548432"/>
                  </a:cubicBezTo>
                  <a:cubicBezTo>
                    <a:pt x="1652141" y="551905"/>
                    <a:pt x="1649412" y="554137"/>
                    <a:pt x="1643956" y="555129"/>
                  </a:cubicBezTo>
                  <a:cubicBezTo>
                    <a:pt x="1632049" y="556618"/>
                    <a:pt x="1614934" y="559594"/>
                    <a:pt x="1592610" y="564059"/>
                  </a:cubicBezTo>
                  <a:cubicBezTo>
                    <a:pt x="1583680" y="564555"/>
                    <a:pt x="1573510" y="565795"/>
                    <a:pt x="1562100" y="567780"/>
                  </a:cubicBezTo>
                  <a:cubicBezTo>
                    <a:pt x="1562100" y="627311"/>
                    <a:pt x="1562100" y="688082"/>
                    <a:pt x="1562100" y="750094"/>
                  </a:cubicBezTo>
                  <a:cubicBezTo>
                    <a:pt x="1684139" y="750094"/>
                    <a:pt x="1807170" y="750094"/>
                    <a:pt x="1931194" y="750094"/>
                  </a:cubicBezTo>
                  <a:cubicBezTo>
                    <a:pt x="1931194" y="626567"/>
                    <a:pt x="1931194" y="503287"/>
                    <a:pt x="1931194" y="380256"/>
                  </a:cubicBezTo>
                  <a:cubicBezTo>
                    <a:pt x="1910358" y="380256"/>
                    <a:pt x="1890018" y="380008"/>
                    <a:pt x="1870174" y="379512"/>
                  </a:cubicBezTo>
                  <a:cubicBezTo>
                    <a:pt x="1870174" y="397867"/>
                    <a:pt x="1870918" y="418703"/>
                    <a:pt x="1872407" y="442020"/>
                  </a:cubicBezTo>
                  <a:cubicBezTo>
                    <a:pt x="1873895" y="488157"/>
                    <a:pt x="1873151" y="532061"/>
                    <a:pt x="1870174" y="573733"/>
                  </a:cubicBezTo>
                  <a:cubicBezTo>
                    <a:pt x="1867198" y="614412"/>
                    <a:pt x="1859012" y="644674"/>
                    <a:pt x="1845618" y="664518"/>
                  </a:cubicBezTo>
                  <a:cubicBezTo>
                    <a:pt x="1837680" y="674936"/>
                    <a:pt x="1826766" y="681137"/>
                    <a:pt x="1812875" y="683121"/>
                  </a:cubicBezTo>
                  <a:cubicBezTo>
                    <a:pt x="1800473" y="684610"/>
                    <a:pt x="1788815" y="689323"/>
                    <a:pt x="1777901" y="697260"/>
                  </a:cubicBezTo>
                  <a:cubicBezTo>
                    <a:pt x="1768475" y="704701"/>
                    <a:pt x="1760041" y="708918"/>
                    <a:pt x="1752600" y="709910"/>
                  </a:cubicBezTo>
                  <a:cubicBezTo>
                    <a:pt x="1745159" y="711399"/>
                    <a:pt x="1739949" y="709662"/>
                    <a:pt x="1736973" y="704701"/>
                  </a:cubicBezTo>
                  <a:cubicBezTo>
                    <a:pt x="1733997" y="698748"/>
                    <a:pt x="1729284" y="693539"/>
                    <a:pt x="1722834" y="689075"/>
                  </a:cubicBezTo>
                  <a:cubicBezTo>
                    <a:pt x="1716385" y="684610"/>
                    <a:pt x="1712168" y="678408"/>
                    <a:pt x="1710184" y="670471"/>
                  </a:cubicBezTo>
                  <a:cubicBezTo>
                    <a:pt x="1708696" y="663030"/>
                    <a:pt x="1704231" y="655836"/>
                    <a:pt x="1696790" y="648891"/>
                  </a:cubicBezTo>
                  <a:cubicBezTo>
                    <a:pt x="1689348" y="642938"/>
                    <a:pt x="1686124" y="638721"/>
                    <a:pt x="1687115" y="636241"/>
                  </a:cubicBezTo>
                  <a:cubicBezTo>
                    <a:pt x="1688604" y="632768"/>
                    <a:pt x="1694805" y="631280"/>
                    <a:pt x="1705719" y="631776"/>
                  </a:cubicBezTo>
                  <a:cubicBezTo>
                    <a:pt x="1716137" y="631776"/>
                    <a:pt x="1726059" y="632272"/>
                    <a:pt x="1735485" y="633264"/>
                  </a:cubicBezTo>
                  <a:cubicBezTo>
                    <a:pt x="1744415" y="633264"/>
                    <a:pt x="1751112" y="630783"/>
                    <a:pt x="1755577" y="625823"/>
                  </a:cubicBezTo>
                  <a:cubicBezTo>
                    <a:pt x="1760041" y="622846"/>
                    <a:pt x="1764010" y="615157"/>
                    <a:pt x="1767483" y="602754"/>
                  </a:cubicBezTo>
                  <a:cubicBezTo>
                    <a:pt x="1770459" y="590848"/>
                    <a:pt x="1773684" y="572244"/>
                    <a:pt x="1777157" y="546944"/>
                  </a:cubicBezTo>
                  <a:cubicBezTo>
                    <a:pt x="1780133" y="522635"/>
                    <a:pt x="1781125" y="492373"/>
                    <a:pt x="1780133" y="456159"/>
                  </a:cubicBezTo>
                  <a:cubicBezTo>
                    <a:pt x="1780133" y="429369"/>
                    <a:pt x="1779389" y="403821"/>
                    <a:pt x="1777901" y="379512"/>
                  </a:cubicBezTo>
                  <a:cubicBezTo>
                    <a:pt x="1757065" y="379512"/>
                    <a:pt x="1736229" y="379512"/>
                    <a:pt x="1715393" y="379512"/>
                  </a:cubicBezTo>
                  <a:close/>
                  <a:moveTo>
                    <a:pt x="1187053" y="379512"/>
                  </a:moveTo>
                  <a:cubicBezTo>
                    <a:pt x="1187053" y="502047"/>
                    <a:pt x="1187053" y="625574"/>
                    <a:pt x="1187053" y="750094"/>
                  </a:cubicBezTo>
                  <a:cubicBezTo>
                    <a:pt x="1309092" y="750094"/>
                    <a:pt x="1432123" y="750094"/>
                    <a:pt x="1556147" y="750094"/>
                  </a:cubicBezTo>
                  <a:cubicBezTo>
                    <a:pt x="1556147" y="689075"/>
                    <a:pt x="1556147" y="628799"/>
                    <a:pt x="1556147" y="569268"/>
                  </a:cubicBezTo>
                  <a:cubicBezTo>
                    <a:pt x="1542256" y="570756"/>
                    <a:pt x="1526381" y="572741"/>
                    <a:pt x="1508522" y="575221"/>
                  </a:cubicBezTo>
                  <a:cubicBezTo>
                    <a:pt x="1504057" y="575221"/>
                    <a:pt x="1499840" y="575221"/>
                    <a:pt x="1495871" y="575221"/>
                  </a:cubicBezTo>
                  <a:cubicBezTo>
                    <a:pt x="1495375" y="575717"/>
                    <a:pt x="1494879" y="577205"/>
                    <a:pt x="1494383" y="579686"/>
                  </a:cubicBezTo>
                  <a:cubicBezTo>
                    <a:pt x="1492895" y="586135"/>
                    <a:pt x="1489670" y="590352"/>
                    <a:pt x="1484709" y="592336"/>
                  </a:cubicBezTo>
                  <a:cubicBezTo>
                    <a:pt x="1479748" y="593825"/>
                    <a:pt x="1472307" y="587623"/>
                    <a:pt x="1462385" y="573733"/>
                  </a:cubicBezTo>
                  <a:cubicBezTo>
                    <a:pt x="1450479" y="556866"/>
                    <a:pt x="1439317" y="534045"/>
                    <a:pt x="1428899" y="505272"/>
                  </a:cubicBezTo>
                  <a:cubicBezTo>
                    <a:pt x="1418481" y="476994"/>
                    <a:pt x="1410047" y="443012"/>
                    <a:pt x="1403598" y="403325"/>
                  </a:cubicBezTo>
                  <a:cubicBezTo>
                    <a:pt x="1402110" y="395387"/>
                    <a:pt x="1401862" y="387449"/>
                    <a:pt x="1402854" y="379512"/>
                  </a:cubicBezTo>
                  <a:cubicBezTo>
                    <a:pt x="1383010" y="379512"/>
                    <a:pt x="1363167" y="379760"/>
                    <a:pt x="1343323" y="380256"/>
                  </a:cubicBezTo>
                  <a:cubicBezTo>
                    <a:pt x="1343323" y="412998"/>
                    <a:pt x="1343075" y="447725"/>
                    <a:pt x="1342578" y="484436"/>
                  </a:cubicBezTo>
                  <a:cubicBezTo>
                    <a:pt x="1342083" y="526108"/>
                    <a:pt x="1345059" y="572989"/>
                    <a:pt x="1351508" y="625078"/>
                  </a:cubicBezTo>
                  <a:cubicBezTo>
                    <a:pt x="1354485" y="644922"/>
                    <a:pt x="1350020" y="658069"/>
                    <a:pt x="1338114" y="664518"/>
                  </a:cubicBezTo>
                  <a:cubicBezTo>
                    <a:pt x="1327200" y="670471"/>
                    <a:pt x="1320006" y="677168"/>
                    <a:pt x="1316533" y="684610"/>
                  </a:cubicBezTo>
                  <a:cubicBezTo>
                    <a:pt x="1314549" y="691059"/>
                    <a:pt x="1311077" y="694780"/>
                    <a:pt x="1306116" y="695772"/>
                  </a:cubicBezTo>
                  <a:cubicBezTo>
                    <a:pt x="1301651" y="695772"/>
                    <a:pt x="1296194" y="692547"/>
                    <a:pt x="1289745" y="686098"/>
                  </a:cubicBezTo>
                  <a:cubicBezTo>
                    <a:pt x="1283791" y="678657"/>
                    <a:pt x="1279079" y="664518"/>
                    <a:pt x="1275606" y="643682"/>
                  </a:cubicBezTo>
                  <a:cubicBezTo>
                    <a:pt x="1269653" y="597545"/>
                    <a:pt x="1267420" y="557362"/>
                    <a:pt x="1268908" y="523131"/>
                  </a:cubicBezTo>
                  <a:cubicBezTo>
                    <a:pt x="1270397" y="489893"/>
                    <a:pt x="1271637" y="455662"/>
                    <a:pt x="1272629" y="420440"/>
                  </a:cubicBezTo>
                  <a:cubicBezTo>
                    <a:pt x="1272629" y="408037"/>
                    <a:pt x="1272877" y="394643"/>
                    <a:pt x="1273374" y="380256"/>
                  </a:cubicBezTo>
                  <a:cubicBezTo>
                    <a:pt x="1244600" y="380256"/>
                    <a:pt x="1215827" y="380008"/>
                    <a:pt x="1187053" y="379512"/>
                  </a:cubicBezTo>
                  <a:close/>
                  <a:moveTo>
                    <a:pt x="5366593" y="378768"/>
                  </a:moveTo>
                  <a:cubicBezTo>
                    <a:pt x="5370066" y="480467"/>
                    <a:pt x="5370314" y="557610"/>
                    <a:pt x="5367337" y="610196"/>
                  </a:cubicBezTo>
                  <a:cubicBezTo>
                    <a:pt x="5365849" y="630039"/>
                    <a:pt x="5361384" y="647403"/>
                    <a:pt x="5353943" y="662285"/>
                  </a:cubicBezTo>
                  <a:cubicBezTo>
                    <a:pt x="5346501" y="676176"/>
                    <a:pt x="5337076" y="687338"/>
                    <a:pt x="5325665" y="695772"/>
                  </a:cubicBezTo>
                  <a:cubicBezTo>
                    <a:pt x="5315247" y="703213"/>
                    <a:pt x="5304582" y="708174"/>
                    <a:pt x="5293667" y="710655"/>
                  </a:cubicBezTo>
                  <a:cubicBezTo>
                    <a:pt x="5283249" y="712143"/>
                    <a:pt x="5275560" y="716856"/>
                    <a:pt x="5270599" y="724793"/>
                  </a:cubicBezTo>
                  <a:cubicBezTo>
                    <a:pt x="5266134" y="731242"/>
                    <a:pt x="5259437" y="734715"/>
                    <a:pt x="5250507" y="735211"/>
                  </a:cubicBezTo>
                  <a:cubicBezTo>
                    <a:pt x="5243066" y="735211"/>
                    <a:pt x="5236865" y="730002"/>
                    <a:pt x="5231903" y="719584"/>
                  </a:cubicBezTo>
                  <a:cubicBezTo>
                    <a:pt x="5227439" y="709166"/>
                    <a:pt x="5222726" y="702469"/>
                    <a:pt x="5217765" y="699493"/>
                  </a:cubicBezTo>
                  <a:cubicBezTo>
                    <a:pt x="5212804" y="696516"/>
                    <a:pt x="5209579" y="692051"/>
                    <a:pt x="5208091" y="686098"/>
                  </a:cubicBezTo>
                  <a:cubicBezTo>
                    <a:pt x="5208091" y="681137"/>
                    <a:pt x="5204123" y="675184"/>
                    <a:pt x="5196185" y="668239"/>
                  </a:cubicBezTo>
                  <a:cubicBezTo>
                    <a:pt x="5188743" y="661789"/>
                    <a:pt x="5186263" y="657076"/>
                    <a:pt x="5188743" y="654100"/>
                  </a:cubicBezTo>
                  <a:cubicBezTo>
                    <a:pt x="5188743" y="651123"/>
                    <a:pt x="5194696" y="650131"/>
                    <a:pt x="5206603" y="651123"/>
                  </a:cubicBezTo>
                  <a:cubicBezTo>
                    <a:pt x="5218509" y="652612"/>
                    <a:pt x="5228183" y="652860"/>
                    <a:pt x="5235624" y="651868"/>
                  </a:cubicBezTo>
                  <a:cubicBezTo>
                    <a:pt x="5243066" y="651371"/>
                    <a:pt x="5248275" y="649387"/>
                    <a:pt x="5251251" y="645914"/>
                  </a:cubicBezTo>
                  <a:cubicBezTo>
                    <a:pt x="5258693" y="644426"/>
                    <a:pt x="5263902" y="639713"/>
                    <a:pt x="5266878" y="631776"/>
                  </a:cubicBezTo>
                  <a:cubicBezTo>
                    <a:pt x="5268863" y="624334"/>
                    <a:pt x="5270847" y="613420"/>
                    <a:pt x="5272831" y="599034"/>
                  </a:cubicBezTo>
                  <a:cubicBezTo>
                    <a:pt x="5277296" y="483940"/>
                    <a:pt x="5279281" y="410766"/>
                    <a:pt x="5278784" y="379512"/>
                  </a:cubicBezTo>
                  <a:cubicBezTo>
                    <a:pt x="5253484" y="379512"/>
                    <a:pt x="5228431" y="379512"/>
                    <a:pt x="5203626" y="379512"/>
                  </a:cubicBezTo>
                  <a:cubicBezTo>
                    <a:pt x="5202138" y="381496"/>
                    <a:pt x="5200898" y="384225"/>
                    <a:pt x="5199905" y="387698"/>
                  </a:cubicBezTo>
                  <a:cubicBezTo>
                    <a:pt x="5201394" y="387698"/>
                    <a:pt x="5203130" y="388442"/>
                    <a:pt x="5205114" y="389930"/>
                  </a:cubicBezTo>
                  <a:cubicBezTo>
                    <a:pt x="5208091" y="391914"/>
                    <a:pt x="5210820" y="393899"/>
                    <a:pt x="5213300" y="395883"/>
                  </a:cubicBezTo>
                  <a:cubicBezTo>
                    <a:pt x="5215285" y="396379"/>
                    <a:pt x="5217765" y="397867"/>
                    <a:pt x="5220741" y="400348"/>
                  </a:cubicBezTo>
                  <a:cubicBezTo>
                    <a:pt x="5222230" y="401836"/>
                    <a:pt x="5224710" y="404069"/>
                    <a:pt x="5228183" y="407045"/>
                  </a:cubicBezTo>
                  <a:cubicBezTo>
                    <a:pt x="5231159" y="409030"/>
                    <a:pt x="5232896" y="412254"/>
                    <a:pt x="5233392" y="416719"/>
                  </a:cubicBezTo>
                  <a:cubicBezTo>
                    <a:pt x="5233392" y="420192"/>
                    <a:pt x="5233640" y="423664"/>
                    <a:pt x="5234136" y="427137"/>
                  </a:cubicBezTo>
                  <a:cubicBezTo>
                    <a:pt x="5234136" y="429121"/>
                    <a:pt x="5233888" y="432346"/>
                    <a:pt x="5233392" y="436811"/>
                  </a:cubicBezTo>
                  <a:cubicBezTo>
                    <a:pt x="5231903" y="439787"/>
                    <a:pt x="5231159" y="443756"/>
                    <a:pt x="5231159" y="448717"/>
                  </a:cubicBezTo>
                  <a:cubicBezTo>
                    <a:pt x="5231159" y="452190"/>
                    <a:pt x="5228927" y="455166"/>
                    <a:pt x="5224462" y="457647"/>
                  </a:cubicBezTo>
                  <a:cubicBezTo>
                    <a:pt x="5215532" y="461119"/>
                    <a:pt x="5202138" y="466825"/>
                    <a:pt x="5184278" y="474762"/>
                  </a:cubicBezTo>
                  <a:cubicBezTo>
                    <a:pt x="5167411" y="481211"/>
                    <a:pt x="5145336" y="489149"/>
                    <a:pt x="5118050" y="498575"/>
                  </a:cubicBezTo>
                  <a:cubicBezTo>
                    <a:pt x="5113585" y="500063"/>
                    <a:pt x="5109369" y="501055"/>
                    <a:pt x="5105400" y="501551"/>
                  </a:cubicBezTo>
                  <a:cubicBezTo>
                    <a:pt x="5105400" y="583407"/>
                    <a:pt x="5105400" y="666254"/>
                    <a:pt x="5105400" y="750094"/>
                  </a:cubicBezTo>
                  <a:cubicBezTo>
                    <a:pt x="5227439" y="750094"/>
                    <a:pt x="5350470" y="750094"/>
                    <a:pt x="5474493" y="750094"/>
                  </a:cubicBezTo>
                  <a:cubicBezTo>
                    <a:pt x="5474493" y="626567"/>
                    <a:pt x="5474493" y="503287"/>
                    <a:pt x="5474493" y="380256"/>
                  </a:cubicBezTo>
                  <a:cubicBezTo>
                    <a:pt x="5438775" y="380256"/>
                    <a:pt x="5402808" y="379760"/>
                    <a:pt x="5366593" y="378768"/>
                  </a:cubicBezTo>
                  <a:close/>
                  <a:moveTo>
                    <a:pt x="5099446" y="365373"/>
                  </a:moveTo>
                  <a:cubicBezTo>
                    <a:pt x="5092997" y="368350"/>
                    <a:pt x="5086300" y="371575"/>
                    <a:pt x="5079355" y="375047"/>
                  </a:cubicBezTo>
                  <a:cubicBezTo>
                    <a:pt x="5085308" y="375047"/>
                    <a:pt x="5092005" y="375047"/>
                    <a:pt x="5099446" y="375047"/>
                  </a:cubicBezTo>
                  <a:cubicBezTo>
                    <a:pt x="5099446" y="372071"/>
                    <a:pt x="5099446" y="368846"/>
                    <a:pt x="5099446" y="365373"/>
                  </a:cubicBezTo>
                  <a:close/>
                  <a:moveTo>
                    <a:pt x="5129212" y="353467"/>
                  </a:moveTo>
                  <a:cubicBezTo>
                    <a:pt x="5128716" y="353467"/>
                    <a:pt x="5121027" y="356444"/>
                    <a:pt x="5106144" y="362397"/>
                  </a:cubicBezTo>
                  <a:cubicBezTo>
                    <a:pt x="5106144" y="362397"/>
                    <a:pt x="5105896" y="362397"/>
                    <a:pt x="5105400" y="362397"/>
                  </a:cubicBezTo>
                  <a:cubicBezTo>
                    <a:pt x="5105400" y="365869"/>
                    <a:pt x="5105400" y="370086"/>
                    <a:pt x="5105400" y="375047"/>
                  </a:cubicBezTo>
                  <a:cubicBezTo>
                    <a:pt x="5112841" y="375047"/>
                    <a:pt x="5121027" y="375047"/>
                    <a:pt x="5129956" y="375047"/>
                  </a:cubicBezTo>
                  <a:cubicBezTo>
                    <a:pt x="5132933" y="362645"/>
                    <a:pt x="5132685" y="355451"/>
                    <a:pt x="5129212" y="353467"/>
                  </a:cubicBezTo>
                  <a:close/>
                  <a:moveTo>
                    <a:pt x="6286499" y="301377"/>
                  </a:moveTo>
                  <a:cubicBezTo>
                    <a:pt x="6286499" y="325190"/>
                    <a:pt x="6286499" y="349746"/>
                    <a:pt x="6286499" y="375047"/>
                  </a:cubicBezTo>
                  <a:cubicBezTo>
                    <a:pt x="6298405" y="375047"/>
                    <a:pt x="6310559" y="375047"/>
                    <a:pt x="6322962" y="375047"/>
                  </a:cubicBezTo>
                  <a:cubicBezTo>
                    <a:pt x="6322962" y="367606"/>
                    <a:pt x="6322962" y="360412"/>
                    <a:pt x="6322962" y="353467"/>
                  </a:cubicBezTo>
                  <a:cubicBezTo>
                    <a:pt x="6322962" y="338584"/>
                    <a:pt x="6322715" y="324694"/>
                    <a:pt x="6322218" y="311795"/>
                  </a:cubicBezTo>
                  <a:cubicBezTo>
                    <a:pt x="6313289" y="305346"/>
                    <a:pt x="6304111" y="301873"/>
                    <a:pt x="6294685" y="301377"/>
                  </a:cubicBezTo>
                  <a:cubicBezTo>
                    <a:pt x="6291709" y="301377"/>
                    <a:pt x="6288979" y="301377"/>
                    <a:pt x="6286499" y="301377"/>
                  </a:cubicBezTo>
                  <a:close/>
                  <a:moveTo>
                    <a:pt x="6131811" y="273984"/>
                  </a:moveTo>
                  <a:cubicBezTo>
                    <a:pt x="6127533" y="272774"/>
                    <a:pt x="6119068" y="276449"/>
                    <a:pt x="6106418" y="285006"/>
                  </a:cubicBezTo>
                  <a:cubicBezTo>
                    <a:pt x="6091039" y="295920"/>
                    <a:pt x="6077892" y="302121"/>
                    <a:pt x="6066978" y="303610"/>
                  </a:cubicBezTo>
                  <a:cubicBezTo>
                    <a:pt x="6064002" y="303610"/>
                    <a:pt x="6061769" y="302866"/>
                    <a:pt x="6060281" y="301377"/>
                  </a:cubicBezTo>
                  <a:cubicBezTo>
                    <a:pt x="6049863" y="323701"/>
                    <a:pt x="6037957" y="346522"/>
                    <a:pt x="6024562" y="369838"/>
                  </a:cubicBezTo>
                  <a:cubicBezTo>
                    <a:pt x="6023074" y="371326"/>
                    <a:pt x="6021586" y="373063"/>
                    <a:pt x="6020097" y="375047"/>
                  </a:cubicBezTo>
                  <a:cubicBezTo>
                    <a:pt x="6051351" y="375047"/>
                    <a:pt x="6083349" y="375047"/>
                    <a:pt x="6116091" y="375047"/>
                  </a:cubicBezTo>
                  <a:cubicBezTo>
                    <a:pt x="6121053" y="352723"/>
                    <a:pt x="6125765" y="333127"/>
                    <a:pt x="6130230" y="316260"/>
                  </a:cubicBezTo>
                  <a:cubicBezTo>
                    <a:pt x="6134695" y="291951"/>
                    <a:pt x="6136183" y="278805"/>
                    <a:pt x="6134695" y="276821"/>
                  </a:cubicBezTo>
                  <a:cubicBezTo>
                    <a:pt x="6134199" y="275332"/>
                    <a:pt x="6133237" y="274387"/>
                    <a:pt x="6131811" y="273984"/>
                  </a:cubicBezTo>
                  <a:close/>
                  <a:moveTo>
                    <a:pt x="2716411" y="254496"/>
                  </a:moveTo>
                  <a:cubicBezTo>
                    <a:pt x="2714427" y="257969"/>
                    <a:pt x="2711698" y="261938"/>
                    <a:pt x="2708225" y="266403"/>
                  </a:cubicBezTo>
                  <a:cubicBezTo>
                    <a:pt x="2693342" y="281285"/>
                    <a:pt x="2677467" y="295176"/>
                    <a:pt x="2660600" y="308075"/>
                  </a:cubicBezTo>
                  <a:cubicBezTo>
                    <a:pt x="2653159" y="312539"/>
                    <a:pt x="2646710" y="317004"/>
                    <a:pt x="2641252" y="321469"/>
                  </a:cubicBezTo>
                  <a:cubicBezTo>
                    <a:pt x="2647206" y="321469"/>
                    <a:pt x="2654647" y="321469"/>
                    <a:pt x="2663577" y="321469"/>
                  </a:cubicBezTo>
                  <a:cubicBezTo>
                    <a:pt x="2678956" y="319981"/>
                    <a:pt x="2692350" y="319237"/>
                    <a:pt x="2703760" y="319237"/>
                  </a:cubicBezTo>
                  <a:cubicBezTo>
                    <a:pt x="2705249" y="319237"/>
                    <a:pt x="2707730" y="319237"/>
                    <a:pt x="2711202" y="319237"/>
                  </a:cubicBezTo>
                  <a:cubicBezTo>
                    <a:pt x="2720131" y="308819"/>
                    <a:pt x="2728813" y="298897"/>
                    <a:pt x="2737247" y="289471"/>
                  </a:cubicBezTo>
                  <a:cubicBezTo>
                    <a:pt x="2737247" y="279053"/>
                    <a:pt x="2737247" y="268883"/>
                    <a:pt x="2737247" y="258961"/>
                  </a:cubicBezTo>
                  <a:cubicBezTo>
                    <a:pt x="2735262" y="258961"/>
                    <a:pt x="2733030" y="259705"/>
                    <a:pt x="2730550" y="261194"/>
                  </a:cubicBezTo>
                  <a:cubicBezTo>
                    <a:pt x="2726085" y="261194"/>
                    <a:pt x="2721868" y="259705"/>
                    <a:pt x="2717899" y="256729"/>
                  </a:cubicBezTo>
                  <a:cubicBezTo>
                    <a:pt x="2717403" y="256233"/>
                    <a:pt x="2716907" y="255489"/>
                    <a:pt x="2716411" y="254496"/>
                  </a:cubicBezTo>
                  <a:close/>
                  <a:moveTo>
                    <a:pt x="2766268" y="249287"/>
                  </a:moveTo>
                  <a:cubicBezTo>
                    <a:pt x="2765772" y="248791"/>
                    <a:pt x="2761059" y="250280"/>
                    <a:pt x="2752129" y="253752"/>
                  </a:cubicBezTo>
                  <a:cubicBezTo>
                    <a:pt x="2749153" y="255241"/>
                    <a:pt x="2746176" y="256233"/>
                    <a:pt x="2743200" y="256729"/>
                  </a:cubicBezTo>
                  <a:cubicBezTo>
                    <a:pt x="2743200" y="264666"/>
                    <a:pt x="2743200" y="273348"/>
                    <a:pt x="2743200" y="282774"/>
                  </a:cubicBezTo>
                  <a:cubicBezTo>
                    <a:pt x="2761059" y="261938"/>
                    <a:pt x="2768749" y="250776"/>
                    <a:pt x="2766268" y="249287"/>
                  </a:cubicBezTo>
                  <a:close/>
                  <a:moveTo>
                    <a:pt x="5268366" y="169664"/>
                  </a:moveTo>
                  <a:cubicBezTo>
                    <a:pt x="5250011" y="172641"/>
                    <a:pt x="5231408" y="176610"/>
                    <a:pt x="5212556" y="181571"/>
                  </a:cubicBezTo>
                  <a:cubicBezTo>
                    <a:pt x="5186759" y="187524"/>
                    <a:pt x="5151040" y="200670"/>
                    <a:pt x="5105400" y="221010"/>
                  </a:cubicBezTo>
                  <a:cubicBezTo>
                    <a:pt x="5105400" y="248295"/>
                    <a:pt x="5105400" y="276573"/>
                    <a:pt x="5105400" y="305842"/>
                  </a:cubicBezTo>
                  <a:cubicBezTo>
                    <a:pt x="5108376" y="305842"/>
                    <a:pt x="5110857" y="306090"/>
                    <a:pt x="5112841" y="306586"/>
                  </a:cubicBezTo>
                  <a:cubicBezTo>
                    <a:pt x="5124747" y="306586"/>
                    <a:pt x="5135413" y="302121"/>
                    <a:pt x="5144839" y="293192"/>
                  </a:cubicBezTo>
                  <a:cubicBezTo>
                    <a:pt x="5153769" y="284262"/>
                    <a:pt x="5165675" y="281782"/>
                    <a:pt x="5180558" y="285750"/>
                  </a:cubicBezTo>
                  <a:cubicBezTo>
                    <a:pt x="5195441" y="288727"/>
                    <a:pt x="5207595" y="296664"/>
                    <a:pt x="5217021" y="309563"/>
                  </a:cubicBezTo>
                  <a:cubicBezTo>
                    <a:pt x="5225950" y="321469"/>
                    <a:pt x="5226447" y="335608"/>
                    <a:pt x="5218509" y="351979"/>
                  </a:cubicBezTo>
                  <a:cubicBezTo>
                    <a:pt x="5214044" y="359916"/>
                    <a:pt x="5209828" y="367606"/>
                    <a:pt x="5205859" y="375047"/>
                  </a:cubicBezTo>
                  <a:cubicBezTo>
                    <a:pt x="5229671" y="375047"/>
                    <a:pt x="5254228" y="375047"/>
                    <a:pt x="5279528" y="375047"/>
                  </a:cubicBezTo>
                  <a:cubicBezTo>
                    <a:pt x="5279528" y="374551"/>
                    <a:pt x="5279528" y="373807"/>
                    <a:pt x="5279528" y="372815"/>
                  </a:cubicBezTo>
                  <a:cubicBezTo>
                    <a:pt x="5279033" y="347514"/>
                    <a:pt x="5278537" y="319485"/>
                    <a:pt x="5278040" y="288727"/>
                  </a:cubicBezTo>
                  <a:cubicBezTo>
                    <a:pt x="5278040" y="258961"/>
                    <a:pt x="5276800" y="235149"/>
                    <a:pt x="5274320" y="217289"/>
                  </a:cubicBezTo>
                  <a:cubicBezTo>
                    <a:pt x="5272831" y="200422"/>
                    <a:pt x="5270847" y="184547"/>
                    <a:pt x="5268366" y="169664"/>
                  </a:cubicBezTo>
                  <a:close/>
                  <a:moveTo>
                    <a:pt x="564244" y="138969"/>
                  </a:moveTo>
                  <a:cubicBezTo>
                    <a:pt x="568089" y="139837"/>
                    <a:pt x="572244" y="141635"/>
                    <a:pt x="576709" y="144364"/>
                  </a:cubicBezTo>
                  <a:cubicBezTo>
                    <a:pt x="597545" y="160735"/>
                    <a:pt x="610443" y="175369"/>
                    <a:pt x="615404" y="188268"/>
                  </a:cubicBezTo>
                  <a:cubicBezTo>
                    <a:pt x="619869" y="201662"/>
                    <a:pt x="619869" y="212576"/>
                    <a:pt x="615404" y="221010"/>
                  </a:cubicBezTo>
                  <a:cubicBezTo>
                    <a:pt x="610939" y="229940"/>
                    <a:pt x="604986" y="236141"/>
                    <a:pt x="597545" y="239614"/>
                  </a:cubicBezTo>
                  <a:cubicBezTo>
                    <a:pt x="590104" y="242590"/>
                    <a:pt x="583158" y="242838"/>
                    <a:pt x="576709" y="240358"/>
                  </a:cubicBezTo>
                  <a:cubicBezTo>
                    <a:pt x="570260" y="238373"/>
                    <a:pt x="564555" y="234157"/>
                    <a:pt x="559594" y="227707"/>
                  </a:cubicBezTo>
                  <a:cubicBezTo>
                    <a:pt x="555129" y="221754"/>
                    <a:pt x="550664" y="217289"/>
                    <a:pt x="546199" y="214313"/>
                  </a:cubicBezTo>
                  <a:cubicBezTo>
                    <a:pt x="544711" y="214313"/>
                    <a:pt x="541486" y="214313"/>
                    <a:pt x="536525" y="214313"/>
                  </a:cubicBezTo>
                  <a:cubicBezTo>
                    <a:pt x="532061" y="214313"/>
                    <a:pt x="527844" y="214313"/>
                    <a:pt x="523875" y="214313"/>
                  </a:cubicBezTo>
                  <a:cubicBezTo>
                    <a:pt x="520402" y="214313"/>
                    <a:pt x="518418" y="214065"/>
                    <a:pt x="517922" y="213569"/>
                  </a:cubicBezTo>
                  <a:cubicBezTo>
                    <a:pt x="517426" y="212080"/>
                    <a:pt x="519162" y="209104"/>
                    <a:pt x="523131" y="204639"/>
                  </a:cubicBezTo>
                  <a:cubicBezTo>
                    <a:pt x="527596" y="200174"/>
                    <a:pt x="532061" y="195709"/>
                    <a:pt x="536525" y="191244"/>
                  </a:cubicBezTo>
                  <a:cubicBezTo>
                    <a:pt x="539502" y="187772"/>
                    <a:pt x="541238" y="185291"/>
                    <a:pt x="541734" y="183803"/>
                  </a:cubicBezTo>
                  <a:cubicBezTo>
                    <a:pt x="543223" y="182315"/>
                    <a:pt x="543471" y="173137"/>
                    <a:pt x="542479" y="156270"/>
                  </a:cubicBezTo>
                  <a:cubicBezTo>
                    <a:pt x="542479" y="147340"/>
                    <a:pt x="546199" y="141635"/>
                    <a:pt x="553641" y="139155"/>
                  </a:cubicBezTo>
                  <a:cubicBezTo>
                    <a:pt x="556865" y="138162"/>
                    <a:pt x="560400" y="138100"/>
                    <a:pt x="564244" y="138969"/>
                  </a:cubicBezTo>
                  <a:close/>
                  <a:moveTo>
                    <a:pt x="2895749" y="138410"/>
                  </a:moveTo>
                  <a:cubicBezTo>
                    <a:pt x="2877394" y="138410"/>
                    <a:pt x="2848124" y="139403"/>
                    <a:pt x="2807940" y="141387"/>
                  </a:cubicBezTo>
                  <a:cubicBezTo>
                    <a:pt x="2790081" y="141387"/>
                    <a:pt x="2770237" y="142875"/>
                    <a:pt x="2748409" y="145852"/>
                  </a:cubicBezTo>
                  <a:cubicBezTo>
                    <a:pt x="2746921" y="147340"/>
                    <a:pt x="2745184" y="149325"/>
                    <a:pt x="2743200" y="151805"/>
                  </a:cubicBezTo>
                  <a:cubicBezTo>
                    <a:pt x="2743200" y="173137"/>
                    <a:pt x="2743200" y="195213"/>
                    <a:pt x="2743200" y="218033"/>
                  </a:cubicBezTo>
                  <a:cubicBezTo>
                    <a:pt x="2759571" y="216545"/>
                    <a:pt x="2776190" y="213817"/>
                    <a:pt x="2793057" y="209848"/>
                  </a:cubicBezTo>
                  <a:cubicBezTo>
                    <a:pt x="2801987" y="209352"/>
                    <a:pt x="2809925" y="204887"/>
                    <a:pt x="2816870" y="196453"/>
                  </a:cubicBezTo>
                  <a:cubicBezTo>
                    <a:pt x="2823319" y="189012"/>
                    <a:pt x="2830512" y="184795"/>
                    <a:pt x="2838450" y="183803"/>
                  </a:cubicBezTo>
                  <a:cubicBezTo>
                    <a:pt x="2845891" y="183307"/>
                    <a:pt x="2855317" y="188516"/>
                    <a:pt x="2866727" y="199430"/>
                  </a:cubicBezTo>
                  <a:cubicBezTo>
                    <a:pt x="2868215" y="196453"/>
                    <a:pt x="2873424" y="191492"/>
                    <a:pt x="2882354" y="184547"/>
                  </a:cubicBezTo>
                  <a:cubicBezTo>
                    <a:pt x="2892772" y="175617"/>
                    <a:pt x="2902694" y="166936"/>
                    <a:pt x="2912120" y="158502"/>
                  </a:cubicBezTo>
                  <a:cubicBezTo>
                    <a:pt x="2921049" y="150565"/>
                    <a:pt x="2925267" y="145604"/>
                    <a:pt x="2924770" y="143619"/>
                  </a:cubicBezTo>
                  <a:cubicBezTo>
                    <a:pt x="2924770" y="140643"/>
                    <a:pt x="2915097" y="138907"/>
                    <a:pt x="2895749" y="138410"/>
                  </a:cubicBezTo>
                  <a:close/>
                  <a:moveTo>
                    <a:pt x="1711672" y="110133"/>
                  </a:moveTo>
                  <a:cubicBezTo>
                    <a:pt x="1692325" y="110629"/>
                    <a:pt x="1670248" y="113110"/>
                    <a:pt x="1645444" y="117574"/>
                  </a:cubicBezTo>
                  <a:cubicBezTo>
                    <a:pt x="1620143" y="122039"/>
                    <a:pt x="1598067" y="125512"/>
                    <a:pt x="1579215" y="127992"/>
                  </a:cubicBezTo>
                  <a:cubicBezTo>
                    <a:pt x="1573262" y="129481"/>
                    <a:pt x="1567557" y="129481"/>
                    <a:pt x="1562100" y="127992"/>
                  </a:cubicBezTo>
                  <a:cubicBezTo>
                    <a:pt x="1562100" y="194965"/>
                    <a:pt x="1562100" y="262930"/>
                    <a:pt x="1562100" y="331887"/>
                  </a:cubicBezTo>
                  <a:cubicBezTo>
                    <a:pt x="1573014" y="331391"/>
                    <a:pt x="1584176" y="330399"/>
                    <a:pt x="1595586" y="328910"/>
                  </a:cubicBezTo>
                  <a:cubicBezTo>
                    <a:pt x="1615430" y="327422"/>
                    <a:pt x="1628577" y="322709"/>
                    <a:pt x="1635026" y="314772"/>
                  </a:cubicBezTo>
                  <a:cubicBezTo>
                    <a:pt x="1638002" y="311795"/>
                    <a:pt x="1647180" y="312787"/>
                    <a:pt x="1662559" y="317748"/>
                  </a:cubicBezTo>
                  <a:cubicBezTo>
                    <a:pt x="1677442" y="322213"/>
                    <a:pt x="1689100" y="327918"/>
                    <a:pt x="1697534" y="334864"/>
                  </a:cubicBezTo>
                  <a:cubicBezTo>
                    <a:pt x="1704975" y="342305"/>
                    <a:pt x="1710432" y="350987"/>
                    <a:pt x="1713905" y="360908"/>
                  </a:cubicBezTo>
                  <a:cubicBezTo>
                    <a:pt x="1714401" y="364381"/>
                    <a:pt x="1714897" y="369094"/>
                    <a:pt x="1715393" y="375047"/>
                  </a:cubicBezTo>
                  <a:cubicBezTo>
                    <a:pt x="1736229" y="375047"/>
                    <a:pt x="1757065" y="375047"/>
                    <a:pt x="1777901" y="375047"/>
                  </a:cubicBezTo>
                  <a:cubicBezTo>
                    <a:pt x="1776412" y="324446"/>
                    <a:pt x="1775172" y="282030"/>
                    <a:pt x="1774180" y="247799"/>
                  </a:cubicBezTo>
                  <a:cubicBezTo>
                    <a:pt x="1772196" y="195709"/>
                    <a:pt x="1769219" y="161479"/>
                    <a:pt x="1765250" y="145108"/>
                  </a:cubicBezTo>
                  <a:cubicBezTo>
                    <a:pt x="1761778" y="129729"/>
                    <a:pt x="1757313" y="119807"/>
                    <a:pt x="1751856" y="115342"/>
                  </a:cubicBezTo>
                  <a:cubicBezTo>
                    <a:pt x="1744415" y="110877"/>
                    <a:pt x="1731020" y="109141"/>
                    <a:pt x="1711672" y="110133"/>
                  </a:cubicBezTo>
                  <a:close/>
                  <a:moveTo>
                    <a:pt x="1416435" y="82414"/>
                  </a:moveTo>
                  <a:cubicBezTo>
                    <a:pt x="1419039" y="82042"/>
                    <a:pt x="1422202" y="82352"/>
                    <a:pt x="1425922" y="83344"/>
                  </a:cubicBezTo>
                  <a:cubicBezTo>
                    <a:pt x="1432372" y="86321"/>
                    <a:pt x="1439069" y="90537"/>
                    <a:pt x="1446014" y="95994"/>
                  </a:cubicBezTo>
                  <a:cubicBezTo>
                    <a:pt x="1452463" y="101948"/>
                    <a:pt x="1457176" y="104924"/>
                    <a:pt x="1460153" y="104924"/>
                  </a:cubicBezTo>
                  <a:cubicBezTo>
                    <a:pt x="1461641" y="106412"/>
                    <a:pt x="1464866" y="105916"/>
                    <a:pt x="1469826" y="103436"/>
                  </a:cubicBezTo>
                  <a:cubicBezTo>
                    <a:pt x="1474291" y="100459"/>
                    <a:pt x="1479500" y="97235"/>
                    <a:pt x="1485453" y="93762"/>
                  </a:cubicBezTo>
                  <a:cubicBezTo>
                    <a:pt x="1491407" y="90289"/>
                    <a:pt x="1495127" y="89545"/>
                    <a:pt x="1496616" y="91530"/>
                  </a:cubicBezTo>
                  <a:cubicBezTo>
                    <a:pt x="1498600" y="93018"/>
                    <a:pt x="1498848" y="96987"/>
                    <a:pt x="1497360" y="103436"/>
                  </a:cubicBezTo>
                  <a:cubicBezTo>
                    <a:pt x="1495375" y="109389"/>
                    <a:pt x="1492647" y="116334"/>
                    <a:pt x="1489174" y="124272"/>
                  </a:cubicBezTo>
                  <a:cubicBezTo>
                    <a:pt x="1486198" y="131713"/>
                    <a:pt x="1486198" y="139899"/>
                    <a:pt x="1489174" y="148828"/>
                  </a:cubicBezTo>
                  <a:cubicBezTo>
                    <a:pt x="1491159" y="156766"/>
                    <a:pt x="1490415" y="163215"/>
                    <a:pt x="1486942" y="168176"/>
                  </a:cubicBezTo>
                  <a:cubicBezTo>
                    <a:pt x="1483469" y="171649"/>
                    <a:pt x="1480989" y="176610"/>
                    <a:pt x="1479500" y="183059"/>
                  </a:cubicBezTo>
                  <a:cubicBezTo>
                    <a:pt x="1478012" y="189012"/>
                    <a:pt x="1472059" y="190748"/>
                    <a:pt x="1461641" y="188268"/>
                  </a:cubicBezTo>
                  <a:cubicBezTo>
                    <a:pt x="1453704" y="186780"/>
                    <a:pt x="1444030" y="181819"/>
                    <a:pt x="1432619" y="173385"/>
                  </a:cubicBezTo>
                  <a:cubicBezTo>
                    <a:pt x="1421705" y="165448"/>
                    <a:pt x="1412032" y="155774"/>
                    <a:pt x="1403598" y="144364"/>
                  </a:cubicBezTo>
                  <a:cubicBezTo>
                    <a:pt x="1400621" y="137914"/>
                    <a:pt x="1399381" y="127248"/>
                    <a:pt x="1399877" y="112366"/>
                  </a:cubicBezTo>
                  <a:cubicBezTo>
                    <a:pt x="1400374" y="98475"/>
                    <a:pt x="1403846" y="89545"/>
                    <a:pt x="1410295" y="85576"/>
                  </a:cubicBezTo>
                  <a:cubicBezTo>
                    <a:pt x="1411784" y="83840"/>
                    <a:pt x="1413830" y="82786"/>
                    <a:pt x="1416435" y="82414"/>
                  </a:cubicBezTo>
                  <a:close/>
                  <a:moveTo>
                    <a:pt x="466018" y="28836"/>
                  </a:moveTo>
                  <a:cubicBezTo>
                    <a:pt x="470359" y="28712"/>
                    <a:pt x="475258" y="29766"/>
                    <a:pt x="480715" y="31998"/>
                  </a:cubicBezTo>
                  <a:cubicBezTo>
                    <a:pt x="491133" y="36463"/>
                    <a:pt x="499814" y="44649"/>
                    <a:pt x="506760" y="56555"/>
                  </a:cubicBezTo>
                  <a:cubicBezTo>
                    <a:pt x="507256" y="58043"/>
                    <a:pt x="508248" y="60028"/>
                    <a:pt x="509736" y="62508"/>
                  </a:cubicBezTo>
                  <a:cubicBezTo>
                    <a:pt x="514201" y="62012"/>
                    <a:pt x="520154" y="60772"/>
                    <a:pt x="527596" y="58787"/>
                  </a:cubicBezTo>
                  <a:cubicBezTo>
                    <a:pt x="549920" y="53826"/>
                    <a:pt x="563811" y="49610"/>
                    <a:pt x="569268" y="46137"/>
                  </a:cubicBezTo>
                  <a:cubicBezTo>
                    <a:pt x="576709" y="40184"/>
                    <a:pt x="583902" y="36959"/>
                    <a:pt x="590847" y="36463"/>
                  </a:cubicBezTo>
                  <a:cubicBezTo>
                    <a:pt x="597297" y="36463"/>
                    <a:pt x="608707" y="43905"/>
                    <a:pt x="625078" y="58787"/>
                  </a:cubicBezTo>
                  <a:cubicBezTo>
                    <a:pt x="640457" y="72678"/>
                    <a:pt x="644674" y="85576"/>
                    <a:pt x="637729" y="97483"/>
                  </a:cubicBezTo>
                  <a:cubicBezTo>
                    <a:pt x="630287" y="109389"/>
                    <a:pt x="620861" y="116086"/>
                    <a:pt x="609451" y="117574"/>
                  </a:cubicBezTo>
                  <a:cubicBezTo>
                    <a:pt x="603498" y="118071"/>
                    <a:pt x="597049" y="120055"/>
                    <a:pt x="590104" y="123528"/>
                  </a:cubicBezTo>
                  <a:cubicBezTo>
                    <a:pt x="584150" y="126504"/>
                    <a:pt x="558105" y="132705"/>
                    <a:pt x="511969" y="142131"/>
                  </a:cubicBezTo>
                  <a:cubicBezTo>
                    <a:pt x="506016" y="142627"/>
                    <a:pt x="500311" y="143123"/>
                    <a:pt x="494853" y="143619"/>
                  </a:cubicBezTo>
                  <a:cubicBezTo>
                    <a:pt x="493365" y="145108"/>
                    <a:pt x="492125" y="146844"/>
                    <a:pt x="491133" y="148828"/>
                  </a:cubicBezTo>
                  <a:cubicBezTo>
                    <a:pt x="488156" y="153293"/>
                    <a:pt x="483443" y="159742"/>
                    <a:pt x="476994" y="168176"/>
                  </a:cubicBezTo>
                  <a:cubicBezTo>
                    <a:pt x="472033" y="176114"/>
                    <a:pt x="467816" y="184547"/>
                    <a:pt x="464344" y="193477"/>
                  </a:cubicBezTo>
                  <a:cubicBezTo>
                    <a:pt x="458391" y="212824"/>
                    <a:pt x="452189" y="222250"/>
                    <a:pt x="445740" y="221754"/>
                  </a:cubicBezTo>
                  <a:cubicBezTo>
                    <a:pt x="439787" y="221258"/>
                    <a:pt x="433834" y="222250"/>
                    <a:pt x="427881" y="224731"/>
                  </a:cubicBezTo>
                  <a:cubicBezTo>
                    <a:pt x="422920" y="227707"/>
                    <a:pt x="416719" y="228203"/>
                    <a:pt x="409277" y="226219"/>
                  </a:cubicBezTo>
                  <a:cubicBezTo>
                    <a:pt x="402828" y="224235"/>
                    <a:pt x="397123" y="220018"/>
                    <a:pt x="392162" y="213569"/>
                  </a:cubicBezTo>
                  <a:cubicBezTo>
                    <a:pt x="388689" y="207616"/>
                    <a:pt x="388193" y="194221"/>
                    <a:pt x="390674" y="173385"/>
                  </a:cubicBezTo>
                  <a:cubicBezTo>
                    <a:pt x="391170" y="164455"/>
                    <a:pt x="393402" y="154782"/>
                    <a:pt x="397371" y="144364"/>
                  </a:cubicBezTo>
                  <a:cubicBezTo>
                    <a:pt x="400348" y="133946"/>
                    <a:pt x="404564" y="121791"/>
                    <a:pt x="410021" y="107901"/>
                  </a:cubicBezTo>
                  <a:cubicBezTo>
                    <a:pt x="414486" y="94010"/>
                    <a:pt x="421432" y="79375"/>
                    <a:pt x="430857" y="63996"/>
                  </a:cubicBezTo>
                  <a:cubicBezTo>
                    <a:pt x="439787" y="49114"/>
                    <a:pt x="447725" y="38696"/>
                    <a:pt x="454670" y="32742"/>
                  </a:cubicBezTo>
                  <a:cubicBezTo>
                    <a:pt x="457894" y="30262"/>
                    <a:pt x="461677" y="28960"/>
                    <a:pt x="466018" y="28836"/>
                  </a:cubicBezTo>
                  <a:close/>
                  <a:moveTo>
                    <a:pt x="7467599" y="5209"/>
                  </a:moveTo>
                  <a:cubicBezTo>
                    <a:pt x="7467599" y="11658"/>
                    <a:pt x="7467599" y="18852"/>
                    <a:pt x="7467599" y="26789"/>
                  </a:cubicBezTo>
                  <a:cubicBezTo>
                    <a:pt x="7470576" y="28278"/>
                    <a:pt x="7473800" y="30510"/>
                    <a:pt x="7477273" y="33487"/>
                  </a:cubicBezTo>
                  <a:cubicBezTo>
                    <a:pt x="7487691" y="41424"/>
                    <a:pt x="7495133" y="47377"/>
                    <a:pt x="7499597" y="51346"/>
                  </a:cubicBezTo>
                  <a:cubicBezTo>
                    <a:pt x="7502574" y="54323"/>
                    <a:pt x="7506295" y="58787"/>
                    <a:pt x="7510759" y="64741"/>
                  </a:cubicBezTo>
                  <a:cubicBezTo>
                    <a:pt x="7512743" y="67717"/>
                    <a:pt x="7514480" y="71438"/>
                    <a:pt x="7515969" y="75903"/>
                  </a:cubicBezTo>
                  <a:cubicBezTo>
                    <a:pt x="7522417" y="74414"/>
                    <a:pt x="7527875" y="72182"/>
                    <a:pt x="7532339" y="69205"/>
                  </a:cubicBezTo>
                  <a:cubicBezTo>
                    <a:pt x="7539781" y="65733"/>
                    <a:pt x="7546478" y="65981"/>
                    <a:pt x="7552431" y="69949"/>
                  </a:cubicBezTo>
                  <a:cubicBezTo>
                    <a:pt x="7558385" y="74414"/>
                    <a:pt x="7565577" y="78135"/>
                    <a:pt x="7574011" y="81112"/>
                  </a:cubicBezTo>
                  <a:cubicBezTo>
                    <a:pt x="7581453" y="84088"/>
                    <a:pt x="7587902" y="89793"/>
                    <a:pt x="7593359" y="98227"/>
                  </a:cubicBezTo>
                  <a:cubicBezTo>
                    <a:pt x="7597824" y="106164"/>
                    <a:pt x="7599808" y="115590"/>
                    <a:pt x="7599312" y="126504"/>
                  </a:cubicBezTo>
                  <a:cubicBezTo>
                    <a:pt x="7598815" y="136922"/>
                    <a:pt x="7594103" y="144860"/>
                    <a:pt x="7585173" y="150317"/>
                  </a:cubicBezTo>
                  <a:cubicBezTo>
                    <a:pt x="7567314" y="159742"/>
                    <a:pt x="7541517" y="168672"/>
                    <a:pt x="7507783" y="177106"/>
                  </a:cubicBezTo>
                  <a:cubicBezTo>
                    <a:pt x="7507783" y="196453"/>
                    <a:pt x="7507783" y="219770"/>
                    <a:pt x="7507783" y="247055"/>
                  </a:cubicBezTo>
                  <a:cubicBezTo>
                    <a:pt x="7507783" y="269379"/>
                    <a:pt x="7507783" y="291455"/>
                    <a:pt x="7507783" y="313283"/>
                  </a:cubicBezTo>
                  <a:cubicBezTo>
                    <a:pt x="7510759" y="312787"/>
                    <a:pt x="7514480" y="312291"/>
                    <a:pt x="7518945" y="311795"/>
                  </a:cubicBezTo>
                  <a:cubicBezTo>
                    <a:pt x="7529363" y="302369"/>
                    <a:pt x="7538293" y="293688"/>
                    <a:pt x="7545734" y="285750"/>
                  </a:cubicBezTo>
                  <a:cubicBezTo>
                    <a:pt x="7556152" y="273844"/>
                    <a:pt x="7567562" y="260946"/>
                    <a:pt x="7579965" y="247055"/>
                  </a:cubicBezTo>
                  <a:cubicBezTo>
                    <a:pt x="7591871" y="233660"/>
                    <a:pt x="7600057" y="223490"/>
                    <a:pt x="7604521" y="216545"/>
                  </a:cubicBezTo>
                  <a:cubicBezTo>
                    <a:pt x="7607993" y="210096"/>
                    <a:pt x="7611466" y="202159"/>
                    <a:pt x="7614939" y="192733"/>
                  </a:cubicBezTo>
                  <a:cubicBezTo>
                    <a:pt x="7615435" y="186283"/>
                    <a:pt x="7621140" y="181323"/>
                    <a:pt x="7632055" y="177850"/>
                  </a:cubicBezTo>
                  <a:cubicBezTo>
                    <a:pt x="7642473" y="174873"/>
                    <a:pt x="7652891" y="177602"/>
                    <a:pt x="7663309" y="186035"/>
                  </a:cubicBezTo>
                  <a:cubicBezTo>
                    <a:pt x="7673727" y="193973"/>
                    <a:pt x="7679679" y="203399"/>
                    <a:pt x="7681167" y="214313"/>
                  </a:cubicBezTo>
                  <a:cubicBezTo>
                    <a:pt x="7682656" y="224731"/>
                    <a:pt x="7680919" y="233164"/>
                    <a:pt x="7675959" y="239614"/>
                  </a:cubicBezTo>
                  <a:cubicBezTo>
                    <a:pt x="7670997" y="245567"/>
                    <a:pt x="7666037" y="250280"/>
                    <a:pt x="7661076" y="253752"/>
                  </a:cubicBezTo>
                  <a:cubicBezTo>
                    <a:pt x="7655123" y="258713"/>
                    <a:pt x="7649417" y="264170"/>
                    <a:pt x="7643961" y="270123"/>
                  </a:cubicBezTo>
                  <a:cubicBezTo>
                    <a:pt x="7639496" y="274588"/>
                    <a:pt x="7633046" y="279549"/>
                    <a:pt x="7624613" y="285006"/>
                  </a:cubicBezTo>
                  <a:cubicBezTo>
                    <a:pt x="7617171" y="289471"/>
                    <a:pt x="7607001" y="295672"/>
                    <a:pt x="7594103" y="303610"/>
                  </a:cubicBezTo>
                  <a:cubicBezTo>
                    <a:pt x="7592119" y="303610"/>
                    <a:pt x="7590135" y="304602"/>
                    <a:pt x="7588150" y="306586"/>
                  </a:cubicBezTo>
                  <a:cubicBezTo>
                    <a:pt x="7633295" y="303610"/>
                    <a:pt x="7663060" y="299641"/>
                    <a:pt x="7677447" y="294680"/>
                  </a:cubicBezTo>
                  <a:cubicBezTo>
                    <a:pt x="7681912" y="293192"/>
                    <a:pt x="7685880" y="291455"/>
                    <a:pt x="7689353" y="289471"/>
                  </a:cubicBezTo>
                  <a:cubicBezTo>
                    <a:pt x="7692330" y="287983"/>
                    <a:pt x="7697539" y="289471"/>
                    <a:pt x="7704980" y="293936"/>
                  </a:cubicBezTo>
                  <a:cubicBezTo>
                    <a:pt x="7711429" y="298401"/>
                    <a:pt x="7721351" y="301873"/>
                    <a:pt x="7734746" y="304354"/>
                  </a:cubicBezTo>
                  <a:cubicBezTo>
                    <a:pt x="7747148" y="306338"/>
                    <a:pt x="7756573" y="311299"/>
                    <a:pt x="7763023" y="319237"/>
                  </a:cubicBezTo>
                  <a:cubicBezTo>
                    <a:pt x="7768977" y="326678"/>
                    <a:pt x="7771209" y="337344"/>
                    <a:pt x="7769721" y="351235"/>
                  </a:cubicBezTo>
                  <a:cubicBezTo>
                    <a:pt x="7768232" y="363141"/>
                    <a:pt x="7765007" y="371078"/>
                    <a:pt x="7760047" y="375047"/>
                  </a:cubicBezTo>
                  <a:cubicBezTo>
                    <a:pt x="7785347" y="375047"/>
                    <a:pt x="7810896" y="375047"/>
                    <a:pt x="7836693" y="375047"/>
                  </a:cubicBezTo>
                  <a:cubicBezTo>
                    <a:pt x="7836693" y="251520"/>
                    <a:pt x="7836693" y="128240"/>
                    <a:pt x="7836693" y="5209"/>
                  </a:cubicBezTo>
                  <a:cubicBezTo>
                    <a:pt x="7713165" y="5209"/>
                    <a:pt x="7590135" y="5209"/>
                    <a:pt x="7467599" y="5209"/>
                  </a:cubicBezTo>
                  <a:close/>
                  <a:moveTo>
                    <a:pt x="7092553" y="5209"/>
                  </a:moveTo>
                  <a:cubicBezTo>
                    <a:pt x="7092553" y="127744"/>
                    <a:pt x="7092553" y="251024"/>
                    <a:pt x="7092553" y="375047"/>
                  </a:cubicBezTo>
                  <a:cubicBezTo>
                    <a:pt x="7122318" y="375047"/>
                    <a:pt x="7153323" y="375047"/>
                    <a:pt x="7185570" y="375047"/>
                  </a:cubicBezTo>
                  <a:cubicBezTo>
                    <a:pt x="7188547" y="372071"/>
                    <a:pt x="7193507" y="370086"/>
                    <a:pt x="7200453" y="369094"/>
                  </a:cubicBezTo>
                  <a:cubicBezTo>
                    <a:pt x="7212359" y="365621"/>
                    <a:pt x="7229970" y="360908"/>
                    <a:pt x="7253287" y="354955"/>
                  </a:cubicBezTo>
                  <a:cubicBezTo>
                    <a:pt x="7268169" y="351483"/>
                    <a:pt x="7297687" y="345778"/>
                    <a:pt x="7341839" y="337840"/>
                  </a:cubicBezTo>
                  <a:cubicBezTo>
                    <a:pt x="7339855" y="337840"/>
                    <a:pt x="7337127" y="337096"/>
                    <a:pt x="7333654" y="335608"/>
                  </a:cubicBezTo>
                  <a:cubicBezTo>
                    <a:pt x="7325716" y="332631"/>
                    <a:pt x="7316291" y="325934"/>
                    <a:pt x="7305377" y="315516"/>
                  </a:cubicBezTo>
                  <a:cubicBezTo>
                    <a:pt x="7294959" y="305098"/>
                    <a:pt x="7286525" y="293440"/>
                    <a:pt x="7280076" y="280541"/>
                  </a:cubicBezTo>
                  <a:cubicBezTo>
                    <a:pt x="7278587" y="274092"/>
                    <a:pt x="7280076" y="263922"/>
                    <a:pt x="7284541" y="250032"/>
                  </a:cubicBezTo>
                  <a:cubicBezTo>
                    <a:pt x="7289005" y="237629"/>
                    <a:pt x="7294462" y="230436"/>
                    <a:pt x="7300912" y="228451"/>
                  </a:cubicBezTo>
                  <a:cubicBezTo>
                    <a:pt x="7303889" y="225475"/>
                    <a:pt x="7308601" y="225227"/>
                    <a:pt x="7315051" y="227707"/>
                  </a:cubicBezTo>
                  <a:cubicBezTo>
                    <a:pt x="7321003" y="229692"/>
                    <a:pt x="7327205" y="233660"/>
                    <a:pt x="7333654" y="239614"/>
                  </a:cubicBezTo>
                  <a:cubicBezTo>
                    <a:pt x="7338615" y="245567"/>
                    <a:pt x="7342583" y="248543"/>
                    <a:pt x="7345561" y="248543"/>
                  </a:cubicBezTo>
                  <a:cubicBezTo>
                    <a:pt x="7347049" y="250032"/>
                    <a:pt x="7349777" y="250032"/>
                    <a:pt x="7353746" y="248543"/>
                  </a:cubicBezTo>
                  <a:cubicBezTo>
                    <a:pt x="7357219" y="247055"/>
                    <a:pt x="7361435" y="245319"/>
                    <a:pt x="7366396" y="243334"/>
                  </a:cubicBezTo>
                  <a:cubicBezTo>
                    <a:pt x="7370861" y="241846"/>
                    <a:pt x="7373837" y="241846"/>
                    <a:pt x="7375326" y="243334"/>
                  </a:cubicBezTo>
                  <a:cubicBezTo>
                    <a:pt x="7377310" y="244823"/>
                    <a:pt x="7377062" y="248791"/>
                    <a:pt x="7374582" y="255241"/>
                  </a:cubicBezTo>
                  <a:cubicBezTo>
                    <a:pt x="7372597" y="261194"/>
                    <a:pt x="7369621" y="267891"/>
                    <a:pt x="7365652" y="275332"/>
                  </a:cubicBezTo>
                  <a:cubicBezTo>
                    <a:pt x="7362675" y="281782"/>
                    <a:pt x="7361931" y="289719"/>
                    <a:pt x="7363419" y="299145"/>
                  </a:cubicBezTo>
                  <a:cubicBezTo>
                    <a:pt x="7364908" y="308075"/>
                    <a:pt x="7363915" y="314276"/>
                    <a:pt x="7360443" y="317748"/>
                  </a:cubicBezTo>
                  <a:cubicBezTo>
                    <a:pt x="7355978" y="321221"/>
                    <a:pt x="7352753" y="326182"/>
                    <a:pt x="7350769" y="332631"/>
                  </a:cubicBezTo>
                  <a:cubicBezTo>
                    <a:pt x="7349281" y="334119"/>
                    <a:pt x="7348041" y="335608"/>
                    <a:pt x="7347049" y="337096"/>
                  </a:cubicBezTo>
                  <a:cubicBezTo>
                    <a:pt x="7362427" y="335112"/>
                    <a:pt x="7380287" y="332383"/>
                    <a:pt x="7400627" y="328910"/>
                  </a:cubicBezTo>
                  <a:cubicBezTo>
                    <a:pt x="7408564" y="327422"/>
                    <a:pt x="7416998" y="325934"/>
                    <a:pt x="7425927" y="324446"/>
                  </a:cubicBezTo>
                  <a:cubicBezTo>
                    <a:pt x="7425927" y="283766"/>
                    <a:pt x="7426671" y="243582"/>
                    <a:pt x="7428160" y="203895"/>
                  </a:cubicBezTo>
                  <a:cubicBezTo>
                    <a:pt x="7428160" y="200422"/>
                    <a:pt x="7428160" y="196950"/>
                    <a:pt x="7428160" y="193477"/>
                  </a:cubicBezTo>
                  <a:cubicBezTo>
                    <a:pt x="7418733" y="194965"/>
                    <a:pt x="7410548" y="196205"/>
                    <a:pt x="7403603" y="197198"/>
                  </a:cubicBezTo>
                  <a:cubicBezTo>
                    <a:pt x="7393185" y="197694"/>
                    <a:pt x="7384503" y="196453"/>
                    <a:pt x="7377559" y="193477"/>
                  </a:cubicBezTo>
                  <a:cubicBezTo>
                    <a:pt x="7371605" y="190500"/>
                    <a:pt x="7365155" y="187028"/>
                    <a:pt x="7358211" y="183059"/>
                  </a:cubicBezTo>
                  <a:cubicBezTo>
                    <a:pt x="7352257" y="180082"/>
                    <a:pt x="7347049" y="175617"/>
                    <a:pt x="7342583" y="169664"/>
                  </a:cubicBezTo>
                  <a:cubicBezTo>
                    <a:pt x="7338119" y="164703"/>
                    <a:pt x="7335887" y="158502"/>
                    <a:pt x="7335887" y="151061"/>
                  </a:cubicBezTo>
                  <a:cubicBezTo>
                    <a:pt x="7335887" y="144612"/>
                    <a:pt x="7333654" y="138162"/>
                    <a:pt x="7329189" y="131713"/>
                  </a:cubicBezTo>
                  <a:cubicBezTo>
                    <a:pt x="7325716" y="125760"/>
                    <a:pt x="7325965" y="119807"/>
                    <a:pt x="7329933" y="113854"/>
                  </a:cubicBezTo>
                  <a:cubicBezTo>
                    <a:pt x="7334398" y="107901"/>
                    <a:pt x="7339359" y="104428"/>
                    <a:pt x="7344816" y="103436"/>
                  </a:cubicBezTo>
                  <a:cubicBezTo>
                    <a:pt x="7358707" y="102940"/>
                    <a:pt x="7370861" y="101451"/>
                    <a:pt x="7381279" y="98971"/>
                  </a:cubicBezTo>
                  <a:cubicBezTo>
                    <a:pt x="7391697" y="97483"/>
                    <a:pt x="7403851" y="96242"/>
                    <a:pt x="7417742" y="95250"/>
                  </a:cubicBezTo>
                  <a:cubicBezTo>
                    <a:pt x="7419726" y="95250"/>
                    <a:pt x="7422951" y="94754"/>
                    <a:pt x="7427415" y="93762"/>
                  </a:cubicBezTo>
                  <a:cubicBezTo>
                    <a:pt x="7427415" y="84832"/>
                    <a:pt x="7426919" y="78383"/>
                    <a:pt x="7425927" y="74414"/>
                  </a:cubicBezTo>
                  <a:cubicBezTo>
                    <a:pt x="7421463" y="55067"/>
                    <a:pt x="7422455" y="43160"/>
                    <a:pt x="7428904" y="38696"/>
                  </a:cubicBezTo>
                  <a:cubicBezTo>
                    <a:pt x="7435353" y="34231"/>
                    <a:pt x="7442546" y="30014"/>
                    <a:pt x="7450484" y="26045"/>
                  </a:cubicBezTo>
                  <a:cubicBezTo>
                    <a:pt x="7453461" y="24557"/>
                    <a:pt x="7457181" y="24061"/>
                    <a:pt x="7461646" y="24557"/>
                  </a:cubicBezTo>
                  <a:cubicBezTo>
                    <a:pt x="7461646" y="18108"/>
                    <a:pt x="7461646" y="11658"/>
                    <a:pt x="7461646" y="5209"/>
                  </a:cubicBezTo>
                  <a:cubicBezTo>
                    <a:pt x="7338119" y="5209"/>
                    <a:pt x="7215087" y="5209"/>
                    <a:pt x="7092553" y="5209"/>
                  </a:cubicBezTo>
                  <a:close/>
                  <a:moveTo>
                    <a:pt x="6286499" y="5209"/>
                  </a:moveTo>
                  <a:cubicBezTo>
                    <a:pt x="6286499" y="81112"/>
                    <a:pt x="6286499" y="158006"/>
                    <a:pt x="6286499" y="235893"/>
                  </a:cubicBezTo>
                  <a:cubicBezTo>
                    <a:pt x="6291461" y="235893"/>
                    <a:pt x="6298405" y="236141"/>
                    <a:pt x="6307335" y="236637"/>
                  </a:cubicBezTo>
                  <a:cubicBezTo>
                    <a:pt x="6311800" y="236637"/>
                    <a:pt x="6316761" y="237133"/>
                    <a:pt x="6322218" y="238125"/>
                  </a:cubicBezTo>
                  <a:cubicBezTo>
                    <a:pt x="6322218" y="215305"/>
                    <a:pt x="6322962" y="196701"/>
                    <a:pt x="6324451" y="182315"/>
                  </a:cubicBezTo>
                  <a:cubicBezTo>
                    <a:pt x="6325939" y="149573"/>
                    <a:pt x="6327179" y="119063"/>
                    <a:pt x="6328171" y="90785"/>
                  </a:cubicBezTo>
                  <a:cubicBezTo>
                    <a:pt x="6328667" y="77391"/>
                    <a:pt x="6332636" y="67965"/>
                    <a:pt x="6340077" y="62508"/>
                  </a:cubicBezTo>
                  <a:cubicBezTo>
                    <a:pt x="6347519" y="57547"/>
                    <a:pt x="6359673" y="56803"/>
                    <a:pt x="6376541" y="60276"/>
                  </a:cubicBezTo>
                  <a:cubicBezTo>
                    <a:pt x="6392911" y="63252"/>
                    <a:pt x="6404817" y="69949"/>
                    <a:pt x="6412259" y="80367"/>
                  </a:cubicBezTo>
                  <a:cubicBezTo>
                    <a:pt x="6418709" y="90785"/>
                    <a:pt x="6419701" y="100211"/>
                    <a:pt x="6415235" y="108645"/>
                  </a:cubicBezTo>
                  <a:cubicBezTo>
                    <a:pt x="6410275" y="118071"/>
                    <a:pt x="6408042" y="134194"/>
                    <a:pt x="6408539" y="157014"/>
                  </a:cubicBezTo>
                  <a:cubicBezTo>
                    <a:pt x="6409035" y="179338"/>
                    <a:pt x="6409035" y="203895"/>
                    <a:pt x="6408539" y="230684"/>
                  </a:cubicBezTo>
                  <a:cubicBezTo>
                    <a:pt x="6408042" y="249039"/>
                    <a:pt x="6407547" y="272356"/>
                    <a:pt x="6407050" y="300633"/>
                  </a:cubicBezTo>
                  <a:cubicBezTo>
                    <a:pt x="6432847" y="318492"/>
                    <a:pt x="6465837" y="333127"/>
                    <a:pt x="6506021" y="344537"/>
                  </a:cubicBezTo>
                  <a:cubicBezTo>
                    <a:pt x="6548189" y="356444"/>
                    <a:pt x="6571753" y="364629"/>
                    <a:pt x="6576714" y="369094"/>
                  </a:cubicBezTo>
                  <a:cubicBezTo>
                    <a:pt x="6578203" y="370582"/>
                    <a:pt x="6581675" y="372567"/>
                    <a:pt x="6587132" y="375047"/>
                  </a:cubicBezTo>
                  <a:cubicBezTo>
                    <a:pt x="6609953" y="375047"/>
                    <a:pt x="6632773" y="375047"/>
                    <a:pt x="6655593" y="375047"/>
                  </a:cubicBezTo>
                  <a:cubicBezTo>
                    <a:pt x="6655593" y="251520"/>
                    <a:pt x="6655593" y="128240"/>
                    <a:pt x="6655593" y="5209"/>
                  </a:cubicBezTo>
                  <a:cubicBezTo>
                    <a:pt x="6532065" y="5209"/>
                    <a:pt x="6409035" y="5209"/>
                    <a:pt x="6286499" y="5209"/>
                  </a:cubicBezTo>
                  <a:close/>
                  <a:moveTo>
                    <a:pt x="5911453" y="5209"/>
                  </a:moveTo>
                  <a:cubicBezTo>
                    <a:pt x="5911453" y="127744"/>
                    <a:pt x="5911453" y="251024"/>
                    <a:pt x="5911453" y="375047"/>
                  </a:cubicBezTo>
                  <a:cubicBezTo>
                    <a:pt x="5926336" y="375047"/>
                    <a:pt x="5941467" y="375047"/>
                    <a:pt x="5956845" y="375047"/>
                  </a:cubicBezTo>
                  <a:cubicBezTo>
                    <a:pt x="5962798" y="356692"/>
                    <a:pt x="5969247" y="339328"/>
                    <a:pt x="5976193" y="322957"/>
                  </a:cubicBezTo>
                  <a:cubicBezTo>
                    <a:pt x="5988099" y="293192"/>
                    <a:pt x="5999013" y="265162"/>
                    <a:pt x="6008935" y="238869"/>
                  </a:cubicBezTo>
                  <a:cubicBezTo>
                    <a:pt x="6017865" y="213569"/>
                    <a:pt x="6024066" y="191244"/>
                    <a:pt x="6027539" y="171897"/>
                  </a:cubicBezTo>
                  <a:cubicBezTo>
                    <a:pt x="6030515" y="147588"/>
                    <a:pt x="6035476" y="133946"/>
                    <a:pt x="6042421" y="130969"/>
                  </a:cubicBezTo>
                  <a:cubicBezTo>
                    <a:pt x="6048375" y="128985"/>
                    <a:pt x="6055072" y="128737"/>
                    <a:pt x="6062513" y="130225"/>
                  </a:cubicBezTo>
                  <a:cubicBezTo>
                    <a:pt x="6068962" y="131713"/>
                    <a:pt x="6076652" y="136922"/>
                    <a:pt x="6085582" y="145852"/>
                  </a:cubicBezTo>
                  <a:cubicBezTo>
                    <a:pt x="6093519" y="153789"/>
                    <a:pt x="6099473" y="165199"/>
                    <a:pt x="6103441" y="180082"/>
                  </a:cubicBezTo>
                  <a:cubicBezTo>
                    <a:pt x="6106418" y="193973"/>
                    <a:pt x="6103441" y="211336"/>
                    <a:pt x="6094511" y="232172"/>
                  </a:cubicBezTo>
                  <a:cubicBezTo>
                    <a:pt x="6093023" y="233660"/>
                    <a:pt x="6091783" y="235397"/>
                    <a:pt x="6090791" y="237381"/>
                  </a:cubicBezTo>
                  <a:cubicBezTo>
                    <a:pt x="6117580" y="237381"/>
                    <a:pt x="6137919" y="235645"/>
                    <a:pt x="6151810" y="232172"/>
                  </a:cubicBezTo>
                  <a:cubicBezTo>
                    <a:pt x="6157763" y="229196"/>
                    <a:pt x="6164461" y="223490"/>
                    <a:pt x="6171902" y="215057"/>
                  </a:cubicBezTo>
                  <a:cubicBezTo>
                    <a:pt x="6178352" y="207616"/>
                    <a:pt x="6189514" y="206623"/>
                    <a:pt x="6205388" y="212080"/>
                  </a:cubicBezTo>
                  <a:cubicBezTo>
                    <a:pt x="6220767" y="218033"/>
                    <a:pt x="6229945" y="225723"/>
                    <a:pt x="6232921" y="235149"/>
                  </a:cubicBezTo>
                  <a:cubicBezTo>
                    <a:pt x="6234906" y="244078"/>
                    <a:pt x="6231433" y="255489"/>
                    <a:pt x="6222503" y="269379"/>
                  </a:cubicBezTo>
                  <a:cubicBezTo>
                    <a:pt x="6216053" y="279797"/>
                    <a:pt x="6209605" y="304354"/>
                    <a:pt x="6203156" y="343049"/>
                  </a:cubicBezTo>
                  <a:cubicBezTo>
                    <a:pt x="6201668" y="353467"/>
                    <a:pt x="6199187" y="364133"/>
                    <a:pt x="6195714" y="375047"/>
                  </a:cubicBezTo>
                  <a:cubicBezTo>
                    <a:pt x="6222999" y="375047"/>
                    <a:pt x="6251277" y="375047"/>
                    <a:pt x="6280546" y="375047"/>
                  </a:cubicBezTo>
                  <a:cubicBezTo>
                    <a:pt x="6280546" y="349746"/>
                    <a:pt x="6280546" y="324942"/>
                    <a:pt x="6280546" y="300633"/>
                  </a:cubicBezTo>
                  <a:cubicBezTo>
                    <a:pt x="6273105" y="300137"/>
                    <a:pt x="6267896" y="297905"/>
                    <a:pt x="6264919" y="293936"/>
                  </a:cubicBezTo>
                  <a:cubicBezTo>
                    <a:pt x="6258966" y="287983"/>
                    <a:pt x="6256733" y="278309"/>
                    <a:pt x="6258222" y="264914"/>
                  </a:cubicBezTo>
                  <a:cubicBezTo>
                    <a:pt x="6259711" y="251520"/>
                    <a:pt x="6263679" y="243334"/>
                    <a:pt x="6270128" y="240358"/>
                  </a:cubicBezTo>
                  <a:cubicBezTo>
                    <a:pt x="6271617" y="238869"/>
                    <a:pt x="6275089" y="237629"/>
                    <a:pt x="6280546" y="236637"/>
                  </a:cubicBezTo>
                  <a:cubicBezTo>
                    <a:pt x="6280546" y="159246"/>
                    <a:pt x="6280546" y="82104"/>
                    <a:pt x="6280546" y="5209"/>
                  </a:cubicBezTo>
                  <a:cubicBezTo>
                    <a:pt x="6157019" y="5209"/>
                    <a:pt x="6033988" y="5209"/>
                    <a:pt x="5911453" y="5209"/>
                  </a:cubicBezTo>
                  <a:close/>
                  <a:moveTo>
                    <a:pt x="5105400" y="5209"/>
                  </a:moveTo>
                  <a:cubicBezTo>
                    <a:pt x="5105400" y="45393"/>
                    <a:pt x="5105400" y="86569"/>
                    <a:pt x="5105400" y="128737"/>
                  </a:cubicBezTo>
                  <a:cubicBezTo>
                    <a:pt x="5109864" y="128240"/>
                    <a:pt x="5115073" y="127496"/>
                    <a:pt x="5121027" y="126504"/>
                  </a:cubicBezTo>
                  <a:cubicBezTo>
                    <a:pt x="5176093" y="117574"/>
                    <a:pt x="5227935" y="111869"/>
                    <a:pt x="5276552" y="109389"/>
                  </a:cubicBezTo>
                  <a:cubicBezTo>
                    <a:pt x="5324673" y="107405"/>
                    <a:pt x="5352454" y="104676"/>
                    <a:pt x="5359896" y="101203"/>
                  </a:cubicBezTo>
                  <a:cubicBezTo>
                    <a:pt x="5369322" y="96739"/>
                    <a:pt x="5380732" y="95746"/>
                    <a:pt x="5394126" y="98227"/>
                  </a:cubicBezTo>
                  <a:cubicBezTo>
                    <a:pt x="5406529" y="101203"/>
                    <a:pt x="5418187" y="106164"/>
                    <a:pt x="5429101" y="113110"/>
                  </a:cubicBezTo>
                  <a:cubicBezTo>
                    <a:pt x="5439519" y="119559"/>
                    <a:pt x="5444728" y="129481"/>
                    <a:pt x="5444728" y="142875"/>
                  </a:cubicBezTo>
                  <a:cubicBezTo>
                    <a:pt x="5444232" y="155278"/>
                    <a:pt x="5440511" y="163711"/>
                    <a:pt x="5433566" y="168176"/>
                  </a:cubicBezTo>
                  <a:cubicBezTo>
                    <a:pt x="5427612" y="171153"/>
                    <a:pt x="5421908" y="175369"/>
                    <a:pt x="5416450" y="180826"/>
                  </a:cubicBezTo>
                  <a:cubicBezTo>
                    <a:pt x="5411986" y="185291"/>
                    <a:pt x="5395119" y="180826"/>
                    <a:pt x="5365849" y="167432"/>
                  </a:cubicBezTo>
                  <a:cubicBezTo>
                    <a:pt x="5362872" y="165944"/>
                    <a:pt x="5359648" y="164951"/>
                    <a:pt x="5356175" y="164455"/>
                  </a:cubicBezTo>
                  <a:cubicBezTo>
                    <a:pt x="5356671" y="166440"/>
                    <a:pt x="5357416" y="169416"/>
                    <a:pt x="5358407" y="173385"/>
                  </a:cubicBezTo>
                  <a:cubicBezTo>
                    <a:pt x="5358407" y="185291"/>
                    <a:pt x="5358904" y="195709"/>
                    <a:pt x="5359896" y="204639"/>
                  </a:cubicBezTo>
                  <a:cubicBezTo>
                    <a:pt x="5359896" y="218033"/>
                    <a:pt x="5362128" y="274836"/>
                    <a:pt x="5366593" y="375047"/>
                  </a:cubicBezTo>
                  <a:cubicBezTo>
                    <a:pt x="5402312" y="375047"/>
                    <a:pt x="5438279" y="375047"/>
                    <a:pt x="5474493" y="375047"/>
                  </a:cubicBezTo>
                  <a:cubicBezTo>
                    <a:pt x="5474493" y="251520"/>
                    <a:pt x="5474493" y="128240"/>
                    <a:pt x="5474493" y="5209"/>
                  </a:cubicBezTo>
                  <a:cubicBezTo>
                    <a:pt x="5350966" y="5209"/>
                    <a:pt x="5227935" y="5209"/>
                    <a:pt x="5105400" y="5209"/>
                  </a:cubicBezTo>
                  <a:close/>
                  <a:moveTo>
                    <a:pt x="4730353" y="5209"/>
                  </a:moveTo>
                  <a:cubicBezTo>
                    <a:pt x="4730353" y="127744"/>
                    <a:pt x="4730353" y="251024"/>
                    <a:pt x="4730353" y="375047"/>
                  </a:cubicBezTo>
                  <a:cubicBezTo>
                    <a:pt x="4775001" y="375047"/>
                    <a:pt x="4820146" y="375047"/>
                    <a:pt x="4865786" y="375047"/>
                  </a:cubicBezTo>
                  <a:cubicBezTo>
                    <a:pt x="4868763" y="343793"/>
                    <a:pt x="4873724" y="311547"/>
                    <a:pt x="4880669" y="278309"/>
                  </a:cubicBezTo>
                  <a:cubicBezTo>
                    <a:pt x="4880669" y="277813"/>
                    <a:pt x="4880669" y="277069"/>
                    <a:pt x="4880669" y="276076"/>
                  </a:cubicBezTo>
                  <a:cubicBezTo>
                    <a:pt x="4868763" y="289471"/>
                    <a:pt x="4858841" y="301377"/>
                    <a:pt x="4850903" y="311795"/>
                  </a:cubicBezTo>
                  <a:cubicBezTo>
                    <a:pt x="4837509" y="329655"/>
                    <a:pt x="4825355" y="339824"/>
                    <a:pt x="4814441" y="342305"/>
                  </a:cubicBezTo>
                  <a:cubicBezTo>
                    <a:pt x="4805511" y="344289"/>
                    <a:pt x="4795589" y="349746"/>
                    <a:pt x="4784675" y="358676"/>
                  </a:cubicBezTo>
                  <a:cubicBezTo>
                    <a:pt x="4774257" y="366118"/>
                    <a:pt x="4766816" y="368102"/>
                    <a:pt x="4762351" y="364629"/>
                  </a:cubicBezTo>
                  <a:cubicBezTo>
                    <a:pt x="4757886" y="361653"/>
                    <a:pt x="4757886" y="350242"/>
                    <a:pt x="4762351" y="330399"/>
                  </a:cubicBezTo>
                  <a:cubicBezTo>
                    <a:pt x="4765824" y="314028"/>
                    <a:pt x="4774257" y="293192"/>
                    <a:pt x="4787652" y="267891"/>
                  </a:cubicBezTo>
                  <a:cubicBezTo>
                    <a:pt x="4801046" y="243582"/>
                    <a:pt x="4822378" y="209848"/>
                    <a:pt x="4851648" y="166688"/>
                  </a:cubicBezTo>
                  <a:cubicBezTo>
                    <a:pt x="4880421" y="124520"/>
                    <a:pt x="4905474" y="93018"/>
                    <a:pt x="4926806" y="72182"/>
                  </a:cubicBezTo>
                  <a:cubicBezTo>
                    <a:pt x="4946153" y="53826"/>
                    <a:pt x="4963021" y="52338"/>
                    <a:pt x="4977407" y="67717"/>
                  </a:cubicBezTo>
                  <a:cubicBezTo>
                    <a:pt x="4991298" y="82600"/>
                    <a:pt x="4999732" y="97731"/>
                    <a:pt x="5002708" y="113110"/>
                  </a:cubicBezTo>
                  <a:cubicBezTo>
                    <a:pt x="5004693" y="127992"/>
                    <a:pt x="4999236" y="144860"/>
                    <a:pt x="4986337" y="163711"/>
                  </a:cubicBezTo>
                  <a:cubicBezTo>
                    <a:pt x="4966989" y="190500"/>
                    <a:pt x="4944913" y="215553"/>
                    <a:pt x="4920109" y="238869"/>
                  </a:cubicBezTo>
                  <a:cubicBezTo>
                    <a:pt x="4923582" y="239366"/>
                    <a:pt x="4928046" y="241350"/>
                    <a:pt x="4933503" y="244823"/>
                  </a:cubicBezTo>
                  <a:cubicBezTo>
                    <a:pt x="4941441" y="249287"/>
                    <a:pt x="4947146" y="256977"/>
                    <a:pt x="4950618" y="267891"/>
                  </a:cubicBezTo>
                  <a:cubicBezTo>
                    <a:pt x="4953595" y="278805"/>
                    <a:pt x="4952355" y="290959"/>
                    <a:pt x="4946898" y="304354"/>
                  </a:cubicBezTo>
                  <a:cubicBezTo>
                    <a:pt x="4942433" y="316260"/>
                    <a:pt x="4938960" y="335112"/>
                    <a:pt x="4936480" y="360908"/>
                  </a:cubicBezTo>
                  <a:cubicBezTo>
                    <a:pt x="4936480" y="365373"/>
                    <a:pt x="4935984" y="370086"/>
                    <a:pt x="4934991" y="375047"/>
                  </a:cubicBezTo>
                  <a:cubicBezTo>
                    <a:pt x="4945906" y="375047"/>
                    <a:pt x="4957564" y="375047"/>
                    <a:pt x="4969966" y="375047"/>
                  </a:cubicBezTo>
                  <a:cubicBezTo>
                    <a:pt x="4969966" y="370582"/>
                    <a:pt x="4969718" y="366614"/>
                    <a:pt x="4969222" y="363141"/>
                  </a:cubicBezTo>
                  <a:cubicBezTo>
                    <a:pt x="4969222" y="346770"/>
                    <a:pt x="4971951" y="335360"/>
                    <a:pt x="4977407" y="328910"/>
                  </a:cubicBezTo>
                  <a:cubicBezTo>
                    <a:pt x="4983361" y="322957"/>
                    <a:pt x="4991794" y="321469"/>
                    <a:pt x="5002708" y="324446"/>
                  </a:cubicBezTo>
                  <a:cubicBezTo>
                    <a:pt x="5007173" y="325934"/>
                    <a:pt x="5011886" y="327918"/>
                    <a:pt x="5016847" y="330399"/>
                  </a:cubicBezTo>
                  <a:cubicBezTo>
                    <a:pt x="5024288" y="325934"/>
                    <a:pt x="5035450" y="321221"/>
                    <a:pt x="5050333" y="316260"/>
                  </a:cubicBezTo>
                  <a:cubicBezTo>
                    <a:pt x="5064224" y="312787"/>
                    <a:pt x="5077370" y="310059"/>
                    <a:pt x="5089773" y="308075"/>
                  </a:cubicBezTo>
                  <a:cubicBezTo>
                    <a:pt x="5092749" y="307578"/>
                    <a:pt x="5095974" y="307082"/>
                    <a:pt x="5099446" y="306586"/>
                  </a:cubicBezTo>
                  <a:cubicBezTo>
                    <a:pt x="5099446" y="279301"/>
                    <a:pt x="5099446" y="251768"/>
                    <a:pt x="5099446" y="223987"/>
                  </a:cubicBezTo>
                  <a:cubicBezTo>
                    <a:pt x="5093493" y="226963"/>
                    <a:pt x="5087293" y="229940"/>
                    <a:pt x="5080843" y="232916"/>
                  </a:cubicBezTo>
                  <a:cubicBezTo>
                    <a:pt x="5057030" y="243334"/>
                    <a:pt x="5034459" y="239117"/>
                    <a:pt x="5013126" y="220266"/>
                  </a:cubicBezTo>
                  <a:cubicBezTo>
                    <a:pt x="4993283" y="202407"/>
                    <a:pt x="4984105" y="187524"/>
                    <a:pt x="4985593" y="175617"/>
                  </a:cubicBezTo>
                  <a:cubicBezTo>
                    <a:pt x="4987578" y="164703"/>
                    <a:pt x="4997003" y="155774"/>
                    <a:pt x="5013870" y="148828"/>
                  </a:cubicBezTo>
                  <a:cubicBezTo>
                    <a:pt x="5027265" y="143867"/>
                    <a:pt x="5055790" y="137418"/>
                    <a:pt x="5099446" y="129481"/>
                  </a:cubicBezTo>
                  <a:cubicBezTo>
                    <a:pt x="5099446" y="87809"/>
                    <a:pt x="5099446" y="46385"/>
                    <a:pt x="5099446" y="5209"/>
                  </a:cubicBezTo>
                  <a:cubicBezTo>
                    <a:pt x="4975919" y="5209"/>
                    <a:pt x="4852888" y="5209"/>
                    <a:pt x="4730353" y="5209"/>
                  </a:cubicBezTo>
                  <a:close/>
                  <a:moveTo>
                    <a:pt x="3924300" y="5209"/>
                  </a:moveTo>
                  <a:cubicBezTo>
                    <a:pt x="3924300" y="127248"/>
                    <a:pt x="3924300" y="250528"/>
                    <a:pt x="3924300" y="375047"/>
                  </a:cubicBezTo>
                  <a:cubicBezTo>
                    <a:pt x="3934718" y="375047"/>
                    <a:pt x="3946128" y="375047"/>
                    <a:pt x="3958530" y="375047"/>
                  </a:cubicBezTo>
                  <a:cubicBezTo>
                    <a:pt x="3963491" y="351235"/>
                    <a:pt x="3968204" y="326430"/>
                    <a:pt x="3972669" y="300633"/>
                  </a:cubicBezTo>
                  <a:cubicBezTo>
                    <a:pt x="3974653" y="273844"/>
                    <a:pt x="3975645" y="252016"/>
                    <a:pt x="3975645" y="235149"/>
                  </a:cubicBezTo>
                  <a:cubicBezTo>
                    <a:pt x="3975645" y="218778"/>
                    <a:pt x="3975645" y="204391"/>
                    <a:pt x="3975645" y="191989"/>
                  </a:cubicBezTo>
                  <a:cubicBezTo>
                    <a:pt x="3975645" y="180082"/>
                    <a:pt x="3974157" y="164455"/>
                    <a:pt x="3971181" y="145108"/>
                  </a:cubicBezTo>
                  <a:cubicBezTo>
                    <a:pt x="3971181" y="125760"/>
                    <a:pt x="3974653" y="108149"/>
                    <a:pt x="3981599" y="92274"/>
                  </a:cubicBezTo>
                  <a:cubicBezTo>
                    <a:pt x="3988048" y="76895"/>
                    <a:pt x="3995985" y="68709"/>
                    <a:pt x="4005411" y="67717"/>
                  </a:cubicBezTo>
                  <a:cubicBezTo>
                    <a:pt x="4014341" y="67717"/>
                    <a:pt x="4024015" y="72182"/>
                    <a:pt x="4034433" y="81112"/>
                  </a:cubicBezTo>
                  <a:cubicBezTo>
                    <a:pt x="4044851" y="90041"/>
                    <a:pt x="4054524" y="104180"/>
                    <a:pt x="4063454" y="123528"/>
                  </a:cubicBezTo>
                  <a:cubicBezTo>
                    <a:pt x="4072384" y="141883"/>
                    <a:pt x="4074120" y="162471"/>
                    <a:pt x="4068663" y="185291"/>
                  </a:cubicBezTo>
                  <a:cubicBezTo>
                    <a:pt x="4065190" y="197694"/>
                    <a:pt x="4062710" y="218033"/>
                    <a:pt x="4061222" y="246311"/>
                  </a:cubicBezTo>
                  <a:cubicBezTo>
                    <a:pt x="4059733" y="273596"/>
                    <a:pt x="4056509" y="303362"/>
                    <a:pt x="4051548" y="335608"/>
                  </a:cubicBezTo>
                  <a:cubicBezTo>
                    <a:pt x="4048571" y="349002"/>
                    <a:pt x="4045346" y="362149"/>
                    <a:pt x="4041874" y="375047"/>
                  </a:cubicBezTo>
                  <a:cubicBezTo>
                    <a:pt x="4125218" y="375047"/>
                    <a:pt x="4209057" y="375047"/>
                    <a:pt x="4293394" y="375047"/>
                  </a:cubicBezTo>
                  <a:cubicBezTo>
                    <a:pt x="4293394" y="251520"/>
                    <a:pt x="4293394" y="128240"/>
                    <a:pt x="4293394" y="5209"/>
                  </a:cubicBezTo>
                  <a:cubicBezTo>
                    <a:pt x="4169866" y="5209"/>
                    <a:pt x="4046835" y="5209"/>
                    <a:pt x="3924300" y="5209"/>
                  </a:cubicBezTo>
                  <a:close/>
                  <a:moveTo>
                    <a:pt x="3549253" y="5209"/>
                  </a:moveTo>
                  <a:cubicBezTo>
                    <a:pt x="3549253" y="127744"/>
                    <a:pt x="3549253" y="251024"/>
                    <a:pt x="3549253" y="375047"/>
                  </a:cubicBezTo>
                  <a:cubicBezTo>
                    <a:pt x="3595390" y="375047"/>
                    <a:pt x="3642518" y="375047"/>
                    <a:pt x="3690640" y="375047"/>
                  </a:cubicBezTo>
                  <a:cubicBezTo>
                    <a:pt x="3696593" y="355700"/>
                    <a:pt x="3701802" y="335112"/>
                    <a:pt x="3706267" y="313283"/>
                  </a:cubicBezTo>
                  <a:cubicBezTo>
                    <a:pt x="3710731" y="283022"/>
                    <a:pt x="3714204" y="258465"/>
                    <a:pt x="3716685" y="239614"/>
                  </a:cubicBezTo>
                  <a:cubicBezTo>
                    <a:pt x="3718173" y="221754"/>
                    <a:pt x="3719661" y="204887"/>
                    <a:pt x="3721150" y="189012"/>
                  </a:cubicBezTo>
                  <a:cubicBezTo>
                    <a:pt x="3722638" y="173633"/>
                    <a:pt x="3722638" y="158502"/>
                    <a:pt x="3721150" y="143619"/>
                  </a:cubicBezTo>
                  <a:cubicBezTo>
                    <a:pt x="3715196" y="117823"/>
                    <a:pt x="3715940" y="99715"/>
                    <a:pt x="3723382" y="89297"/>
                  </a:cubicBezTo>
                  <a:cubicBezTo>
                    <a:pt x="3731319" y="80367"/>
                    <a:pt x="3744714" y="79871"/>
                    <a:pt x="3763565" y="87809"/>
                  </a:cubicBezTo>
                  <a:cubicBezTo>
                    <a:pt x="3781921" y="95746"/>
                    <a:pt x="3794819" y="105420"/>
                    <a:pt x="3802261" y="116830"/>
                  </a:cubicBezTo>
                  <a:cubicBezTo>
                    <a:pt x="3808710" y="127744"/>
                    <a:pt x="3810198" y="138162"/>
                    <a:pt x="3806726" y="148084"/>
                  </a:cubicBezTo>
                  <a:cubicBezTo>
                    <a:pt x="3803749" y="154037"/>
                    <a:pt x="3802012" y="161975"/>
                    <a:pt x="3801517" y="171897"/>
                  </a:cubicBezTo>
                  <a:cubicBezTo>
                    <a:pt x="3801517" y="180826"/>
                    <a:pt x="3800028" y="203151"/>
                    <a:pt x="3797052" y="238869"/>
                  </a:cubicBezTo>
                  <a:cubicBezTo>
                    <a:pt x="3794075" y="273596"/>
                    <a:pt x="3789610" y="306586"/>
                    <a:pt x="3783657" y="337840"/>
                  </a:cubicBezTo>
                  <a:cubicBezTo>
                    <a:pt x="3780681" y="350242"/>
                    <a:pt x="3777704" y="362645"/>
                    <a:pt x="3774727" y="375047"/>
                  </a:cubicBezTo>
                  <a:cubicBezTo>
                    <a:pt x="3822352" y="375047"/>
                    <a:pt x="3870225" y="375047"/>
                    <a:pt x="3918347" y="375047"/>
                  </a:cubicBezTo>
                  <a:cubicBezTo>
                    <a:pt x="3918347" y="251520"/>
                    <a:pt x="3918347" y="128240"/>
                    <a:pt x="3918347" y="5209"/>
                  </a:cubicBezTo>
                  <a:cubicBezTo>
                    <a:pt x="3794819" y="5209"/>
                    <a:pt x="3671788" y="5209"/>
                    <a:pt x="3549253" y="5209"/>
                  </a:cubicBezTo>
                  <a:close/>
                  <a:moveTo>
                    <a:pt x="2743200" y="5209"/>
                  </a:moveTo>
                  <a:cubicBezTo>
                    <a:pt x="2743200" y="14635"/>
                    <a:pt x="2743200" y="25053"/>
                    <a:pt x="2743200" y="36463"/>
                  </a:cubicBezTo>
                  <a:cubicBezTo>
                    <a:pt x="2749153" y="42416"/>
                    <a:pt x="2755354" y="51098"/>
                    <a:pt x="2761804" y="62508"/>
                  </a:cubicBezTo>
                  <a:cubicBezTo>
                    <a:pt x="2767756" y="75903"/>
                    <a:pt x="2771229" y="87561"/>
                    <a:pt x="2772221" y="97483"/>
                  </a:cubicBezTo>
                  <a:cubicBezTo>
                    <a:pt x="2809429" y="95994"/>
                    <a:pt x="2855317" y="96491"/>
                    <a:pt x="2909888" y="98971"/>
                  </a:cubicBezTo>
                  <a:cubicBezTo>
                    <a:pt x="2926259" y="97483"/>
                    <a:pt x="2938909" y="93762"/>
                    <a:pt x="2947839" y="87809"/>
                  </a:cubicBezTo>
                  <a:cubicBezTo>
                    <a:pt x="2955776" y="81856"/>
                    <a:pt x="2964954" y="82104"/>
                    <a:pt x="2975372" y="88553"/>
                  </a:cubicBezTo>
                  <a:cubicBezTo>
                    <a:pt x="2985790" y="94506"/>
                    <a:pt x="2995712" y="106909"/>
                    <a:pt x="3005137" y="125760"/>
                  </a:cubicBezTo>
                  <a:cubicBezTo>
                    <a:pt x="3014563" y="144116"/>
                    <a:pt x="3018780" y="158006"/>
                    <a:pt x="3017788" y="167432"/>
                  </a:cubicBezTo>
                  <a:cubicBezTo>
                    <a:pt x="3017292" y="176362"/>
                    <a:pt x="3014315" y="182811"/>
                    <a:pt x="3008858" y="186780"/>
                  </a:cubicBezTo>
                  <a:cubicBezTo>
                    <a:pt x="3004393" y="190252"/>
                    <a:pt x="2994968" y="191244"/>
                    <a:pt x="2980581" y="189756"/>
                  </a:cubicBezTo>
                  <a:cubicBezTo>
                    <a:pt x="2967186" y="188268"/>
                    <a:pt x="2954288" y="187772"/>
                    <a:pt x="2941885" y="188268"/>
                  </a:cubicBezTo>
                  <a:cubicBezTo>
                    <a:pt x="2928491" y="188764"/>
                    <a:pt x="2913360" y="192733"/>
                    <a:pt x="2896493" y="200174"/>
                  </a:cubicBezTo>
                  <a:cubicBezTo>
                    <a:pt x="2887067" y="203647"/>
                    <a:pt x="2879626" y="205879"/>
                    <a:pt x="2874168" y="206871"/>
                  </a:cubicBezTo>
                  <a:cubicBezTo>
                    <a:pt x="2881610" y="215801"/>
                    <a:pt x="2885331" y="224235"/>
                    <a:pt x="2885331" y="232172"/>
                  </a:cubicBezTo>
                  <a:cubicBezTo>
                    <a:pt x="2885331" y="241598"/>
                    <a:pt x="2880866" y="250032"/>
                    <a:pt x="2871936" y="257473"/>
                  </a:cubicBezTo>
                  <a:cubicBezTo>
                    <a:pt x="2857054" y="269379"/>
                    <a:pt x="2831009" y="296416"/>
                    <a:pt x="2793801" y="338584"/>
                  </a:cubicBezTo>
                  <a:cubicBezTo>
                    <a:pt x="2792313" y="340073"/>
                    <a:pt x="2790825" y="341561"/>
                    <a:pt x="2789336" y="343049"/>
                  </a:cubicBezTo>
                  <a:cubicBezTo>
                    <a:pt x="2801243" y="350491"/>
                    <a:pt x="2814886" y="360164"/>
                    <a:pt x="2830264" y="372071"/>
                  </a:cubicBezTo>
                  <a:cubicBezTo>
                    <a:pt x="2830760" y="372071"/>
                    <a:pt x="2832001" y="373063"/>
                    <a:pt x="2833985" y="375047"/>
                  </a:cubicBezTo>
                  <a:cubicBezTo>
                    <a:pt x="2926259" y="375047"/>
                    <a:pt x="3019028" y="375047"/>
                    <a:pt x="3112293" y="375047"/>
                  </a:cubicBezTo>
                  <a:cubicBezTo>
                    <a:pt x="3112293" y="251520"/>
                    <a:pt x="3112293" y="128240"/>
                    <a:pt x="3112293" y="5209"/>
                  </a:cubicBezTo>
                  <a:cubicBezTo>
                    <a:pt x="2988766" y="5209"/>
                    <a:pt x="2865735" y="5209"/>
                    <a:pt x="2743200" y="5209"/>
                  </a:cubicBezTo>
                  <a:close/>
                  <a:moveTo>
                    <a:pt x="2368153" y="5209"/>
                  </a:moveTo>
                  <a:cubicBezTo>
                    <a:pt x="2368153" y="127744"/>
                    <a:pt x="2368153" y="251024"/>
                    <a:pt x="2368153" y="375047"/>
                  </a:cubicBezTo>
                  <a:cubicBezTo>
                    <a:pt x="2442567" y="375047"/>
                    <a:pt x="2517229" y="375047"/>
                    <a:pt x="2592139" y="375047"/>
                  </a:cubicBezTo>
                  <a:cubicBezTo>
                    <a:pt x="2586186" y="370582"/>
                    <a:pt x="2581721" y="365621"/>
                    <a:pt x="2578745" y="360164"/>
                  </a:cubicBezTo>
                  <a:cubicBezTo>
                    <a:pt x="2578249" y="360660"/>
                    <a:pt x="2577505" y="361405"/>
                    <a:pt x="2576512" y="362397"/>
                  </a:cubicBezTo>
                  <a:cubicBezTo>
                    <a:pt x="2569071" y="366862"/>
                    <a:pt x="2563862" y="367606"/>
                    <a:pt x="2560886" y="364629"/>
                  </a:cubicBezTo>
                  <a:cubicBezTo>
                    <a:pt x="2557909" y="361653"/>
                    <a:pt x="2558901" y="353963"/>
                    <a:pt x="2563862" y="341561"/>
                  </a:cubicBezTo>
                  <a:cubicBezTo>
                    <a:pt x="2566838" y="332631"/>
                    <a:pt x="2573040" y="320973"/>
                    <a:pt x="2582465" y="306586"/>
                  </a:cubicBezTo>
                  <a:cubicBezTo>
                    <a:pt x="2591395" y="293192"/>
                    <a:pt x="2606030" y="275084"/>
                    <a:pt x="2626370" y="252264"/>
                  </a:cubicBezTo>
                  <a:cubicBezTo>
                    <a:pt x="2645717" y="229444"/>
                    <a:pt x="2662337" y="212824"/>
                    <a:pt x="2676227" y="202407"/>
                  </a:cubicBezTo>
                  <a:cubicBezTo>
                    <a:pt x="2690118" y="191989"/>
                    <a:pt x="2701280" y="192237"/>
                    <a:pt x="2709713" y="203151"/>
                  </a:cubicBezTo>
                  <a:cubicBezTo>
                    <a:pt x="2712690" y="207616"/>
                    <a:pt x="2715667" y="212576"/>
                    <a:pt x="2718643" y="218033"/>
                  </a:cubicBezTo>
                  <a:cubicBezTo>
                    <a:pt x="2720131" y="218033"/>
                    <a:pt x="2722364" y="218281"/>
                    <a:pt x="2725341" y="218778"/>
                  </a:cubicBezTo>
                  <a:cubicBezTo>
                    <a:pt x="2728813" y="218778"/>
                    <a:pt x="2732782" y="218530"/>
                    <a:pt x="2737247" y="218033"/>
                  </a:cubicBezTo>
                  <a:cubicBezTo>
                    <a:pt x="2737247" y="200174"/>
                    <a:pt x="2737247" y="182067"/>
                    <a:pt x="2737247" y="163711"/>
                  </a:cubicBezTo>
                  <a:cubicBezTo>
                    <a:pt x="2732782" y="171153"/>
                    <a:pt x="2728069" y="176610"/>
                    <a:pt x="2723108" y="180082"/>
                  </a:cubicBezTo>
                  <a:cubicBezTo>
                    <a:pt x="2717155" y="183059"/>
                    <a:pt x="2711450" y="183555"/>
                    <a:pt x="2705993" y="181571"/>
                  </a:cubicBezTo>
                  <a:cubicBezTo>
                    <a:pt x="2701032" y="180082"/>
                    <a:pt x="2698056" y="173881"/>
                    <a:pt x="2697063" y="162967"/>
                  </a:cubicBezTo>
                  <a:cubicBezTo>
                    <a:pt x="2697063" y="159991"/>
                    <a:pt x="2697063" y="157014"/>
                    <a:pt x="2697063" y="154037"/>
                  </a:cubicBezTo>
                  <a:cubicBezTo>
                    <a:pt x="2687637" y="155526"/>
                    <a:pt x="2677716" y="157262"/>
                    <a:pt x="2667297" y="159246"/>
                  </a:cubicBezTo>
                  <a:cubicBezTo>
                    <a:pt x="2619672" y="167184"/>
                    <a:pt x="2583954" y="176362"/>
                    <a:pt x="2560141" y="186780"/>
                  </a:cubicBezTo>
                  <a:cubicBezTo>
                    <a:pt x="2558653" y="201662"/>
                    <a:pt x="2558157" y="215801"/>
                    <a:pt x="2558653" y="229196"/>
                  </a:cubicBezTo>
                  <a:cubicBezTo>
                    <a:pt x="2558653" y="250032"/>
                    <a:pt x="2554932" y="264170"/>
                    <a:pt x="2547491" y="271612"/>
                  </a:cubicBezTo>
                  <a:cubicBezTo>
                    <a:pt x="2545507" y="273100"/>
                    <a:pt x="2543522" y="275580"/>
                    <a:pt x="2541538" y="279053"/>
                  </a:cubicBezTo>
                  <a:cubicBezTo>
                    <a:pt x="2540049" y="282030"/>
                    <a:pt x="2537817" y="284758"/>
                    <a:pt x="2534840" y="287239"/>
                  </a:cubicBezTo>
                  <a:cubicBezTo>
                    <a:pt x="2532856" y="288727"/>
                    <a:pt x="2529632" y="292448"/>
                    <a:pt x="2525167" y="298401"/>
                  </a:cubicBezTo>
                  <a:cubicBezTo>
                    <a:pt x="2522190" y="303362"/>
                    <a:pt x="2517229" y="305594"/>
                    <a:pt x="2510284" y="305098"/>
                  </a:cubicBezTo>
                  <a:cubicBezTo>
                    <a:pt x="2504331" y="305098"/>
                    <a:pt x="2498626" y="298649"/>
                    <a:pt x="2493169" y="285750"/>
                  </a:cubicBezTo>
                  <a:cubicBezTo>
                    <a:pt x="2487215" y="270867"/>
                    <a:pt x="2484735" y="255489"/>
                    <a:pt x="2485727" y="239614"/>
                  </a:cubicBezTo>
                  <a:cubicBezTo>
                    <a:pt x="2486223" y="223242"/>
                    <a:pt x="2487215" y="208608"/>
                    <a:pt x="2488704" y="195709"/>
                  </a:cubicBezTo>
                  <a:cubicBezTo>
                    <a:pt x="2489200" y="183307"/>
                    <a:pt x="2490936" y="169664"/>
                    <a:pt x="2493913" y="154782"/>
                  </a:cubicBezTo>
                  <a:cubicBezTo>
                    <a:pt x="2495401" y="140891"/>
                    <a:pt x="2497882" y="126008"/>
                    <a:pt x="2501354" y="110133"/>
                  </a:cubicBezTo>
                  <a:cubicBezTo>
                    <a:pt x="2503339" y="95250"/>
                    <a:pt x="2506563" y="82848"/>
                    <a:pt x="2511028" y="72926"/>
                  </a:cubicBezTo>
                  <a:cubicBezTo>
                    <a:pt x="2515493" y="63996"/>
                    <a:pt x="2522190" y="62012"/>
                    <a:pt x="2531120" y="66973"/>
                  </a:cubicBezTo>
                  <a:cubicBezTo>
                    <a:pt x="2540049" y="71934"/>
                    <a:pt x="2548235" y="77887"/>
                    <a:pt x="2555677" y="84832"/>
                  </a:cubicBezTo>
                  <a:cubicBezTo>
                    <a:pt x="2563118" y="90785"/>
                    <a:pt x="2567831" y="98475"/>
                    <a:pt x="2569815" y="107901"/>
                  </a:cubicBezTo>
                  <a:cubicBezTo>
                    <a:pt x="2569815" y="110877"/>
                    <a:pt x="2569815" y="114846"/>
                    <a:pt x="2569815" y="119807"/>
                  </a:cubicBezTo>
                  <a:cubicBezTo>
                    <a:pt x="2593628" y="115342"/>
                    <a:pt x="2620417" y="111373"/>
                    <a:pt x="2650182" y="107901"/>
                  </a:cubicBezTo>
                  <a:cubicBezTo>
                    <a:pt x="2666553" y="106412"/>
                    <a:pt x="2683173" y="104676"/>
                    <a:pt x="2700040" y="102692"/>
                  </a:cubicBezTo>
                  <a:cubicBezTo>
                    <a:pt x="2700040" y="89297"/>
                    <a:pt x="2695327" y="79127"/>
                    <a:pt x="2685901" y="72182"/>
                  </a:cubicBezTo>
                  <a:cubicBezTo>
                    <a:pt x="2679452" y="67717"/>
                    <a:pt x="2674987" y="62756"/>
                    <a:pt x="2672506" y="57299"/>
                  </a:cubicBezTo>
                  <a:cubicBezTo>
                    <a:pt x="2671018" y="52834"/>
                    <a:pt x="2670770" y="48369"/>
                    <a:pt x="2671762" y="43905"/>
                  </a:cubicBezTo>
                  <a:cubicBezTo>
                    <a:pt x="2672258" y="40432"/>
                    <a:pt x="2673499" y="36215"/>
                    <a:pt x="2675483" y="31254"/>
                  </a:cubicBezTo>
                  <a:cubicBezTo>
                    <a:pt x="2676971" y="26789"/>
                    <a:pt x="2681188" y="23069"/>
                    <a:pt x="2688133" y="20092"/>
                  </a:cubicBezTo>
                  <a:cubicBezTo>
                    <a:pt x="2694087" y="18108"/>
                    <a:pt x="2699792" y="17612"/>
                    <a:pt x="2705249" y="18604"/>
                  </a:cubicBezTo>
                  <a:cubicBezTo>
                    <a:pt x="2709713" y="19100"/>
                    <a:pt x="2714674" y="19844"/>
                    <a:pt x="2720131" y="20836"/>
                  </a:cubicBezTo>
                  <a:cubicBezTo>
                    <a:pt x="2724596" y="20836"/>
                    <a:pt x="2730301" y="24061"/>
                    <a:pt x="2737247" y="30510"/>
                  </a:cubicBezTo>
                  <a:cubicBezTo>
                    <a:pt x="2737247" y="21580"/>
                    <a:pt x="2737247" y="13147"/>
                    <a:pt x="2737247" y="5209"/>
                  </a:cubicBezTo>
                  <a:cubicBezTo>
                    <a:pt x="2613719" y="5209"/>
                    <a:pt x="2490688" y="5209"/>
                    <a:pt x="2368153" y="5209"/>
                  </a:cubicBezTo>
                  <a:close/>
                  <a:moveTo>
                    <a:pt x="1562100" y="5209"/>
                  </a:moveTo>
                  <a:cubicBezTo>
                    <a:pt x="1562100" y="27533"/>
                    <a:pt x="1562596" y="50354"/>
                    <a:pt x="1563588" y="73670"/>
                  </a:cubicBezTo>
                  <a:cubicBezTo>
                    <a:pt x="1581944" y="70198"/>
                    <a:pt x="1603524" y="66725"/>
                    <a:pt x="1628329" y="63252"/>
                  </a:cubicBezTo>
                  <a:cubicBezTo>
                    <a:pt x="1652141" y="61268"/>
                    <a:pt x="1669752" y="60276"/>
                    <a:pt x="1681163" y="60276"/>
                  </a:cubicBezTo>
                  <a:cubicBezTo>
                    <a:pt x="1691581" y="60276"/>
                    <a:pt x="1702246" y="60276"/>
                    <a:pt x="1713161" y="60276"/>
                  </a:cubicBezTo>
                  <a:cubicBezTo>
                    <a:pt x="1723579" y="60276"/>
                    <a:pt x="1733749" y="61020"/>
                    <a:pt x="1743670" y="62508"/>
                  </a:cubicBezTo>
                  <a:cubicBezTo>
                    <a:pt x="1753096" y="63996"/>
                    <a:pt x="1762274" y="63004"/>
                    <a:pt x="1771203" y="59532"/>
                  </a:cubicBezTo>
                  <a:cubicBezTo>
                    <a:pt x="1780629" y="54571"/>
                    <a:pt x="1790055" y="52834"/>
                    <a:pt x="1799481" y="54323"/>
                  </a:cubicBezTo>
                  <a:cubicBezTo>
                    <a:pt x="1808411" y="55811"/>
                    <a:pt x="1816596" y="59532"/>
                    <a:pt x="1824037" y="65485"/>
                  </a:cubicBezTo>
                  <a:cubicBezTo>
                    <a:pt x="1830487" y="71438"/>
                    <a:pt x="1837184" y="82104"/>
                    <a:pt x="1844129" y="97483"/>
                  </a:cubicBezTo>
                  <a:cubicBezTo>
                    <a:pt x="1850578" y="112366"/>
                    <a:pt x="1855044" y="127000"/>
                    <a:pt x="1857524" y="141387"/>
                  </a:cubicBezTo>
                  <a:cubicBezTo>
                    <a:pt x="1859508" y="157758"/>
                    <a:pt x="1862237" y="189756"/>
                    <a:pt x="1865709" y="237381"/>
                  </a:cubicBezTo>
                  <a:cubicBezTo>
                    <a:pt x="1867198" y="271612"/>
                    <a:pt x="1868686" y="317500"/>
                    <a:pt x="1870174" y="375047"/>
                  </a:cubicBezTo>
                  <a:cubicBezTo>
                    <a:pt x="1890018" y="375047"/>
                    <a:pt x="1910358" y="375047"/>
                    <a:pt x="1931194" y="375047"/>
                  </a:cubicBezTo>
                  <a:cubicBezTo>
                    <a:pt x="1931194" y="251520"/>
                    <a:pt x="1931194" y="128240"/>
                    <a:pt x="1931194" y="5209"/>
                  </a:cubicBezTo>
                  <a:cubicBezTo>
                    <a:pt x="1807666" y="5209"/>
                    <a:pt x="1684635" y="5209"/>
                    <a:pt x="1562100" y="5209"/>
                  </a:cubicBezTo>
                  <a:close/>
                  <a:moveTo>
                    <a:pt x="1187053" y="5209"/>
                  </a:moveTo>
                  <a:cubicBezTo>
                    <a:pt x="1187053" y="127744"/>
                    <a:pt x="1187053" y="251024"/>
                    <a:pt x="1187053" y="375047"/>
                  </a:cubicBezTo>
                  <a:cubicBezTo>
                    <a:pt x="1215331" y="375047"/>
                    <a:pt x="1244104" y="375047"/>
                    <a:pt x="1273374" y="375047"/>
                  </a:cubicBezTo>
                  <a:cubicBezTo>
                    <a:pt x="1273870" y="351235"/>
                    <a:pt x="1275606" y="325190"/>
                    <a:pt x="1278583" y="296912"/>
                  </a:cubicBezTo>
                  <a:cubicBezTo>
                    <a:pt x="1282055" y="249287"/>
                    <a:pt x="1289000" y="199430"/>
                    <a:pt x="1299418" y="147340"/>
                  </a:cubicBezTo>
                  <a:cubicBezTo>
                    <a:pt x="1300907" y="134938"/>
                    <a:pt x="1304379" y="125016"/>
                    <a:pt x="1309836" y="117574"/>
                  </a:cubicBezTo>
                  <a:cubicBezTo>
                    <a:pt x="1314301" y="111125"/>
                    <a:pt x="1320502" y="107653"/>
                    <a:pt x="1328440" y="107157"/>
                  </a:cubicBezTo>
                  <a:cubicBezTo>
                    <a:pt x="1335881" y="107157"/>
                    <a:pt x="1343571" y="109389"/>
                    <a:pt x="1351508" y="113854"/>
                  </a:cubicBezTo>
                  <a:cubicBezTo>
                    <a:pt x="1359446" y="118319"/>
                    <a:pt x="1365151" y="126008"/>
                    <a:pt x="1368624" y="136922"/>
                  </a:cubicBezTo>
                  <a:cubicBezTo>
                    <a:pt x="1371600" y="147340"/>
                    <a:pt x="1370360" y="159494"/>
                    <a:pt x="1364903" y="173385"/>
                  </a:cubicBezTo>
                  <a:cubicBezTo>
                    <a:pt x="1357461" y="190252"/>
                    <a:pt x="1352252" y="217289"/>
                    <a:pt x="1349276" y="254496"/>
                  </a:cubicBezTo>
                  <a:cubicBezTo>
                    <a:pt x="1346299" y="290215"/>
                    <a:pt x="1344563" y="327174"/>
                    <a:pt x="1344067" y="365373"/>
                  </a:cubicBezTo>
                  <a:cubicBezTo>
                    <a:pt x="1344067" y="368350"/>
                    <a:pt x="1343819" y="371575"/>
                    <a:pt x="1343323" y="375047"/>
                  </a:cubicBezTo>
                  <a:cubicBezTo>
                    <a:pt x="1363167" y="375047"/>
                    <a:pt x="1383506" y="375047"/>
                    <a:pt x="1404342" y="375047"/>
                  </a:cubicBezTo>
                  <a:cubicBezTo>
                    <a:pt x="1404838" y="371575"/>
                    <a:pt x="1406327" y="368102"/>
                    <a:pt x="1408807" y="364629"/>
                  </a:cubicBezTo>
                  <a:cubicBezTo>
                    <a:pt x="1414760" y="352227"/>
                    <a:pt x="1422202" y="344289"/>
                    <a:pt x="1431131" y="340817"/>
                  </a:cubicBezTo>
                  <a:cubicBezTo>
                    <a:pt x="1439069" y="338832"/>
                    <a:pt x="1445766" y="339328"/>
                    <a:pt x="1451223" y="342305"/>
                  </a:cubicBezTo>
                  <a:cubicBezTo>
                    <a:pt x="1454200" y="343793"/>
                    <a:pt x="1457672" y="347018"/>
                    <a:pt x="1461641" y="351979"/>
                  </a:cubicBezTo>
                  <a:cubicBezTo>
                    <a:pt x="1483965" y="346026"/>
                    <a:pt x="1505793" y="341313"/>
                    <a:pt x="1527125" y="337840"/>
                  </a:cubicBezTo>
                  <a:cubicBezTo>
                    <a:pt x="1536055" y="336352"/>
                    <a:pt x="1545729" y="334616"/>
                    <a:pt x="1556147" y="332631"/>
                  </a:cubicBezTo>
                  <a:cubicBezTo>
                    <a:pt x="1556147" y="262682"/>
                    <a:pt x="1556147" y="193229"/>
                    <a:pt x="1556147" y="124272"/>
                  </a:cubicBezTo>
                  <a:cubicBezTo>
                    <a:pt x="1551682" y="121295"/>
                    <a:pt x="1548209" y="115838"/>
                    <a:pt x="1545729" y="107901"/>
                  </a:cubicBezTo>
                  <a:cubicBezTo>
                    <a:pt x="1543745" y="98971"/>
                    <a:pt x="1543993" y="91778"/>
                    <a:pt x="1546473" y="86321"/>
                  </a:cubicBezTo>
                  <a:cubicBezTo>
                    <a:pt x="1547961" y="82848"/>
                    <a:pt x="1551186" y="79623"/>
                    <a:pt x="1556147" y="76647"/>
                  </a:cubicBezTo>
                  <a:cubicBezTo>
                    <a:pt x="1556147" y="52834"/>
                    <a:pt x="1556147" y="29022"/>
                    <a:pt x="1556147" y="5209"/>
                  </a:cubicBezTo>
                  <a:cubicBezTo>
                    <a:pt x="1432619" y="5209"/>
                    <a:pt x="1309588" y="5209"/>
                    <a:pt x="1187053" y="5209"/>
                  </a:cubicBezTo>
                  <a:close/>
                  <a:moveTo>
                    <a:pt x="381000" y="5209"/>
                  </a:moveTo>
                  <a:cubicBezTo>
                    <a:pt x="381000" y="31006"/>
                    <a:pt x="381000" y="57795"/>
                    <a:pt x="381000" y="85576"/>
                  </a:cubicBezTo>
                  <a:cubicBezTo>
                    <a:pt x="391914" y="97483"/>
                    <a:pt x="394394" y="108645"/>
                    <a:pt x="388441" y="119063"/>
                  </a:cubicBezTo>
                  <a:cubicBezTo>
                    <a:pt x="385465" y="122039"/>
                    <a:pt x="382984" y="124520"/>
                    <a:pt x="381000" y="126504"/>
                  </a:cubicBezTo>
                  <a:cubicBezTo>
                    <a:pt x="381000" y="166688"/>
                    <a:pt x="381000" y="207367"/>
                    <a:pt x="381000" y="248543"/>
                  </a:cubicBezTo>
                  <a:cubicBezTo>
                    <a:pt x="409773" y="240606"/>
                    <a:pt x="427881" y="234405"/>
                    <a:pt x="435322" y="229940"/>
                  </a:cubicBezTo>
                  <a:cubicBezTo>
                    <a:pt x="441275" y="224979"/>
                    <a:pt x="447476" y="222250"/>
                    <a:pt x="453926" y="221754"/>
                  </a:cubicBezTo>
                  <a:cubicBezTo>
                    <a:pt x="458887" y="221754"/>
                    <a:pt x="468312" y="227955"/>
                    <a:pt x="482203" y="240358"/>
                  </a:cubicBezTo>
                  <a:cubicBezTo>
                    <a:pt x="495598" y="252264"/>
                    <a:pt x="499070" y="262930"/>
                    <a:pt x="492621" y="272356"/>
                  </a:cubicBezTo>
                  <a:cubicBezTo>
                    <a:pt x="486668" y="281782"/>
                    <a:pt x="478730" y="287487"/>
                    <a:pt x="468809" y="289471"/>
                  </a:cubicBezTo>
                  <a:cubicBezTo>
                    <a:pt x="459879" y="290959"/>
                    <a:pt x="450205" y="294432"/>
                    <a:pt x="439787" y="299889"/>
                  </a:cubicBezTo>
                  <a:cubicBezTo>
                    <a:pt x="434826" y="301873"/>
                    <a:pt x="419447" y="306586"/>
                    <a:pt x="393650" y="314028"/>
                  </a:cubicBezTo>
                  <a:cubicBezTo>
                    <a:pt x="393650" y="318492"/>
                    <a:pt x="392658" y="322957"/>
                    <a:pt x="390674" y="327422"/>
                  </a:cubicBezTo>
                  <a:cubicBezTo>
                    <a:pt x="387697" y="332383"/>
                    <a:pt x="385465" y="339328"/>
                    <a:pt x="383976" y="348258"/>
                  </a:cubicBezTo>
                  <a:cubicBezTo>
                    <a:pt x="383480" y="350242"/>
                    <a:pt x="382488" y="353715"/>
                    <a:pt x="381000" y="358676"/>
                  </a:cubicBezTo>
                  <a:cubicBezTo>
                    <a:pt x="381000" y="362149"/>
                    <a:pt x="381000" y="366118"/>
                    <a:pt x="381000" y="370582"/>
                  </a:cubicBezTo>
                  <a:cubicBezTo>
                    <a:pt x="412254" y="363141"/>
                    <a:pt x="451445" y="354459"/>
                    <a:pt x="498574" y="344537"/>
                  </a:cubicBezTo>
                  <a:cubicBezTo>
                    <a:pt x="503039" y="343049"/>
                    <a:pt x="507008" y="343793"/>
                    <a:pt x="510480" y="346770"/>
                  </a:cubicBezTo>
                  <a:cubicBezTo>
                    <a:pt x="513457" y="349746"/>
                    <a:pt x="516434" y="352227"/>
                    <a:pt x="519410" y="354211"/>
                  </a:cubicBezTo>
                  <a:cubicBezTo>
                    <a:pt x="522387" y="355700"/>
                    <a:pt x="524867" y="357932"/>
                    <a:pt x="526852" y="360908"/>
                  </a:cubicBezTo>
                  <a:cubicBezTo>
                    <a:pt x="528340" y="363885"/>
                    <a:pt x="531068" y="366862"/>
                    <a:pt x="535037" y="369838"/>
                  </a:cubicBezTo>
                  <a:cubicBezTo>
                    <a:pt x="535533" y="370334"/>
                    <a:pt x="536525" y="372071"/>
                    <a:pt x="538014" y="375047"/>
                  </a:cubicBezTo>
                  <a:cubicBezTo>
                    <a:pt x="607963" y="375047"/>
                    <a:pt x="678656" y="375047"/>
                    <a:pt x="750094" y="375047"/>
                  </a:cubicBezTo>
                  <a:cubicBezTo>
                    <a:pt x="750094" y="251520"/>
                    <a:pt x="750094" y="128240"/>
                    <a:pt x="750094" y="5209"/>
                  </a:cubicBezTo>
                  <a:cubicBezTo>
                    <a:pt x="626566" y="5209"/>
                    <a:pt x="503535" y="5209"/>
                    <a:pt x="381000" y="5209"/>
                  </a:cubicBezTo>
                  <a:close/>
                  <a:moveTo>
                    <a:pt x="5953" y="5209"/>
                  </a:moveTo>
                  <a:cubicBezTo>
                    <a:pt x="5953" y="127744"/>
                    <a:pt x="5953" y="251024"/>
                    <a:pt x="5953" y="375047"/>
                  </a:cubicBezTo>
                  <a:cubicBezTo>
                    <a:pt x="107652" y="375047"/>
                    <a:pt x="210095" y="375047"/>
                    <a:pt x="313283" y="375047"/>
                  </a:cubicBezTo>
                  <a:cubicBezTo>
                    <a:pt x="314771" y="367606"/>
                    <a:pt x="316508" y="360908"/>
                    <a:pt x="318492" y="354955"/>
                  </a:cubicBezTo>
                  <a:cubicBezTo>
                    <a:pt x="319980" y="349002"/>
                    <a:pt x="321220" y="342305"/>
                    <a:pt x="322213" y="334864"/>
                  </a:cubicBezTo>
                  <a:cubicBezTo>
                    <a:pt x="321717" y="334864"/>
                    <a:pt x="320724" y="335112"/>
                    <a:pt x="319236" y="335608"/>
                  </a:cubicBezTo>
                  <a:cubicBezTo>
                    <a:pt x="310306" y="337592"/>
                    <a:pt x="301129" y="337592"/>
                    <a:pt x="291703" y="335608"/>
                  </a:cubicBezTo>
                  <a:cubicBezTo>
                    <a:pt x="282774" y="332631"/>
                    <a:pt x="274836" y="323701"/>
                    <a:pt x="267890" y="308819"/>
                  </a:cubicBezTo>
                  <a:cubicBezTo>
                    <a:pt x="261441" y="293936"/>
                    <a:pt x="259953" y="282774"/>
                    <a:pt x="263426" y="275332"/>
                  </a:cubicBezTo>
                  <a:cubicBezTo>
                    <a:pt x="266898" y="267891"/>
                    <a:pt x="276076" y="264914"/>
                    <a:pt x="290959" y="266403"/>
                  </a:cubicBezTo>
                  <a:cubicBezTo>
                    <a:pt x="304353" y="267891"/>
                    <a:pt x="329902" y="263426"/>
                    <a:pt x="367605" y="253008"/>
                  </a:cubicBezTo>
                  <a:cubicBezTo>
                    <a:pt x="369590" y="252512"/>
                    <a:pt x="372070" y="251768"/>
                    <a:pt x="375047" y="250776"/>
                  </a:cubicBezTo>
                  <a:cubicBezTo>
                    <a:pt x="375047" y="210592"/>
                    <a:pt x="375047" y="170656"/>
                    <a:pt x="375047" y="130969"/>
                  </a:cubicBezTo>
                  <a:cubicBezTo>
                    <a:pt x="370582" y="133946"/>
                    <a:pt x="366117" y="135930"/>
                    <a:pt x="361652" y="136922"/>
                  </a:cubicBezTo>
                  <a:cubicBezTo>
                    <a:pt x="355203" y="136922"/>
                    <a:pt x="348506" y="138658"/>
                    <a:pt x="341560" y="142131"/>
                  </a:cubicBezTo>
                  <a:cubicBezTo>
                    <a:pt x="339576" y="142131"/>
                    <a:pt x="335855" y="142875"/>
                    <a:pt x="330399" y="144364"/>
                  </a:cubicBezTo>
                  <a:cubicBezTo>
                    <a:pt x="330894" y="148828"/>
                    <a:pt x="330894" y="153789"/>
                    <a:pt x="330399" y="159246"/>
                  </a:cubicBezTo>
                  <a:cubicBezTo>
                    <a:pt x="329902" y="177106"/>
                    <a:pt x="330894" y="190996"/>
                    <a:pt x="333375" y="200918"/>
                  </a:cubicBezTo>
                  <a:cubicBezTo>
                    <a:pt x="334863" y="210344"/>
                    <a:pt x="332631" y="217785"/>
                    <a:pt x="326678" y="223242"/>
                  </a:cubicBezTo>
                  <a:cubicBezTo>
                    <a:pt x="320724" y="228203"/>
                    <a:pt x="315515" y="230188"/>
                    <a:pt x="311051" y="229196"/>
                  </a:cubicBezTo>
                  <a:cubicBezTo>
                    <a:pt x="306586" y="228699"/>
                    <a:pt x="302617" y="230932"/>
                    <a:pt x="299144" y="235893"/>
                  </a:cubicBezTo>
                  <a:cubicBezTo>
                    <a:pt x="296168" y="240854"/>
                    <a:pt x="292447" y="243582"/>
                    <a:pt x="287982" y="244078"/>
                  </a:cubicBezTo>
                  <a:cubicBezTo>
                    <a:pt x="283517" y="244078"/>
                    <a:pt x="278804" y="237133"/>
                    <a:pt x="273844" y="223242"/>
                  </a:cubicBezTo>
                  <a:cubicBezTo>
                    <a:pt x="271859" y="215801"/>
                    <a:pt x="270371" y="206375"/>
                    <a:pt x="269379" y="194965"/>
                  </a:cubicBezTo>
                  <a:cubicBezTo>
                    <a:pt x="269379" y="184051"/>
                    <a:pt x="270371" y="170905"/>
                    <a:pt x="272356" y="155526"/>
                  </a:cubicBezTo>
                  <a:cubicBezTo>
                    <a:pt x="267890" y="156022"/>
                    <a:pt x="263426" y="157014"/>
                    <a:pt x="258961" y="158502"/>
                  </a:cubicBezTo>
                  <a:cubicBezTo>
                    <a:pt x="249535" y="159991"/>
                    <a:pt x="240606" y="159742"/>
                    <a:pt x="232172" y="157758"/>
                  </a:cubicBezTo>
                  <a:cubicBezTo>
                    <a:pt x="230683" y="160735"/>
                    <a:pt x="228947" y="163463"/>
                    <a:pt x="226963" y="165944"/>
                  </a:cubicBezTo>
                  <a:cubicBezTo>
                    <a:pt x="216049" y="180826"/>
                    <a:pt x="207615" y="193725"/>
                    <a:pt x="201662" y="204639"/>
                  </a:cubicBezTo>
                  <a:cubicBezTo>
                    <a:pt x="197197" y="215057"/>
                    <a:pt x="191988" y="221506"/>
                    <a:pt x="186035" y="223987"/>
                  </a:cubicBezTo>
                  <a:cubicBezTo>
                    <a:pt x="177106" y="228451"/>
                    <a:pt x="167679" y="235893"/>
                    <a:pt x="157758" y="246311"/>
                  </a:cubicBezTo>
                  <a:cubicBezTo>
                    <a:pt x="148828" y="256729"/>
                    <a:pt x="141386" y="260698"/>
                    <a:pt x="135434" y="258217"/>
                  </a:cubicBezTo>
                  <a:cubicBezTo>
                    <a:pt x="130969" y="255241"/>
                    <a:pt x="128984" y="243086"/>
                    <a:pt x="129480" y="221754"/>
                  </a:cubicBezTo>
                  <a:cubicBezTo>
                    <a:pt x="129480" y="211336"/>
                    <a:pt x="132209" y="198190"/>
                    <a:pt x="137666" y="182315"/>
                  </a:cubicBezTo>
                  <a:cubicBezTo>
                    <a:pt x="142131" y="167432"/>
                    <a:pt x="150813" y="145604"/>
                    <a:pt x="163711" y="116830"/>
                  </a:cubicBezTo>
                  <a:cubicBezTo>
                    <a:pt x="175617" y="89545"/>
                    <a:pt x="186779" y="68709"/>
                    <a:pt x="197197" y="54323"/>
                  </a:cubicBezTo>
                  <a:cubicBezTo>
                    <a:pt x="209104" y="37455"/>
                    <a:pt x="222002" y="33735"/>
                    <a:pt x="235892" y="43160"/>
                  </a:cubicBezTo>
                  <a:cubicBezTo>
                    <a:pt x="249287" y="52586"/>
                    <a:pt x="257969" y="63004"/>
                    <a:pt x="261938" y="74414"/>
                  </a:cubicBezTo>
                  <a:cubicBezTo>
                    <a:pt x="262433" y="77391"/>
                    <a:pt x="262929" y="81112"/>
                    <a:pt x="263426" y="85576"/>
                  </a:cubicBezTo>
                  <a:cubicBezTo>
                    <a:pt x="268386" y="85080"/>
                    <a:pt x="274588" y="83840"/>
                    <a:pt x="282029" y="81856"/>
                  </a:cubicBezTo>
                  <a:cubicBezTo>
                    <a:pt x="305842" y="76895"/>
                    <a:pt x="320476" y="72678"/>
                    <a:pt x="325933" y="69205"/>
                  </a:cubicBezTo>
                  <a:cubicBezTo>
                    <a:pt x="333375" y="63252"/>
                    <a:pt x="340320" y="60524"/>
                    <a:pt x="346769" y="61020"/>
                  </a:cubicBezTo>
                  <a:cubicBezTo>
                    <a:pt x="352722" y="61020"/>
                    <a:pt x="362148" y="67221"/>
                    <a:pt x="375047" y="79623"/>
                  </a:cubicBezTo>
                  <a:cubicBezTo>
                    <a:pt x="375047" y="54323"/>
                    <a:pt x="375047" y="29518"/>
                    <a:pt x="375047" y="5209"/>
                  </a:cubicBezTo>
                  <a:cubicBezTo>
                    <a:pt x="251520" y="5209"/>
                    <a:pt x="128488" y="5209"/>
                    <a:pt x="5953" y="5209"/>
                  </a:cubicBezTo>
                  <a:close/>
                  <a:moveTo>
                    <a:pt x="7086599" y="0"/>
                  </a:moveTo>
                  <a:cubicBezTo>
                    <a:pt x="7087095" y="0"/>
                    <a:pt x="7089079" y="0"/>
                    <a:pt x="7092553" y="0"/>
                  </a:cubicBezTo>
                  <a:cubicBezTo>
                    <a:pt x="7339607" y="0"/>
                    <a:pt x="7587653" y="0"/>
                    <a:pt x="7836693" y="0"/>
                  </a:cubicBezTo>
                  <a:cubicBezTo>
                    <a:pt x="7839669" y="0"/>
                    <a:pt x="7841654" y="0"/>
                    <a:pt x="7842646" y="0"/>
                  </a:cubicBezTo>
                  <a:cubicBezTo>
                    <a:pt x="7842646" y="251520"/>
                    <a:pt x="7842646" y="503287"/>
                    <a:pt x="7842646" y="755303"/>
                  </a:cubicBezTo>
                  <a:cubicBezTo>
                    <a:pt x="7842149" y="755303"/>
                    <a:pt x="7840165" y="755303"/>
                    <a:pt x="7836693" y="755303"/>
                  </a:cubicBezTo>
                  <a:cubicBezTo>
                    <a:pt x="7588150" y="755303"/>
                    <a:pt x="7340103" y="755303"/>
                    <a:pt x="7092553" y="755303"/>
                  </a:cubicBezTo>
                  <a:cubicBezTo>
                    <a:pt x="7089576" y="755303"/>
                    <a:pt x="7087591" y="755303"/>
                    <a:pt x="7086599" y="755303"/>
                  </a:cubicBezTo>
                  <a:cubicBezTo>
                    <a:pt x="7086599" y="503784"/>
                    <a:pt x="7086599" y="252016"/>
                    <a:pt x="7086599" y="0"/>
                  </a:cubicBezTo>
                  <a:close/>
                  <a:moveTo>
                    <a:pt x="5905500" y="0"/>
                  </a:moveTo>
                  <a:cubicBezTo>
                    <a:pt x="5905995" y="0"/>
                    <a:pt x="5907980" y="0"/>
                    <a:pt x="5911453" y="0"/>
                  </a:cubicBezTo>
                  <a:cubicBezTo>
                    <a:pt x="6158507" y="0"/>
                    <a:pt x="6406553" y="0"/>
                    <a:pt x="6655593" y="0"/>
                  </a:cubicBezTo>
                  <a:cubicBezTo>
                    <a:pt x="6658569" y="0"/>
                    <a:pt x="6660555" y="0"/>
                    <a:pt x="6661546" y="0"/>
                  </a:cubicBezTo>
                  <a:cubicBezTo>
                    <a:pt x="6661546" y="251520"/>
                    <a:pt x="6661546" y="503287"/>
                    <a:pt x="6661546" y="755303"/>
                  </a:cubicBezTo>
                  <a:cubicBezTo>
                    <a:pt x="6661049" y="755303"/>
                    <a:pt x="6659066" y="755303"/>
                    <a:pt x="6655593" y="755303"/>
                  </a:cubicBezTo>
                  <a:cubicBezTo>
                    <a:pt x="6407050" y="755303"/>
                    <a:pt x="6159004" y="755303"/>
                    <a:pt x="5911453" y="755303"/>
                  </a:cubicBezTo>
                  <a:cubicBezTo>
                    <a:pt x="5908476" y="755303"/>
                    <a:pt x="5906492" y="755303"/>
                    <a:pt x="5905500" y="755303"/>
                  </a:cubicBezTo>
                  <a:cubicBezTo>
                    <a:pt x="5905500" y="503784"/>
                    <a:pt x="5905500" y="252016"/>
                    <a:pt x="5905500" y="0"/>
                  </a:cubicBezTo>
                  <a:close/>
                  <a:moveTo>
                    <a:pt x="4724400" y="0"/>
                  </a:moveTo>
                  <a:cubicBezTo>
                    <a:pt x="4724896" y="0"/>
                    <a:pt x="4726880" y="0"/>
                    <a:pt x="4730353" y="0"/>
                  </a:cubicBezTo>
                  <a:cubicBezTo>
                    <a:pt x="4977407" y="0"/>
                    <a:pt x="5225454" y="0"/>
                    <a:pt x="5474493" y="0"/>
                  </a:cubicBezTo>
                  <a:cubicBezTo>
                    <a:pt x="5477470" y="0"/>
                    <a:pt x="5479455" y="0"/>
                    <a:pt x="5480446" y="0"/>
                  </a:cubicBezTo>
                  <a:cubicBezTo>
                    <a:pt x="5480446" y="251520"/>
                    <a:pt x="5480446" y="503287"/>
                    <a:pt x="5480446" y="755303"/>
                  </a:cubicBezTo>
                  <a:cubicBezTo>
                    <a:pt x="5479951" y="755303"/>
                    <a:pt x="5477966" y="755303"/>
                    <a:pt x="5474493" y="755303"/>
                  </a:cubicBezTo>
                  <a:cubicBezTo>
                    <a:pt x="5225950" y="755303"/>
                    <a:pt x="4977904" y="755303"/>
                    <a:pt x="4730353" y="755303"/>
                  </a:cubicBezTo>
                  <a:cubicBezTo>
                    <a:pt x="4727376" y="755303"/>
                    <a:pt x="4725392" y="755303"/>
                    <a:pt x="4724400" y="755303"/>
                  </a:cubicBezTo>
                  <a:cubicBezTo>
                    <a:pt x="4724400" y="503784"/>
                    <a:pt x="4724400" y="252016"/>
                    <a:pt x="4724400" y="0"/>
                  </a:cubicBezTo>
                  <a:close/>
                  <a:moveTo>
                    <a:pt x="3543300" y="0"/>
                  </a:moveTo>
                  <a:cubicBezTo>
                    <a:pt x="3543796" y="0"/>
                    <a:pt x="3545780" y="0"/>
                    <a:pt x="3549253" y="0"/>
                  </a:cubicBezTo>
                  <a:cubicBezTo>
                    <a:pt x="3796308" y="0"/>
                    <a:pt x="4044354" y="0"/>
                    <a:pt x="4293394" y="0"/>
                  </a:cubicBezTo>
                  <a:cubicBezTo>
                    <a:pt x="4296370" y="0"/>
                    <a:pt x="4298354" y="0"/>
                    <a:pt x="4299347" y="0"/>
                  </a:cubicBezTo>
                  <a:cubicBezTo>
                    <a:pt x="4299347" y="251520"/>
                    <a:pt x="4299347" y="503287"/>
                    <a:pt x="4299347" y="755303"/>
                  </a:cubicBezTo>
                  <a:cubicBezTo>
                    <a:pt x="4298851" y="755303"/>
                    <a:pt x="4296866" y="755303"/>
                    <a:pt x="4293394" y="755303"/>
                  </a:cubicBezTo>
                  <a:cubicBezTo>
                    <a:pt x="4044851" y="755303"/>
                    <a:pt x="3796803" y="755303"/>
                    <a:pt x="3549253" y="755303"/>
                  </a:cubicBezTo>
                  <a:cubicBezTo>
                    <a:pt x="3546276" y="755303"/>
                    <a:pt x="3544292" y="755303"/>
                    <a:pt x="3543300" y="755303"/>
                  </a:cubicBezTo>
                  <a:cubicBezTo>
                    <a:pt x="3543300" y="503784"/>
                    <a:pt x="3543300" y="252016"/>
                    <a:pt x="3543300" y="0"/>
                  </a:cubicBezTo>
                  <a:close/>
                  <a:moveTo>
                    <a:pt x="2362200" y="0"/>
                  </a:moveTo>
                  <a:cubicBezTo>
                    <a:pt x="2362696" y="0"/>
                    <a:pt x="2364680" y="0"/>
                    <a:pt x="2368153" y="0"/>
                  </a:cubicBezTo>
                  <a:cubicBezTo>
                    <a:pt x="2615208" y="0"/>
                    <a:pt x="2863255" y="0"/>
                    <a:pt x="3112293" y="0"/>
                  </a:cubicBezTo>
                  <a:cubicBezTo>
                    <a:pt x="3115270" y="0"/>
                    <a:pt x="3117255" y="0"/>
                    <a:pt x="3118247" y="0"/>
                  </a:cubicBezTo>
                  <a:cubicBezTo>
                    <a:pt x="3118247" y="251520"/>
                    <a:pt x="3118247" y="503287"/>
                    <a:pt x="3118247" y="755303"/>
                  </a:cubicBezTo>
                  <a:cubicBezTo>
                    <a:pt x="3117751" y="755303"/>
                    <a:pt x="3115766" y="755303"/>
                    <a:pt x="3112293" y="755303"/>
                  </a:cubicBezTo>
                  <a:cubicBezTo>
                    <a:pt x="2863751" y="755303"/>
                    <a:pt x="2615704" y="755303"/>
                    <a:pt x="2368153" y="755303"/>
                  </a:cubicBezTo>
                  <a:cubicBezTo>
                    <a:pt x="2365176" y="755303"/>
                    <a:pt x="2363192" y="755303"/>
                    <a:pt x="2362200" y="755303"/>
                  </a:cubicBezTo>
                  <a:cubicBezTo>
                    <a:pt x="2362200" y="503784"/>
                    <a:pt x="2362200" y="252016"/>
                    <a:pt x="2362200" y="0"/>
                  </a:cubicBezTo>
                  <a:close/>
                  <a:moveTo>
                    <a:pt x="1181100" y="0"/>
                  </a:moveTo>
                  <a:cubicBezTo>
                    <a:pt x="1181596" y="0"/>
                    <a:pt x="1183580" y="0"/>
                    <a:pt x="1187053" y="0"/>
                  </a:cubicBezTo>
                  <a:cubicBezTo>
                    <a:pt x="1434108" y="0"/>
                    <a:pt x="1682155" y="0"/>
                    <a:pt x="1931194" y="0"/>
                  </a:cubicBezTo>
                  <a:cubicBezTo>
                    <a:pt x="1934170" y="0"/>
                    <a:pt x="1936155" y="0"/>
                    <a:pt x="1937147" y="0"/>
                  </a:cubicBezTo>
                  <a:cubicBezTo>
                    <a:pt x="1937147" y="251520"/>
                    <a:pt x="1937147" y="503287"/>
                    <a:pt x="1937147" y="755303"/>
                  </a:cubicBezTo>
                  <a:cubicBezTo>
                    <a:pt x="1936651" y="755303"/>
                    <a:pt x="1934666" y="755303"/>
                    <a:pt x="1931194" y="755303"/>
                  </a:cubicBezTo>
                  <a:cubicBezTo>
                    <a:pt x="1682651" y="755303"/>
                    <a:pt x="1434604" y="755303"/>
                    <a:pt x="1187053" y="755303"/>
                  </a:cubicBezTo>
                  <a:cubicBezTo>
                    <a:pt x="1184077" y="755303"/>
                    <a:pt x="1182092" y="755303"/>
                    <a:pt x="1181100" y="755303"/>
                  </a:cubicBezTo>
                  <a:cubicBezTo>
                    <a:pt x="1181100" y="503784"/>
                    <a:pt x="1181100" y="252016"/>
                    <a:pt x="1181100" y="0"/>
                  </a:cubicBezTo>
                  <a:close/>
                  <a:moveTo>
                    <a:pt x="0" y="0"/>
                  </a:moveTo>
                  <a:cubicBezTo>
                    <a:pt x="496" y="0"/>
                    <a:pt x="2480" y="0"/>
                    <a:pt x="5953" y="0"/>
                  </a:cubicBezTo>
                  <a:cubicBezTo>
                    <a:pt x="253008" y="0"/>
                    <a:pt x="501055" y="0"/>
                    <a:pt x="750094" y="0"/>
                  </a:cubicBezTo>
                  <a:cubicBezTo>
                    <a:pt x="753070" y="0"/>
                    <a:pt x="755055" y="0"/>
                    <a:pt x="756047" y="0"/>
                  </a:cubicBezTo>
                  <a:cubicBezTo>
                    <a:pt x="756047" y="251520"/>
                    <a:pt x="756047" y="503287"/>
                    <a:pt x="756047" y="755303"/>
                  </a:cubicBezTo>
                  <a:cubicBezTo>
                    <a:pt x="755551" y="755303"/>
                    <a:pt x="753566" y="755303"/>
                    <a:pt x="750094" y="755303"/>
                  </a:cubicBezTo>
                  <a:cubicBezTo>
                    <a:pt x="501551" y="755303"/>
                    <a:pt x="253504" y="755303"/>
                    <a:pt x="5953" y="755303"/>
                  </a:cubicBezTo>
                  <a:cubicBezTo>
                    <a:pt x="2976" y="755303"/>
                    <a:pt x="992" y="755303"/>
                    <a:pt x="0" y="755303"/>
                  </a:cubicBezTo>
                  <a:cubicBezTo>
                    <a:pt x="0" y="503784"/>
                    <a:pt x="0" y="252016"/>
                    <a:pt x="0" y="0"/>
                  </a:cubicBezTo>
                  <a:close/>
                </a:path>
              </a:pathLst>
            </a:custGeom>
            <a:solidFill>
              <a:prstClr val="black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81682" y="1766346"/>
              <a:ext cx="248855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哪里</a:t>
              </a:r>
            </a:p>
          </p:txBody>
        </p:sp>
        <p:sp>
          <p:nvSpPr>
            <p:cNvPr id="7" name="右箭头 6"/>
            <p:cNvSpPr/>
            <p:nvPr/>
          </p:nvSpPr>
          <p:spPr>
            <a:xfrm rot="16200000">
              <a:off x="7035459" y="2766179"/>
              <a:ext cx="419100" cy="171446"/>
            </a:xfrm>
            <a:prstGeom prst="rightArrow">
              <a:avLst>
                <a:gd name="adj1" fmla="val 50000"/>
                <a:gd name="adj2" fmla="val 113096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05E95E1-3FE0-46CD-A409-BB065CA03E1B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理解诗意</a:t>
            </a:r>
          </a:p>
        </p:txBody>
      </p:sp>
    </p:spTree>
    <p:extLst>
      <p:ext uri="{BB962C8B-B14F-4D97-AF65-F5344CB8AC3E}">
        <p14:creationId xmlns:p14="http://schemas.microsoft.com/office/powerpoint/2010/main" val="380250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22383" y="2274838"/>
            <a:ext cx="9019190" cy="3337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这首诗写的是作者刚刚回到久别的家乡时的情景，作者抓住回乡时的一个细节，表达了对家人既亲切又陌生的感情，流露出无限的感慨。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3B1191C-EC2D-4719-9BE5-167E41162F32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体会诗情</a:t>
            </a:r>
          </a:p>
        </p:txBody>
      </p:sp>
    </p:spTree>
    <p:extLst>
      <p:ext uri="{BB962C8B-B14F-4D97-AF65-F5344CB8AC3E}">
        <p14:creationId xmlns:p14="http://schemas.microsoft.com/office/powerpoint/2010/main" val="165377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FC33CC40-339A-44C0-A4F5-5DBDE93D62E2}"/>
              </a:ext>
            </a:extLst>
          </p:cNvPr>
          <p:cNvGrpSpPr/>
          <p:nvPr/>
        </p:nvGrpSpPr>
        <p:grpSpPr>
          <a:xfrm>
            <a:off x="1822109" y="1911430"/>
            <a:ext cx="8941141" cy="3755866"/>
            <a:chOff x="1822109" y="1911430"/>
            <a:chExt cx="8941141" cy="3755866"/>
          </a:xfrm>
        </p:grpSpPr>
        <p:sp>
          <p:nvSpPr>
            <p:cNvPr id="4" name="矩形 3"/>
            <p:cNvSpPr/>
            <p:nvPr/>
          </p:nvSpPr>
          <p:spPr>
            <a:xfrm>
              <a:off x="1822109" y="1911430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偶然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5241584" y="1911430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少小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8661059" y="1911430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老大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822109" y="3327698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乡音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5241584" y="3327698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无改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8267700" y="3327698"/>
              <a:ext cx="249555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鬓毛衰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822109" y="4743966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相识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5241584" y="4743966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客人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8661059" y="4743966"/>
              <a:ext cx="170883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何处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A388AC8-98C2-4FD9-A409-9AAEE071CAC9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词语学习</a:t>
            </a:r>
          </a:p>
        </p:txBody>
      </p:sp>
    </p:spTree>
    <p:extLst>
      <p:ext uri="{BB962C8B-B14F-4D97-AF65-F5344CB8AC3E}">
        <p14:creationId xmlns:p14="http://schemas.microsoft.com/office/powerpoint/2010/main" val="256173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30735" y="1286534"/>
            <a:ext cx="95305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贺知章回到故乡后，面对熟悉的情和景，一共写了两首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lang="zh-CN" altLang="en-US" sz="3600" dirty="0">
                <a:cs typeface="+mn-ea"/>
                <a:sym typeface="+mn-lt"/>
              </a:rPr>
              <a:t>回乡偶书</a:t>
            </a:r>
            <a:r>
              <a:rPr lang="en-US" altLang="zh-CN" sz="3600" dirty="0">
                <a:cs typeface="+mn-ea"/>
                <a:sym typeface="+mn-lt"/>
              </a:rPr>
              <a:t>》</a:t>
            </a:r>
            <a:r>
              <a:rPr lang="zh-CN" altLang="en-US" sz="3600" dirty="0">
                <a:cs typeface="+mn-ea"/>
                <a:sym typeface="+mn-lt"/>
              </a:rPr>
              <a:t>。请欣赏第二首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184985" y="3429000"/>
            <a:ext cx="5540257" cy="3073831"/>
          </a:xfrm>
          <a:custGeom>
            <a:avLst/>
            <a:gdLst/>
            <a:ahLst/>
            <a:cxnLst/>
            <a:rect l="l" t="t" r="r" b="b"/>
            <a:pathLst>
              <a:path w="5540257" h="3073831">
                <a:moveTo>
                  <a:pt x="2486481" y="2935533"/>
                </a:moveTo>
                <a:cubicBezTo>
                  <a:pt x="2476603" y="2943216"/>
                  <a:pt x="2465627" y="2948887"/>
                  <a:pt x="2453553" y="2952545"/>
                </a:cubicBezTo>
                <a:cubicBezTo>
                  <a:pt x="2441479" y="2955838"/>
                  <a:pt x="2428491" y="2958399"/>
                  <a:pt x="2414588" y="2960229"/>
                </a:cubicBezTo>
                <a:cubicBezTo>
                  <a:pt x="2414588" y="2995718"/>
                  <a:pt x="2414588" y="3031939"/>
                  <a:pt x="2414588" y="3068892"/>
                </a:cubicBezTo>
                <a:cubicBezTo>
                  <a:pt x="2504592" y="3068892"/>
                  <a:pt x="2595327" y="3068892"/>
                  <a:pt x="2686795" y="3068892"/>
                </a:cubicBezTo>
                <a:cubicBezTo>
                  <a:pt x="2686795" y="3043647"/>
                  <a:pt x="2686795" y="3018951"/>
                  <a:pt x="2686795" y="2994803"/>
                </a:cubicBezTo>
                <a:cubicBezTo>
                  <a:pt x="2686795" y="2995169"/>
                  <a:pt x="2686612" y="2995901"/>
                  <a:pt x="2686246" y="2996999"/>
                </a:cubicBezTo>
                <a:cubicBezTo>
                  <a:pt x="2682953" y="3003584"/>
                  <a:pt x="2677648" y="3005779"/>
                  <a:pt x="2670330" y="3003584"/>
                </a:cubicBezTo>
                <a:cubicBezTo>
                  <a:pt x="2663745" y="3001389"/>
                  <a:pt x="2656976" y="2998828"/>
                  <a:pt x="2650025" y="2995901"/>
                </a:cubicBezTo>
                <a:cubicBezTo>
                  <a:pt x="2643439" y="2993706"/>
                  <a:pt x="2637768" y="2994255"/>
                  <a:pt x="2633012" y="2997547"/>
                </a:cubicBezTo>
                <a:cubicBezTo>
                  <a:pt x="2629353" y="3000840"/>
                  <a:pt x="2625146" y="3001938"/>
                  <a:pt x="2620389" y="3000840"/>
                </a:cubicBezTo>
                <a:cubicBezTo>
                  <a:pt x="2615999" y="2999743"/>
                  <a:pt x="2612340" y="3001572"/>
                  <a:pt x="2609413" y="3006328"/>
                </a:cubicBezTo>
                <a:cubicBezTo>
                  <a:pt x="2606120" y="3010719"/>
                  <a:pt x="2594961" y="3007792"/>
                  <a:pt x="2575936" y="2997547"/>
                </a:cubicBezTo>
                <a:cubicBezTo>
                  <a:pt x="2550691" y="2984376"/>
                  <a:pt x="2528922" y="2970656"/>
                  <a:pt x="2510629" y="2956387"/>
                </a:cubicBezTo>
                <a:cubicBezTo>
                  <a:pt x="2502579" y="2949801"/>
                  <a:pt x="2494530" y="2942850"/>
                  <a:pt x="2486481" y="2935533"/>
                </a:cubicBezTo>
                <a:close/>
                <a:moveTo>
                  <a:pt x="276598" y="2929496"/>
                </a:moveTo>
                <a:cubicBezTo>
                  <a:pt x="276232" y="2930593"/>
                  <a:pt x="274951" y="2931508"/>
                  <a:pt x="272756" y="2932240"/>
                </a:cubicBezTo>
                <a:cubicBezTo>
                  <a:pt x="266902" y="2933337"/>
                  <a:pt x="258304" y="2935350"/>
                  <a:pt x="246962" y="2938277"/>
                </a:cubicBezTo>
                <a:cubicBezTo>
                  <a:pt x="235986" y="2940838"/>
                  <a:pt x="221900" y="2943582"/>
                  <a:pt x="204704" y="2946509"/>
                </a:cubicBezTo>
                <a:cubicBezTo>
                  <a:pt x="204704" y="2948704"/>
                  <a:pt x="204887" y="2951448"/>
                  <a:pt x="205253" y="2954741"/>
                </a:cubicBezTo>
                <a:cubicBezTo>
                  <a:pt x="205253" y="2963522"/>
                  <a:pt x="206534" y="2971388"/>
                  <a:pt x="209095" y="2978339"/>
                </a:cubicBezTo>
                <a:cubicBezTo>
                  <a:pt x="209460" y="2980534"/>
                  <a:pt x="210009" y="2982913"/>
                  <a:pt x="210741" y="2985474"/>
                </a:cubicBezTo>
                <a:cubicBezTo>
                  <a:pt x="214034" y="2985474"/>
                  <a:pt x="217693" y="2985108"/>
                  <a:pt x="221717" y="2984376"/>
                </a:cubicBezTo>
                <a:cubicBezTo>
                  <a:pt x="232693" y="2982913"/>
                  <a:pt x="250987" y="2980718"/>
                  <a:pt x="276598" y="2977790"/>
                </a:cubicBezTo>
                <a:cubicBezTo>
                  <a:pt x="276598" y="2961326"/>
                  <a:pt x="276598" y="2945228"/>
                  <a:pt x="276598" y="2929496"/>
                </a:cubicBezTo>
                <a:close/>
                <a:moveTo>
                  <a:pt x="4548188" y="2881201"/>
                </a:moveTo>
                <a:cubicBezTo>
                  <a:pt x="4548188" y="2902055"/>
                  <a:pt x="4548188" y="2923642"/>
                  <a:pt x="4548188" y="2945960"/>
                </a:cubicBezTo>
                <a:cubicBezTo>
                  <a:pt x="4548188" y="2945960"/>
                  <a:pt x="4548554" y="2945777"/>
                  <a:pt x="4549286" y="2945411"/>
                </a:cubicBezTo>
                <a:cubicBezTo>
                  <a:pt x="4564652" y="2938825"/>
                  <a:pt x="4575628" y="2932972"/>
                  <a:pt x="4582214" y="2927849"/>
                </a:cubicBezTo>
                <a:cubicBezTo>
                  <a:pt x="4570140" y="2915410"/>
                  <a:pt x="4559530" y="2900958"/>
                  <a:pt x="4550384" y="2884494"/>
                </a:cubicBezTo>
                <a:cubicBezTo>
                  <a:pt x="4549286" y="2883396"/>
                  <a:pt x="4548554" y="2882299"/>
                  <a:pt x="4548188" y="2881201"/>
                </a:cubicBezTo>
                <a:close/>
                <a:moveTo>
                  <a:pt x="4501540" y="2857054"/>
                </a:moveTo>
                <a:cubicBezTo>
                  <a:pt x="4500076" y="2865103"/>
                  <a:pt x="4498064" y="2874067"/>
                  <a:pt x="4495503" y="2883945"/>
                </a:cubicBezTo>
                <a:cubicBezTo>
                  <a:pt x="4488917" y="2908458"/>
                  <a:pt x="4483429" y="2925837"/>
                  <a:pt x="4479039" y="2936081"/>
                </a:cubicBezTo>
                <a:cubicBezTo>
                  <a:pt x="4475380" y="2945228"/>
                  <a:pt x="4471721" y="2954192"/>
                  <a:pt x="4468063" y="2962973"/>
                </a:cubicBezTo>
                <a:lnTo>
                  <a:pt x="4464350" y="2972256"/>
                </a:lnTo>
                <a:lnTo>
                  <a:pt x="4482332" y="2965717"/>
                </a:lnTo>
                <a:cubicBezTo>
                  <a:pt x="4506479" y="2960229"/>
                  <a:pt x="4526968" y="2954009"/>
                  <a:pt x="4543798" y="2947057"/>
                </a:cubicBezTo>
                <a:cubicBezTo>
                  <a:pt x="4543798" y="2922910"/>
                  <a:pt x="4543798" y="2898763"/>
                  <a:pt x="4543798" y="2874615"/>
                </a:cubicBezTo>
                <a:cubicBezTo>
                  <a:pt x="4541236" y="2871322"/>
                  <a:pt x="4538492" y="2868762"/>
                  <a:pt x="4535566" y="2866932"/>
                </a:cubicBezTo>
                <a:cubicBezTo>
                  <a:pt x="4531175" y="2863274"/>
                  <a:pt x="4522028" y="2860164"/>
                  <a:pt x="4508126" y="2857602"/>
                </a:cubicBezTo>
                <a:cubicBezTo>
                  <a:pt x="4505930" y="2857602"/>
                  <a:pt x="4503735" y="2857420"/>
                  <a:pt x="4501540" y="2857054"/>
                </a:cubicBezTo>
                <a:close/>
                <a:moveTo>
                  <a:pt x="5170363" y="2855956"/>
                </a:moveTo>
                <a:cubicBezTo>
                  <a:pt x="5159021" y="2855956"/>
                  <a:pt x="5149509" y="2859432"/>
                  <a:pt x="5141825" y="2866383"/>
                </a:cubicBezTo>
                <a:cubicBezTo>
                  <a:pt x="5134143" y="2874067"/>
                  <a:pt x="5130118" y="2883945"/>
                  <a:pt x="5129752" y="2896019"/>
                </a:cubicBezTo>
                <a:cubicBezTo>
                  <a:pt x="5129752" y="2906995"/>
                  <a:pt x="5133411" y="2916508"/>
                  <a:pt x="5140728" y="2924556"/>
                </a:cubicBezTo>
                <a:cubicBezTo>
                  <a:pt x="5148411" y="2932240"/>
                  <a:pt x="5158290" y="2936264"/>
                  <a:pt x="5170363" y="2936630"/>
                </a:cubicBezTo>
                <a:cubicBezTo>
                  <a:pt x="5180608" y="2936630"/>
                  <a:pt x="5190121" y="2932423"/>
                  <a:pt x="5198901" y="2924008"/>
                </a:cubicBezTo>
                <a:cubicBezTo>
                  <a:pt x="5206585" y="2916324"/>
                  <a:pt x="5210609" y="2906995"/>
                  <a:pt x="5210975" y="2896019"/>
                </a:cubicBezTo>
                <a:cubicBezTo>
                  <a:pt x="5210975" y="2884677"/>
                  <a:pt x="5207317" y="2875347"/>
                  <a:pt x="5199999" y="2868030"/>
                </a:cubicBezTo>
                <a:cubicBezTo>
                  <a:pt x="5191218" y="2860346"/>
                  <a:pt x="5181339" y="2856322"/>
                  <a:pt x="5170363" y="2855956"/>
                </a:cubicBezTo>
                <a:close/>
                <a:moveTo>
                  <a:pt x="280988" y="2848822"/>
                </a:moveTo>
                <a:cubicBezTo>
                  <a:pt x="280988" y="2868578"/>
                  <a:pt x="280988" y="2888701"/>
                  <a:pt x="280988" y="2909190"/>
                </a:cubicBezTo>
                <a:cubicBezTo>
                  <a:pt x="280988" y="2909556"/>
                  <a:pt x="280988" y="2910654"/>
                  <a:pt x="280988" y="2912483"/>
                </a:cubicBezTo>
                <a:cubicBezTo>
                  <a:pt x="280988" y="2933703"/>
                  <a:pt x="280988" y="2955473"/>
                  <a:pt x="280988" y="2977790"/>
                </a:cubicBezTo>
                <a:cubicBezTo>
                  <a:pt x="281354" y="2977790"/>
                  <a:pt x="282451" y="2977790"/>
                  <a:pt x="284281" y="2977790"/>
                </a:cubicBezTo>
                <a:cubicBezTo>
                  <a:pt x="284647" y="2973034"/>
                  <a:pt x="285378" y="2967180"/>
                  <a:pt x="286476" y="2960229"/>
                </a:cubicBezTo>
                <a:cubicBezTo>
                  <a:pt x="286476" y="2940106"/>
                  <a:pt x="286293" y="2921447"/>
                  <a:pt x="285927" y="2904251"/>
                </a:cubicBezTo>
                <a:cubicBezTo>
                  <a:pt x="285561" y="2887421"/>
                  <a:pt x="284830" y="2873518"/>
                  <a:pt x="283732" y="2862542"/>
                </a:cubicBezTo>
                <a:cubicBezTo>
                  <a:pt x="283366" y="2855590"/>
                  <a:pt x="282451" y="2851017"/>
                  <a:pt x="280988" y="2848822"/>
                </a:cubicBezTo>
                <a:close/>
                <a:moveTo>
                  <a:pt x="2414588" y="2846078"/>
                </a:moveTo>
                <a:cubicBezTo>
                  <a:pt x="2414588" y="2869127"/>
                  <a:pt x="2414588" y="2892543"/>
                  <a:pt x="2414588" y="2916324"/>
                </a:cubicBezTo>
                <a:cubicBezTo>
                  <a:pt x="2428857" y="2913032"/>
                  <a:pt x="2440748" y="2907544"/>
                  <a:pt x="2450260" y="2899860"/>
                </a:cubicBezTo>
                <a:cubicBezTo>
                  <a:pt x="2436723" y="2883396"/>
                  <a:pt x="2424832" y="2865469"/>
                  <a:pt x="2414588" y="2846078"/>
                </a:cubicBezTo>
                <a:close/>
                <a:moveTo>
                  <a:pt x="276598" y="2843334"/>
                </a:moveTo>
                <a:cubicBezTo>
                  <a:pt x="274037" y="2843334"/>
                  <a:pt x="269280" y="2844065"/>
                  <a:pt x="262329" y="2845529"/>
                </a:cubicBezTo>
                <a:cubicBezTo>
                  <a:pt x="254279" y="2847724"/>
                  <a:pt x="246413" y="2850834"/>
                  <a:pt x="238730" y="2854858"/>
                </a:cubicBezTo>
                <a:cubicBezTo>
                  <a:pt x="232145" y="2858151"/>
                  <a:pt x="223913" y="2861444"/>
                  <a:pt x="214034" y="2864737"/>
                </a:cubicBezTo>
                <a:cubicBezTo>
                  <a:pt x="214034" y="2865103"/>
                  <a:pt x="214034" y="2865469"/>
                  <a:pt x="214034" y="2865834"/>
                </a:cubicBezTo>
                <a:cubicBezTo>
                  <a:pt x="211473" y="2877908"/>
                  <a:pt x="209278" y="2889067"/>
                  <a:pt x="207448" y="2899311"/>
                </a:cubicBezTo>
                <a:cubicBezTo>
                  <a:pt x="207448" y="2900409"/>
                  <a:pt x="207083" y="2901873"/>
                  <a:pt x="206351" y="2903702"/>
                </a:cubicBezTo>
                <a:cubicBezTo>
                  <a:pt x="207814" y="2903702"/>
                  <a:pt x="209826" y="2903336"/>
                  <a:pt x="212387" y="2902604"/>
                </a:cubicBezTo>
                <a:cubicBezTo>
                  <a:pt x="222266" y="2900409"/>
                  <a:pt x="239462" y="2897665"/>
                  <a:pt x="263975" y="2894372"/>
                </a:cubicBezTo>
                <a:cubicBezTo>
                  <a:pt x="266170" y="2894372"/>
                  <a:pt x="268000" y="2894921"/>
                  <a:pt x="269463" y="2896019"/>
                </a:cubicBezTo>
                <a:cubicBezTo>
                  <a:pt x="270561" y="2897116"/>
                  <a:pt x="271841" y="2898214"/>
                  <a:pt x="273305" y="2899311"/>
                </a:cubicBezTo>
                <a:cubicBezTo>
                  <a:pt x="274402" y="2900409"/>
                  <a:pt x="275317" y="2901507"/>
                  <a:pt x="276049" y="2902604"/>
                </a:cubicBezTo>
                <a:cubicBezTo>
                  <a:pt x="276049" y="2902604"/>
                  <a:pt x="276232" y="2902787"/>
                  <a:pt x="276598" y="2903153"/>
                </a:cubicBezTo>
                <a:cubicBezTo>
                  <a:pt x="276598" y="2883396"/>
                  <a:pt x="276598" y="2863456"/>
                  <a:pt x="276598" y="2843334"/>
                </a:cubicBezTo>
                <a:close/>
                <a:moveTo>
                  <a:pt x="4379156" y="2829065"/>
                </a:moveTo>
                <a:cubicBezTo>
                  <a:pt x="4381352" y="2830162"/>
                  <a:pt x="4381169" y="2837297"/>
                  <a:pt x="4378608" y="2850468"/>
                </a:cubicBezTo>
                <a:cubicBezTo>
                  <a:pt x="4376412" y="2862908"/>
                  <a:pt x="4375864" y="2870408"/>
                  <a:pt x="4376961" y="2872969"/>
                </a:cubicBezTo>
                <a:cubicBezTo>
                  <a:pt x="4378059" y="2875164"/>
                  <a:pt x="4378608" y="2883213"/>
                  <a:pt x="4378608" y="2897116"/>
                </a:cubicBezTo>
                <a:cubicBezTo>
                  <a:pt x="4378608" y="2910654"/>
                  <a:pt x="4379339" y="2921447"/>
                  <a:pt x="4380803" y="2929496"/>
                </a:cubicBezTo>
                <a:cubicBezTo>
                  <a:pt x="4382266" y="2937179"/>
                  <a:pt x="4384462" y="2943765"/>
                  <a:pt x="4387389" y="2949253"/>
                </a:cubicBezTo>
                <a:cubicBezTo>
                  <a:pt x="4389950" y="2954009"/>
                  <a:pt x="4391779" y="2960412"/>
                  <a:pt x="4392877" y="2968461"/>
                </a:cubicBezTo>
                <a:cubicBezTo>
                  <a:pt x="4394340" y="2976510"/>
                  <a:pt x="4394523" y="2984559"/>
                  <a:pt x="4393425" y="2992608"/>
                </a:cubicBezTo>
                <a:cubicBezTo>
                  <a:pt x="4392328" y="3000291"/>
                  <a:pt x="4390133" y="3005048"/>
                  <a:pt x="4386840" y="3006877"/>
                </a:cubicBezTo>
                <a:cubicBezTo>
                  <a:pt x="4383547" y="3009072"/>
                  <a:pt x="4378059" y="3009987"/>
                  <a:pt x="4370376" y="3009621"/>
                </a:cubicBezTo>
                <a:cubicBezTo>
                  <a:pt x="4363424" y="3009621"/>
                  <a:pt x="4356107" y="3006877"/>
                  <a:pt x="4348423" y="3001389"/>
                </a:cubicBezTo>
                <a:cubicBezTo>
                  <a:pt x="4344033" y="2995901"/>
                  <a:pt x="4338545" y="2986571"/>
                  <a:pt x="4331959" y="2973400"/>
                </a:cubicBezTo>
                <a:cubicBezTo>
                  <a:pt x="4326105" y="2960961"/>
                  <a:pt x="4321349" y="2951082"/>
                  <a:pt x="4317690" y="2943765"/>
                </a:cubicBezTo>
                <a:cubicBezTo>
                  <a:pt x="4317324" y="2939374"/>
                  <a:pt x="4317690" y="2934252"/>
                  <a:pt x="4318788" y="2928398"/>
                </a:cubicBezTo>
                <a:cubicBezTo>
                  <a:pt x="4319886" y="2922910"/>
                  <a:pt x="4321715" y="2919800"/>
                  <a:pt x="4324276" y="2919068"/>
                </a:cubicBezTo>
                <a:cubicBezTo>
                  <a:pt x="4325740" y="2917971"/>
                  <a:pt x="4328849" y="2918154"/>
                  <a:pt x="4333606" y="2919617"/>
                </a:cubicBezTo>
                <a:cubicBezTo>
                  <a:pt x="4337996" y="2921812"/>
                  <a:pt x="4340740" y="2922178"/>
                  <a:pt x="4341838" y="2920715"/>
                </a:cubicBezTo>
                <a:cubicBezTo>
                  <a:pt x="4345131" y="2919617"/>
                  <a:pt x="4348606" y="2911568"/>
                  <a:pt x="4352265" y="2896567"/>
                </a:cubicBezTo>
                <a:cubicBezTo>
                  <a:pt x="4355558" y="2882299"/>
                  <a:pt x="4360131" y="2867298"/>
                  <a:pt x="4365985" y="2851566"/>
                </a:cubicBezTo>
                <a:cubicBezTo>
                  <a:pt x="4371839" y="2836199"/>
                  <a:pt x="4376230" y="2828699"/>
                  <a:pt x="4379156" y="2829065"/>
                </a:cubicBezTo>
                <a:close/>
                <a:moveTo>
                  <a:pt x="5170363" y="2827967"/>
                </a:moveTo>
                <a:cubicBezTo>
                  <a:pt x="5189023" y="2827967"/>
                  <a:pt x="5205305" y="2834553"/>
                  <a:pt x="5219207" y="2847724"/>
                </a:cubicBezTo>
                <a:cubicBezTo>
                  <a:pt x="5232379" y="2859798"/>
                  <a:pt x="5238964" y="2875896"/>
                  <a:pt x="5238964" y="2896019"/>
                </a:cubicBezTo>
                <a:cubicBezTo>
                  <a:pt x="5238964" y="2914678"/>
                  <a:pt x="5232379" y="2930410"/>
                  <a:pt x="5219207" y="2943216"/>
                </a:cubicBezTo>
                <a:cubicBezTo>
                  <a:pt x="5204938" y="2957485"/>
                  <a:pt x="5188657" y="2964619"/>
                  <a:pt x="5170363" y="2964619"/>
                </a:cubicBezTo>
                <a:cubicBezTo>
                  <a:pt x="5150607" y="2964619"/>
                  <a:pt x="5133960" y="2957851"/>
                  <a:pt x="5120423" y="2944313"/>
                </a:cubicBezTo>
                <a:cubicBezTo>
                  <a:pt x="5108349" y="2931142"/>
                  <a:pt x="5102129" y="2915044"/>
                  <a:pt x="5101763" y="2896019"/>
                </a:cubicBezTo>
                <a:cubicBezTo>
                  <a:pt x="5101763" y="2876262"/>
                  <a:pt x="5108897" y="2859249"/>
                  <a:pt x="5123167" y="2844980"/>
                </a:cubicBezTo>
                <a:cubicBezTo>
                  <a:pt x="5135240" y="2834004"/>
                  <a:pt x="5150973" y="2828333"/>
                  <a:pt x="5170363" y="2827967"/>
                </a:cubicBezTo>
                <a:close/>
                <a:moveTo>
                  <a:pt x="5263660" y="2797234"/>
                </a:moveTo>
                <a:lnTo>
                  <a:pt x="5263660" y="3067794"/>
                </a:lnTo>
                <a:lnTo>
                  <a:pt x="5534221" y="3067794"/>
                </a:lnTo>
                <a:lnTo>
                  <a:pt x="5534221" y="2797234"/>
                </a:lnTo>
                <a:close/>
                <a:moveTo>
                  <a:pt x="4987063" y="2797234"/>
                </a:moveTo>
                <a:lnTo>
                  <a:pt x="4987063" y="3067794"/>
                </a:lnTo>
                <a:lnTo>
                  <a:pt x="5257623" y="3067794"/>
                </a:lnTo>
                <a:lnTo>
                  <a:pt x="5257623" y="2797234"/>
                </a:lnTo>
                <a:close/>
                <a:moveTo>
                  <a:pt x="4682096" y="2796136"/>
                </a:moveTo>
                <a:cubicBezTo>
                  <a:pt x="4679901" y="2804186"/>
                  <a:pt x="4677706" y="2817723"/>
                  <a:pt x="4675511" y="2836748"/>
                </a:cubicBezTo>
                <a:cubicBezTo>
                  <a:pt x="4671120" y="2867481"/>
                  <a:pt x="4665815" y="2890348"/>
                  <a:pt x="4659595" y="2905348"/>
                </a:cubicBezTo>
                <a:cubicBezTo>
                  <a:pt x="4660693" y="2905348"/>
                  <a:pt x="4661973" y="2905714"/>
                  <a:pt x="4663437" y="2906446"/>
                </a:cubicBezTo>
                <a:cubicBezTo>
                  <a:pt x="4683559" y="2920715"/>
                  <a:pt x="4707158" y="2935167"/>
                  <a:pt x="4734233" y="2949801"/>
                </a:cubicBezTo>
                <a:cubicBezTo>
                  <a:pt x="4760941" y="2963339"/>
                  <a:pt x="4782161" y="2975961"/>
                  <a:pt x="4797894" y="2987669"/>
                </a:cubicBezTo>
                <a:cubicBezTo>
                  <a:pt x="4812163" y="2997547"/>
                  <a:pt x="4818016" y="3005779"/>
                  <a:pt x="4815456" y="3012365"/>
                </a:cubicBezTo>
                <a:cubicBezTo>
                  <a:pt x="4812894" y="3018951"/>
                  <a:pt x="4808138" y="3021146"/>
                  <a:pt x="4801187" y="3018951"/>
                </a:cubicBezTo>
                <a:cubicBezTo>
                  <a:pt x="4794601" y="3017487"/>
                  <a:pt x="4787832" y="3015475"/>
                  <a:pt x="4780881" y="3012914"/>
                </a:cubicBezTo>
                <a:cubicBezTo>
                  <a:pt x="4774295" y="3011451"/>
                  <a:pt x="4769173" y="3012182"/>
                  <a:pt x="4765515" y="3015109"/>
                </a:cubicBezTo>
                <a:cubicBezTo>
                  <a:pt x="4761856" y="3018402"/>
                  <a:pt x="4757831" y="3019683"/>
                  <a:pt x="4753441" y="3018951"/>
                </a:cubicBezTo>
                <a:cubicBezTo>
                  <a:pt x="4749050" y="3018585"/>
                  <a:pt x="4745574" y="3020414"/>
                  <a:pt x="4743014" y="3024439"/>
                </a:cubicBezTo>
                <a:cubicBezTo>
                  <a:pt x="4740818" y="3028829"/>
                  <a:pt x="4730208" y="3026634"/>
                  <a:pt x="4711183" y="3017853"/>
                </a:cubicBezTo>
                <a:cubicBezTo>
                  <a:pt x="4687036" y="3007975"/>
                  <a:pt x="4666364" y="2997182"/>
                  <a:pt x="4649168" y="2985474"/>
                </a:cubicBezTo>
                <a:cubicBezTo>
                  <a:pt x="4637095" y="2977790"/>
                  <a:pt x="4625021" y="2969376"/>
                  <a:pt x="4612947" y="2960229"/>
                </a:cubicBezTo>
                <a:cubicBezTo>
                  <a:pt x="4601971" y="2964985"/>
                  <a:pt x="4585141" y="2969193"/>
                  <a:pt x="4562457" y="2972851"/>
                </a:cubicBezTo>
                <a:cubicBezTo>
                  <a:pt x="4558067" y="2972851"/>
                  <a:pt x="4553310" y="2973400"/>
                  <a:pt x="4548188" y="2974498"/>
                </a:cubicBezTo>
                <a:cubicBezTo>
                  <a:pt x="4548188" y="3005231"/>
                  <a:pt x="4548188" y="3036696"/>
                  <a:pt x="4548188" y="3068892"/>
                </a:cubicBezTo>
                <a:cubicBezTo>
                  <a:pt x="4638192" y="3068892"/>
                  <a:pt x="4728927" y="3068892"/>
                  <a:pt x="4820395" y="3068892"/>
                </a:cubicBezTo>
                <a:cubicBezTo>
                  <a:pt x="4820395" y="2977790"/>
                  <a:pt x="4820395" y="2886872"/>
                  <a:pt x="4820395" y="2796136"/>
                </a:cubicBezTo>
                <a:cubicBezTo>
                  <a:pt x="4774295" y="2796136"/>
                  <a:pt x="4728196" y="2796136"/>
                  <a:pt x="4682096" y="2796136"/>
                </a:cubicBezTo>
                <a:close/>
                <a:moveTo>
                  <a:pt x="4597032" y="2796136"/>
                </a:moveTo>
                <a:cubicBezTo>
                  <a:pt x="4587885" y="2801624"/>
                  <a:pt x="4576360" y="2809308"/>
                  <a:pt x="4562457" y="2819186"/>
                </a:cubicBezTo>
                <a:cubicBezTo>
                  <a:pt x="4572336" y="2824674"/>
                  <a:pt x="4585324" y="2834919"/>
                  <a:pt x="4601422" y="2849919"/>
                </a:cubicBezTo>
                <a:cubicBezTo>
                  <a:pt x="4605813" y="2854676"/>
                  <a:pt x="4610569" y="2859615"/>
                  <a:pt x="4615691" y="2864737"/>
                </a:cubicBezTo>
                <a:cubicBezTo>
                  <a:pt x="4618252" y="2852297"/>
                  <a:pt x="4620996" y="2837114"/>
                  <a:pt x="4623923" y="2819186"/>
                </a:cubicBezTo>
                <a:cubicBezTo>
                  <a:pt x="4625021" y="2810040"/>
                  <a:pt x="4625935" y="2802356"/>
                  <a:pt x="4626667" y="2796136"/>
                </a:cubicBezTo>
                <a:cubicBezTo>
                  <a:pt x="4616789" y="2796136"/>
                  <a:pt x="4606910" y="2796136"/>
                  <a:pt x="4597032" y="2796136"/>
                </a:cubicBezTo>
                <a:close/>
                <a:moveTo>
                  <a:pt x="4509772" y="2796136"/>
                </a:moveTo>
                <a:cubicBezTo>
                  <a:pt x="4509772" y="2798332"/>
                  <a:pt x="4509589" y="2800527"/>
                  <a:pt x="4509223" y="2802722"/>
                </a:cubicBezTo>
                <a:cubicBezTo>
                  <a:pt x="4510321" y="2802722"/>
                  <a:pt x="4511601" y="2802905"/>
                  <a:pt x="4513065" y="2803271"/>
                </a:cubicBezTo>
                <a:cubicBezTo>
                  <a:pt x="4517455" y="2803271"/>
                  <a:pt x="4522028" y="2804003"/>
                  <a:pt x="4526785" y="2805466"/>
                </a:cubicBezTo>
                <a:cubicBezTo>
                  <a:pt x="4525321" y="2801808"/>
                  <a:pt x="4524223" y="2798698"/>
                  <a:pt x="4523492" y="2796136"/>
                </a:cubicBezTo>
                <a:cubicBezTo>
                  <a:pt x="4519102" y="2796136"/>
                  <a:pt x="4514528" y="2796136"/>
                  <a:pt x="4509772" y="2796136"/>
                </a:cubicBezTo>
                <a:close/>
                <a:moveTo>
                  <a:pt x="4271591" y="2796136"/>
                </a:moveTo>
                <a:cubicBezTo>
                  <a:pt x="4271591" y="2886140"/>
                  <a:pt x="4271591" y="2977059"/>
                  <a:pt x="4271591" y="3068892"/>
                </a:cubicBezTo>
                <a:cubicBezTo>
                  <a:pt x="4361595" y="3068892"/>
                  <a:pt x="4452330" y="3068892"/>
                  <a:pt x="4543798" y="3068892"/>
                </a:cubicBezTo>
                <a:cubicBezTo>
                  <a:pt x="4543798" y="3037061"/>
                  <a:pt x="4543798" y="3005597"/>
                  <a:pt x="4543798" y="2974498"/>
                </a:cubicBezTo>
                <a:cubicBezTo>
                  <a:pt x="4525139" y="2976693"/>
                  <a:pt x="4502454" y="2977425"/>
                  <a:pt x="4475746" y="2976693"/>
                </a:cubicBezTo>
                <a:cubicBezTo>
                  <a:pt x="4471904" y="2976693"/>
                  <a:pt x="4469023" y="2976327"/>
                  <a:pt x="4467102" y="2975595"/>
                </a:cubicBezTo>
                <a:lnTo>
                  <a:pt x="4464296" y="2972389"/>
                </a:lnTo>
                <a:lnTo>
                  <a:pt x="4457087" y="2990413"/>
                </a:lnTo>
                <a:cubicBezTo>
                  <a:pt x="4451599" y="3005779"/>
                  <a:pt x="4445928" y="3012914"/>
                  <a:pt x="4440074" y="3011816"/>
                </a:cubicBezTo>
                <a:cubicBezTo>
                  <a:pt x="4434586" y="3010719"/>
                  <a:pt x="4432208" y="3002487"/>
                  <a:pt x="4432939" y="2987120"/>
                </a:cubicBezTo>
                <a:cubicBezTo>
                  <a:pt x="4434037" y="2978339"/>
                  <a:pt x="4436781" y="2965351"/>
                  <a:pt x="4441171" y="2948155"/>
                </a:cubicBezTo>
                <a:cubicBezTo>
                  <a:pt x="4445562" y="2931325"/>
                  <a:pt x="4449769" y="2908275"/>
                  <a:pt x="4453794" y="2879006"/>
                </a:cubicBezTo>
                <a:cubicBezTo>
                  <a:pt x="4457453" y="2850468"/>
                  <a:pt x="4460745" y="2830345"/>
                  <a:pt x="4463672" y="2818637"/>
                </a:cubicBezTo>
                <a:cubicBezTo>
                  <a:pt x="4465136" y="2811686"/>
                  <a:pt x="4466233" y="2804186"/>
                  <a:pt x="4466965" y="2796136"/>
                </a:cubicBezTo>
                <a:cubicBezTo>
                  <a:pt x="4401840" y="2796136"/>
                  <a:pt x="4336716" y="2796136"/>
                  <a:pt x="4271591" y="2796136"/>
                </a:cubicBezTo>
                <a:close/>
                <a:moveTo>
                  <a:pt x="3227199" y="2796136"/>
                </a:moveTo>
                <a:cubicBezTo>
                  <a:pt x="3226101" y="2796136"/>
                  <a:pt x="3225004" y="2796502"/>
                  <a:pt x="3223906" y="2797234"/>
                </a:cubicBezTo>
                <a:cubicBezTo>
                  <a:pt x="3218418" y="2797234"/>
                  <a:pt x="3212930" y="2798698"/>
                  <a:pt x="3207442" y="2801624"/>
                </a:cubicBezTo>
                <a:cubicBezTo>
                  <a:pt x="3201954" y="2803820"/>
                  <a:pt x="3179453" y="2808942"/>
                  <a:pt x="3139939" y="2816991"/>
                </a:cubicBezTo>
                <a:cubicBezTo>
                  <a:pt x="3137744" y="2816991"/>
                  <a:pt x="3135731" y="2817174"/>
                  <a:pt x="3133902" y="2817540"/>
                </a:cubicBezTo>
                <a:cubicBezTo>
                  <a:pt x="3135000" y="2848639"/>
                  <a:pt x="3137378" y="2879372"/>
                  <a:pt x="3141037" y="2909739"/>
                </a:cubicBezTo>
                <a:cubicBezTo>
                  <a:pt x="3146525" y="2909373"/>
                  <a:pt x="3152744" y="2908458"/>
                  <a:pt x="3159696" y="2906995"/>
                </a:cubicBezTo>
                <a:cubicBezTo>
                  <a:pt x="3171770" y="2904800"/>
                  <a:pt x="3192990" y="2901873"/>
                  <a:pt x="3223357" y="2898214"/>
                </a:cubicBezTo>
                <a:cubicBezTo>
                  <a:pt x="3226650" y="2897116"/>
                  <a:pt x="3229211" y="2897665"/>
                  <a:pt x="3231040" y="2899860"/>
                </a:cubicBezTo>
                <a:cubicBezTo>
                  <a:pt x="3232138" y="2902055"/>
                  <a:pt x="3233784" y="2903702"/>
                  <a:pt x="3235980" y="2904800"/>
                </a:cubicBezTo>
                <a:cubicBezTo>
                  <a:pt x="3237077" y="2905897"/>
                  <a:pt x="3238358" y="2907361"/>
                  <a:pt x="3239821" y="2909190"/>
                </a:cubicBezTo>
                <a:cubicBezTo>
                  <a:pt x="3240919" y="2910654"/>
                  <a:pt x="3242382" y="2912666"/>
                  <a:pt x="3244212" y="2915227"/>
                </a:cubicBezTo>
                <a:cubicBezTo>
                  <a:pt x="3245675" y="2917422"/>
                  <a:pt x="3246407" y="2919800"/>
                  <a:pt x="3246407" y="2922361"/>
                </a:cubicBezTo>
                <a:cubicBezTo>
                  <a:pt x="3246041" y="2924922"/>
                  <a:pt x="3245675" y="2927484"/>
                  <a:pt x="3245309" y="2930044"/>
                </a:cubicBezTo>
                <a:cubicBezTo>
                  <a:pt x="3245309" y="2931508"/>
                  <a:pt x="3244578" y="2933703"/>
                  <a:pt x="3243114" y="2936630"/>
                </a:cubicBezTo>
                <a:cubicBezTo>
                  <a:pt x="3242016" y="2937728"/>
                  <a:pt x="3241285" y="2938643"/>
                  <a:pt x="3240919" y="2939374"/>
                </a:cubicBezTo>
                <a:cubicBezTo>
                  <a:pt x="3245675" y="2939374"/>
                  <a:pt x="3249883" y="2937362"/>
                  <a:pt x="3253541" y="2933337"/>
                </a:cubicBezTo>
                <a:cubicBezTo>
                  <a:pt x="3256103" y="2931874"/>
                  <a:pt x="3258847" y="2925471"/>
                  <a:pt x="3261773" y="2914129"/>
                </a:cubicBezTo>
                <a:cubicBezTo>
                  <a:pt x="3264335" y="2903885"/>
                  <a:pt x="3266164" y="2885409"/>
                  <a:pt x="3267261" y="2858700"/>
                </a:cubicBezTo>
                <a:cubicBezTo>
                  <a:pt x="3267261" y="2836382"/>
                  <a:pt x="3267079" y="2815528"/>
                  <a:pt x="3266713" y="2796136"/>
                </a:cubicBezTo>
                <a:cubicBezTo>
                  <a:pt x="3253541" y="2796136"/>
                  <a:pt x="3240370" y="2796136"/>
                  <a:pt x="3227199" y="2796136"/>
                </a:cubicBezTo>
                <a:close/>
                <a:moveTo>
                  <a:pt x="2852366" y="2796136"/>
                </a:moveTo>
                <a:cubicBezTo>
                  <a:pt x="2852366" y="2886506"/>
                  <a:pt x="2852366" y="2977425"/>
                  <a:pt x="2852366" y="3068892"/>
                </a:cubicBezTo>
                <a:cubicBezTo>
                  <a:pt x="2942370" y="3068892"/>
                  <a:pt x="3033105" y="3068892"/>
                  <a:pt x="3124572" y="3068892"/>
                </a:cubicBezTo>
                <a:cubicBezTo>
                  <a:pt x="3124572" y="3035964"/>
                  <a:pt x="3124572" y="3003584"/>
                  <a:pt x="3124572" y="2971754"/>
                </a:cubicBezTo>
                <a:cubicBezTo>
                  <a:pt x="3123475" y="2971754"/>
                  <a:pt x="3122377" y="2972120"/>
                  <a:pt x="3121280" y="2972851"/>
                </a:cubicBezTo>
                <a:cubicBezTo>
                  <a:pt x="3113596" y="2973949"/>
                  <a:pt x="3107194" y="2968095"/>
                  <a:pt x="3102072" y="2955289"/>
                </a:cubicBezTo>
                <a:cubicBezTo>
                  <a:pt x="3094022" y="2936630"/>
                  <a:pt x="3088534" y="2917788"/>
                  <a:pt x="3085607" y="2898763"/>
                </a:cubicBezTo>
                <a:cubicBezTo>
                  <a:pt x="3083046" y="2880103"/>
                  <a:pt x="3081034" y="2850285"/>
                  <a:pt x="3079571" y="2809308"/>
                </a:cubicBezTo>
                <a:cubicBezTo>
                  <a:pt x="3079571" y="2804917"/>
                  <a:pt x="3079205" y="2800527"/>
                  <a:pt x="3078473" y="2796136"/>
                </a:cubicBezTo>
                <a:cubicBezTo>
                  <a:pt x="3047374" y="2796136"/>
                  <a:pt x="3016275" y="2796136"/>
                  <a:pt x="2985176" y="2796136"/>
                </a:cubicBezTo>
                <a:cubicBezTo>
                  <a:pt x="2985176" y="2797600"/>
                  <a:pt x="2985542" y="2799612"/>
                  <a:pt x="2986274" y="2802173"/>
                </a:cubicBezTo>
                <a:cubicBezTo>
                  <a:pt x="2988469" y="2817906"/>
                  <a:pt x="2991396" y="2836016"/>
                  <a:pt x="2995055" y="2856505"/>
                </a:cubicBezTo>
                <a:cubicBezTo>
                  <a:pt x="2998348" y="2876262"/>
                  <a:pt x="3001092" y="2890714"/>
                  <a:pt x="3003287" y="2899860"/>
                </a:cubicBezTo>
                <a:cubicBezTo>
                  <a:pt x="3005482" y="2913032"/>
                  <a:pt x="3007311" y="2923642"/>
                  <a:pt x="3008775" y="2931691"/>
                </a:cubicBezTo>
                <a:cubicBezTo>
                  <a:pt x="3009872" y="2939374"/>
                  <a:pt x="3010604" y="2945594"/>
                  <a:pt x="3010970" y="2950350"/>
                </a:cubicBezTo>
                <a:cubicBezTo>
                  <a:pt x="3011336" y="2954741"/>
                  <a:pt x="3009872" y="2960412"/>
                  <a:pt x="3006580" y="2967363"/>
                </a:cubicBezTo>
                <a:cubicBezTo>
                  <a:pt x="3003287" y="2973949"/>
                  <a:pt x="2998714" y="2978156"/>
                  <a:pt x="2992860" y="2979986"/>
                </a:cubicBezTo>
                <a:cubicBezTo>
                  <a:pt x="2987006" y="2981083"/>
                  <a:pt x="2981152" y="2979803"/>
                  <a:pt x="2975298" y="2976144"/>
                </a:cubicBezTo>
                <a:cubicBezTo>
                  <a:pt x="2969810" y="2972486"/>
                  <a:pt x="2964505" y="2967546"/>
                  <a:pt x="2959383" y="2961326"/>
                </a:cubicBezTo>
                <a:cubicBezTo>
                  <a:pt x="2954626" y="2955473"/>
                  <a:pt x="2950236" y="2944862"/>
                  <a:pt x="2946211" y="2929496"/>
                </a:cubicBezTo>
                <a:cubicBezTo>
                  <a:pt x="2943650" y="2917422"/>
                  <a:pt x="2940723" y="2902055"/>
                  <a:pt x="2937430" y="2883396"/>
                </a:cubicBezTo>
                <a:cubicBezTo>
                  <a:pt x="2935235" y="2865469"/>
                  <a:pt x="2932674" y="2840773"/>
                  <a:pt x="2929747" y="2809308"/>
                </a:cubicBezTo>
                <a:cubicBezTo>
                  <a:pt x="2929381" y="2804917"/>
                  <a:pt x="2929016" y="2800527"/>
                  <a:pt x="2928650" y="2796136"/>
                </a:cubicBezTo>
                <a:cubicBezTo>
                  <a:pt x="2903405" y="2796136"/>
                  <a:pt x="2877977" y="2796136"/>
                  <a:pt x="2852366" y="2796136"/>
                </a:cubicBezTo>
                <a:close/>
                <a:moveTo>
                  <a:pt x="1788217" y="2796136"/>
                </a:moveTo>
                <a:cubicBezTo>
                  <a:pt x="1817852" y="2813698"/>
                  <a:pt x="1862305" y="2839675"/>
                  <a:pt x="1921576" y="2874067"/>
                </a:cubicBezTo>
                <a:cubicBezTo>
                  <a:pt x="1932552" y="2880652"/>
                  <a:pt x="1940053" y="2886323"/>
                  <a:pt x="1944077" y="2891079"/>
                </a:cubicBezTo>
                <a:cubicBezTo>
                  <a:pt x="1947370" y="2895470"/>
                  <a:pt x="1954504" y="2900592"/>
                  <a:pt x="1965481" y="2906446"/>
                </a:cubicBezTo>
                <a:cubicBezTo>
                  <a:pt x="1975725" y="2911934"/>
                  <a:pt x="1978103" y="2918520"/>
                  <a:pt x="1972615" y="2926203"/>
                </a:cubicBezTo>
                <a:cubicBezTo>
                  <a:pt x="1967127" y="2933886"/>
                  <a:pt x="1961090" y="2936264"/>
                  <a:pt x="1954504" y="2933337"/>
                </a:cubicBezTo>
                <a:cubicBezTo>
                  <a:pt x="1947919" y="2931142"/>
                  <a:pt x="1943163" y="2928947"/>
                  <a:pt x="1940236" y="2926752"/>
                </a:cubicBezTo>
                <a:cubicBezTo>
                  <a:pt x="1936943" y="2925288"/>
                  <a:pt x="1933467" y="2926020"/>
                  <a:pt x="1929808" y="2928947"/>
                </a:cubicBezTo>
                <a:cubicBezTo>
                  <a:pt x="1926515" y="2931508"/>
                  <a:pt x="1923223" y="2934252"/>
                  <a:pt x="1919930" y="2937179"/>
                </a:cubicBezTo>
                <a:cubicBezTo>
                  <a:pt x="1916637" y="2939374"/>
                  <a:pt x="1911881" y="2939740"/>
                  <a:pt x="1905661" y="2938277"/>
                </a:cubicBezTo>
                <a:cubicBezTo>
                  <a:pt x="1900173" y="2936813"/>
                  <a:pt x="1892124" y="2933703"/>
                  <a:pt x="1881514" y="2928947"/>
                </a:cubicBezTo>
                <a:cubicBezTo>
                  <a:pt x="1837243" y="2911019"/>
                  <a:pt x="1796632" y="2887055"/>
                  <a:pt x="1759679" y="2857054"/>
                </a:cubicBezTo>
                <a:cubicBezTo>
                  <a:pt x="1754191" y="2852663"/>
                  <a:pt x="1748886" y="2848273"/>
                  <a:pt x="1743764" y="2843882"/>
                </a:cubicBezTo>
                <a:cubicBezTo>
                  <a:pt x="1743764" y="2851932"/>
                  <a:pt x="1744313" y="2860712"/>
                  <a:pt x="1745410" y="2870225"/>
                </a:cubicBezTo>
                <a:cubicBezTo>
                  <a:pt x="1746508" y="2901324"/>
                  <a:pt x="1746142" y="2928398"/>
                  <a:pt x="1744313" y="2951448"/>
                </a:cubicBezTo>
                <a:cubicBezTo>
                  <a:pt x="1742849" y="2973766"/>
                  <a:pt x="1738276" y="2990413"/>
                  <a:pt x="1730593" y="3001389"/>
                </a:cubicBezTo>
                <a:cubicBezTo>
                  <a:pt x="1722909" y="3011633"/>
                  <a:pt x="1715592" y="3018036"/>
                  <a:pt x="1708640" y="3020597"/>
                </a:cubicBezTo>
                <a:cubicBezTo>
                  <a:pt x="1708640" y="3035964"/>
                  <a:pt x="1709006" y="3052062"/>
                  <a:pt x="1709738" y="3068892"/>
                </a:cubicBezTo>
                <a:cubicBezTo>
                  <a:pt x="1799742" y="3068892"/>
                  <a:pt x="1890478" y="3068892"/>
                  <a:pt x="1981945" y="3068892"/>
                </a:cubicBezTo>
                <a:cubicBezTo>
                  <a:pt x="1981945" y="2977790"/>
                  <a:pt x="1981945" y="2886872"/>
                  <a:pt x="1981945" y="2796136"/>
                </a:cubicBezTo>
                <a:cubicBezTo>
                  <a:pt x="1917186" y="2796136"/>
                  <a:pt x="1852610" y="2796136"/>
                  <a:pt x="1788217" y="2796136"/>
                </a:cubicBezTo>
                <a:close/>
                <a:moveTo>
                  <a:pt x="1433141" y="2796136"/>
                </a:moveTo>
                <a:cubicBezTo>
                  <a:pt x="1433141" y="2886140"/>
                  <a:pt x="1433141" y="2977059"/>
                  <a:pt x="1433141" y="3068892"/>
                </a:cubicBezTo>
                <a:cubicBezTo>
                  <a:pt x="1523145" y="3068892"/>
                  <a:pt x="1613880" y="3068892"/>
                  <a:pt x="1705348" y="3068892"/>
                </a:cubicBezTo>
                <a:cubicBezTo>
                  <a:pt x="1705348" y="3052428"/>
                  <a:pt x="1705348" y="3036512"/>
                  <a:pt x="1705348" y="3021146"/>
                </a:cubicBezTo>
                <a:cubicBezTo>
                  <a:pt x="1699494" y="3023341"/>
                  <a:pt x="1693457" y="3027915"/>
                  <a:pt x="1687237" y="3034866"/>
                </a:cubicBezTo>
                <a:cubicBezTo>
                  <a:pt x="1680286" y="3042549"/>
                  <a:pt x="1673334" y="3046208"/>
                  <a:pt x="1666383" y="3045842"/>
                </a:cubicBezTo>
                <a:cubicBezTo>
                  <a:pt x="1660529" y="3044744"/>
                  <a:pt x="1656687" y="3041269"/>
                  <a:pt x="1654858" y="3035415"/>
                </a:cubicBezTo>
                <a:cubicBezTo>
                  <a:pt x="1653760" y="3029927"/>
                  <a:pt x="1652845" y="3024073"/>
                  <a:pt x="1652114" y="3017853"/>
                </a:cubicBezTo>
                <a:cubicBezTo>
                  <a:pt x="1651748" y="3012365"/>
                  <a:pt x="1648455" y="3005963"/>
                  <a:pt x="1642235" y="2998645"/>
                </a:cubicBezTo>
                <a:cubicBezTo>
                  <a:pt x="1636747" y="2992059"/>
                  <a:pt x="1635101" y="2987486"/>
                  <a:pt x="1637296" y="2984925"/>
                </a:cubicBezTo>
                <a:cubicBezTo>
                  <a:pt x="1637296" y="2982730"/>
                  <a:pt x="1640772" y="2981815"/>
                  <a:pt x="1647723" y="2982181"/>
                </a:cubicBezTo>
                <a:cubicBezTo>
                  <a:pt x="1654309" y="2982181"/>
                  <a:pt x="1658882" y="2981632"/>
                  <a:pt x="1661443" y="2980534"/>
                </a:cubicBezTo>
                <a:cubicBezTo>
                  <a:pt x="1664736" y="2979437"/>
                  <a:pt x="1668395" y="2973400"/>
                  <a:pt x="1672419" y="2962424"/>
                </a:cubicBezTo>
                <a:cubicBezTo>
                  <a:pt x="1675712" y="2951448"/>
                  <a:pt x="1678090" y="2937911"/>
                  <a:pt x="1679554" y="2921812"/>
                </a:cubicBezTo>
                <a:cubicBezTo>
                  <a:pt x="1680652" y="2905348"/>
                  <a:pt x="1681200" y="2886689"/>
                  <a:pt x="1681200" y="2865834"/>
                </a:cubicBezTo>
                <a:cubicBezTo>
                  <a:pt x="1680834" y="2841687"/>
                  <a:pt x="1678822" y="2821016"/>
                  <a:pt x="1675163" y="2803820"/>
                </a:cubicBezTo>
                <a:cubicBezTo>
                  <a:pt x="1657236" y="2825040"/>
                  <a:pt x="1639125" y="2845163"/>
                  <a:pt x="1620832" y="2864188"/>
                </a:cubicBezTo>
                <a:cubicBezTo>
                  <a:pt x="1597782" y="2888335"/>
                  <a:pt x="1579123" y="2906629"/>
                  <a:pt x="1564854" y="2919068"/>
                </a:cubicBezTo>
                <a:cubicBezTo>
                  <a:pt x="1551317" y="2931142"/>
                  <a:pt x="1541804" y="2938277"/>
                  <a:pt x="1536316" y="2940472"/>
                </a:cubicBezTo>
                <a:cubicBezTo>
                  <a:pt x="1529730" y="2943033"/>
                  <a:pt x="1524425" y="2945960"/>
                  <a:pt x="1520401" y="2949253"/>
                </a:cubicBezTo>
                <a:cubicBezTo>
                  <a:pt x="1517108" y="2951448"/>
                  <a:pt x="1513632" y="2953826"/>
                  <a:pt x="1509974" y="2956387"/>
                </a:cubicBezTo>
                <a:cubicBezTo>
                  <a:pt x="1506681" y="2958582"/>
                  <a:pt x="1503205" y="2961692"/>
                  <a:pt x="1499546" y="2965717"/>
                </a:cubicBezTo>
                <a:cubicBezTo>
                  <a:pt x="1496253" y="2969010"/>
                  <a:pt x="1491863" y="2971754"/>
                  <a:pt x="1486375" y="2973949"/>
                </a:cubicBezTo>
                <a:cubicBezTo>
                  <a:pt x="1480887" y="2975412"/>
                  <a:pt x="1475582" y="2978522"/>
                  <a:pt x="1470460" y="2983278"/>
                </a:cubicBezTo>
                <a:cubicBezTo>
                  <a:pt x="1466069" y="2987669"/>
                  <a:pt x="1462593" y="2988766"/>
                  <a:pt x="1460032" y="2986571"/>
                </a:cubicBezTo>
                <a:cubicBezTo>
                  <a:pt x="1457837" y="2985108"/>
                  <a:pt x="1459667" y="2979803"/>
                  <a:pt x="1465520" y="2970656"/>
                </a:cubicBezTo>
                <a:cubicBezTo>
                  <a:pt x="1471008" y="2962607"/>
                  <a:pt x="1477594" y="2953643"/>
                  <a:pt x="1485277" y="2943765"/>
                </a:cubicBezTo>
                <a:cubicBezTo>
                  <a:pt x="1506498" y="2916324"/>
                  <a:pt x="1523694" y="2896751"/>
                  <a:pt x="1536865" y="2885043"/>
                </a:cubicBezTo>
                <a:cubicBezTo>
                  <a:pt x="1549304" y="2872969"/>
                  <a:pt x="1565951" y="2853578"/>
                  <a:pt x="1586806" y="2826869"/>
                </a:cubicBezTo>
                <a:cubicBezTo>
                  <a:pt x="1595587" y="2815528"/>
                  <a:pt x="1603636" y="2805283"/>
                  <a:pt x="1610953" y="2796136"/>
                </a:cubicBezTo>
                <a:cubicBezTo>
                  <a:pt x="1551683" y="2796136"/>
                  <a:pt x="1492412" y="2796136"/>
                  <a:pt x="1433141" y="2796136"/>
                </a:cubicBezTo>
                <a:close/>
                <a:moveTo>
                  <a:pt x="1022254" y="2796136"/>
                </a:moveTo>
                <a:cubicBezTo>
                  <a:pt x="1017498" y="2802722"/>
                  <a:pt x="1012376" y="2809856"/>
                  <a:pt x="1006888" y="2817540"/>
                </a:cubicBezTo>
                <a:cubicBezTo>
                  <a:pt x="1015669" y="2824125"/>
                  <a:pt x="1022437" y="2829613"/>
                  <a:pt x="1027194" y="2834004"/>
                </a:cubicBezTo>
                <a:cubicBezTo>
                  <a:pt x="1034877" y="2840589"/>
                  <a:pt x="1039999" y="2846261"/>
                  <a:pt x="1042560" y="2851017"/>
                </a:cubicBezTo>
                <a:cubicBezTo>
                  <a:pt x="1049512" y="2866749"/>
                  <a:pt x="1052256" y="2876079"/>
                  <a:pt x="1050792" y="2879006"/>
                </a:cubicBezTo>
                <a:cubicBezTo>
                  <a:pt x="1049329" y="2881201"/>
                  <a:pt x="1048048" y="2884128"/>
                  <a:pt x="1046951" y="2887787"/>
                </a:cubicBezTo>
                <a:cubicBezTo>
                  <a:pt x="1046585" y="2891445"/>
                  <a:pt x="1044389" y="2894372"/>
                  <a:pt x="1040365" y="2896567"/>
                </a:cubicBezTo>
                <a:cubicBezTo>
                  <a:pt x="1037072" y="2898031"/>
                  <a:pt x="1033413" y="2900043"/>
                  <a:pt x="1029389" y="2902604"/>
                </a:cubicBezTo>
                <a:cubicBezTo>
                  <a:pt x="1026096" y="2904800"/>
                  <a:pt x="1021157" y="2902787"/>
                  <a:pt x="1014571" y="2896567"/>
                </a:cubicBezTo>
                <a:cubicBezTo>
                  <a:pt x="1007985" y="2889982"/>
                  <a:pt x="1001583" y="2882665"/>
                  <a:pt x="995363" y="2874615"/>
                </a:cubicBezTo>
                <a:cubicBezTo>
                  <a:pt x="995363" y="2938643"/>
                  <a:pt x="995363" y="3003401"/>
                  <a:pt x="995363" y="3068892"/>
                </a:cubicBezTo>
                <a:cubicBezTo>
                  <a:pt x="1085367" y="3068892"/>
                  <a:pt x="1176102" y="3068892"/>
                  <a:pt x="1267570" y="3068892"/>
                </a:cubicBezTo>
                <a:cubicBezTo>
                  <a:pt x="1267570" y="2977790"/>
                  <a:pt x="1267570" y="2886872"/>
                  <a:pt x="1267570" y="2796136"/>
                </a:cubicBezTo>
                <a:cubicBezTo>
                  <a:pt x="1219275" y="2796136"/>
                  <a:pt x="1171346" y="2796136"/>
                  <a:pt x="1123783" y="2796136"/>
                </a:cubicBezTo>
                <a:cubicBezTo>
                  <a:pt x="1123417" y="2821381"/>
                  <a:pt x="1123783" y="2847724"/>
                  <a:pt x="1124881" y="2875164"/>
                </a:cubicBezTo>
                <a:cubicBezTo>
                  <a:pt x="1126344" y="2910288"/>
                  <a:pt x="1129454" y="2933520"/>
                  <a:pt x="1134210" y="2944862"/>
                </a:cubicBezTo>
                <a:cubicBezTo>
                  <a:pt x="1136771" y="2952545"/>
                  <a:pt x="1140979" y="2957668"/>
                  <a:pt x="1146833" y="2960229"/>
                </a:cubicBezTo>
                <a:cubicBezTo>
                  <a:pt x="1153784" y="2963522"/>
                  <a:pt x="1164395" y="2965351"/>
                  <a:pt x="1178663" y="2965717"/>
                </a:cubicBezTo>
                <a:cubicBezTo>
                  <a:pt x="1192201" y="2965717"/>
                  <a:pt x="1203543" y="2963339"/>
                  <a:pt x="1212689" y="2958582"/>
                </a:cubicBezTo>
                <a:cubicBezTo>
                  <a:pt x="1214884" y="2958217"/>
                  <a:pt x="1218909" y="2949985"/>
                  <a:pt x="1224763" y="2933886"/>
                </a:cubicBezTo>
                <a:cubicBezTo>
                  <a:pt x="1229519" y="2918520"/>
                  <a:pt x="1234276" y="2912117"/>
                  <a:pt x="1239032" y="2914678"/>
                </a:cubicBezTo>
                <a:cubicBezTo>
                  <a:pt x="1241227" y="2915776"/>
                  <a:pt x="1242142" y="2921081"/>
                  <a:pt x="1241776" y="2930593"/>
                </a:cubicBezTo>
                <a:cubicBezTo>
                  <a:pt x="1240678" y="2939374"/>
                  <a:pt x="1241227" y="2946326"/>
                  <a:pt x="1243422" y="2951448"/>
                </a:cubicBezTo>
                <a:cubicBezTo>
                  <a:pt x="1245618" y="2955838"/>
                  <a:pt x="1249459" y="2959314"/>
                  <a:pt x="1254947" y="2961875"/>
                </a:cubicBezTo>
                <a:cubicBezTo>
                  <a:pt x="1260435" y="2964070"/>
                  <a:pt x="1262448" y="2968827"/>
                  <a:pt x="1260984" y="2976144"/>
                </a:cubicBezTo>
                <a:cubicBezTo>
                  <a:pt x="1262082" y="2984925"/>
                  <a:pt x="1260069" y="2993889"/>
                  <a:pt x="1254947" y="3003035"/>
                </a:cubicBezTo>
                <a:cubicBezTo>
                  <a:pt x="1250191" y="3011085"/>
                  <a:pt x="1243057" y="3017304"/>
                  <a:pt x="1233544" y="3021695"/>
                </a:cubicBezTo>
                <a:cubicBezTo>
                  <a:pt x="1220373" y="3025353"/>
                  <a:pt x="1202079" y="3027366"/>
                  <a:pt x="1178663" y="3027732"/>
                </a:cubicBezTo>
                <a:cubicBezTo>
                  <a:pt x="1155614" y="3027732"/>
                  <a:pt x="1136588" y="3023890"/>
                  <a:pt x="1121588" y="3016207"/>
                </a:cubicBezTo>
                <a:cubicBezTo>
                  <a:pt x="1109514" y="3010353"/>
                  <a:pt x="1101099" y="3003401"/>
                  <a:pt x="1096343" y="2995352"/>
                </a:cubicBezTo>
                <a:cubicBezTo>
                  <a:pt x="1091952" y="2987669"/>
                  <a:pt x="1087745" y="2978156"/>
                  <a:pt x="1083720" y="2966814"/>
                </a:cubicBezTo>
                <a:cubicBezTo>
                  <a:pt x="1078964" y="2951082"/>
                  <a:pt x="1075305" y="2926752"/>
                  <a:pt x="1072744" y="2893823"/>
                </a:cubicBezTo>
                <a:cubicBezTo>
                  <a:pt x="1070549" y="2866383"/>
                  <a:pt x="1070183" y="2833821"/>
                  <a:pt x="1071647" y="2796136"/>
                </a:cubicBezTo>
                <a:cubicBezTo>
                  <a:pt x="1055183" y="2796136"/>
                  <a:pt x="1038718" y="2796136"/>
                  <a:pt x="1022254" y="2796136"/>
                </a:cubicBezTo>
                <a:close/>
                <a:moveTo>
                  <a:pt x="718766" y="2796136"/>
                </a:moveTo>
                <a:cubicBezTo>
                  <a:pt x="718766" y="2886140"/>
                  <a:pt x="718766" y="2977059"/>
                  <a:pt x="718766" y="3068892"/>
                </a:cubicBezTo>
                <a:cubicBezTo>
                  <a:pt x="808770" y="3068892"/>
                  <a:pt x="899505" y="3068892"/>
                  <a:pt x="990973" y="3068892"/>
                </a:cubicBezTo>
                <a:cubicBezTo>
                  <a:pt x="990973" y="3001938"/>
                  <a:pt x="990973" y="2935167"/>
                  <a:pt x="990973" y="2868578"/>
                </a:cubicBezTo>
                <a:cubicBezTo>
                  <a:pt x="986582" y="2863090"/>
                  <a:pt x="982192" y="2858151"/>
                  <a:pt x="977801" y="2853761"/>
                </a:cubicBezTo>
                <a:cubicBezTo>
                  <a:pt x="964264" y="2870591"/>
                  <a:pt x="953654" y="2885775"/>
                  <a:pt x="945971" y="2899311"/>
                </a:cubicBezTo>
                <a:cubicBezTo>
                  <a:pt x="936092" y="2916142"/>
                  <a:pt x="926397" y="2926752"/>
                  <a:pt x="916884" y="2931142"/>
                </a:cubicBezTo>
                <a:cubicBezTo>
                  <a:pt x="913591" y="2932240"/>
                  <a:pt x="910116" y="2934435"/>
                  <a:pt x="906457" y="2937728"/>
                </a:cubicBezTo>
                <a:cubicBezTo>
                  <a:pt x="903164" y="2941021"/>
                  <a:pt x="900420" y="2942118"/>
                  <a:pt x="898225" y="2941021"/>
                </a:cubicBezTo>
                <a:cubicBezTo>
                  <a:pt x="896761" y="2939923"/>
                  <a:pt x="896395" y="2935716"/>
                  <a:pt x="897127" y="2928398"/>
                </a:cubicBezTo>
                <a:cubicBezTo>
                  <a:pt x="899322" y="2914129"/>
                  <a:pt x="905359" y="2896751"/>
                  <a:pt x="915238" y="2876262"/>
                </a:cubicBezTo>
                <a:cubicBezTo>
                  <a:pt x="920726" y="2863090"/>
                  <a:pt x="929324" y="2845895"/>
                  <a:pt x="941031" y="2824674"/>
                </a:cubicBezTo>
                <a:cubicBezTo>
                  <a:pt x="933348" y="2819918"/>
                  <a:pt x="924750" y="2814064"/>
                  <a:pt x="915238" y="2807112"/>
                </a:cubicBezTo>
                <a:cubicBezTo>
                  <a:pt x="909750" y="2803820"/>
                  <a:pt x="905725" y="2800161"/>
                  <a:pt x="903164" y="2796136"/>
                </a:cubicBezTo>
                <a:cubicBezTo>
                  <a:pt x="891090" y="2796136"/>
                  <a:pt x="878834" y="2796136"/>
                  <a:pt x="866394" y="2796136"/>
                </a:cubicBezTo>
                <a:cubicBezTo>
                  <a:pt x="866394" y="2802722"/>
                  <a:pt x="866211" y="2808942"/>
                  <a:pt x="865845" y="2814796"/>
                </a:cubicBezTo>
                <a:cubicBezTo>
                  <a:pt x="865845" y="2825772"/>
                  <a:pt x="863467" y="2842968"/>
                  <a:pt x="858711" y="2866383"/>
                </a:cubicBezTo>
                <a:cubicBezTo>
                  <a:pt x="854320" y="2889433"/>
                  <a:pt x="847735" y="2906080"/>
                  <a:pt x="838954" y="2916324"/>
                </a:cubicBezTo>
                <a:cubicBezTo>
                  <a:pt x="830173" y="2926203"/>
                  <a:pt x="821941" y="2938094"/>
                  <a:pt x="814258" y="2951997"/>
                </a:cubicBezTo>
                <a:cubicBezTo>
                  <a:pt x="807306" y="2965168"/>
                  <a:pt x="801635" y="2974132"/>
                  <a:pt x="797245" y="2978888"/>
                </a:cubicBezTo>
                <a:cubicBezTo>
                  <a:pt x="793586" y="2982547"/>
                  <a:pt x="788830" y="2989132"/>
                  <a:pt x="782976" y="2998645"/>
                </a:cubicBezTo>
                <a:cubicBezTo>
                  <a:pt x="777488" y="3007426"/>
                  <a:pt x="773646" y="3011085"/>
                  <a:pt x="771451" y="3009621"/>
                </a:cubicBezTo>
                <a:cubicBezTo>
                  <a:pt x="769256" y="3008158"/>
                  <a:pt x="767975" y="3003401"/>
                  <a:pt x="767609" y="2995352"/>
                </a:cubicBezTo>
                <a:cubicBezTo>
                  <a:pt x="768707" y="2989498"/>
                  <a:pt x="774744" y="2973034"/>
                  <a:pt x="785720" y="2945960"/>
                </a:cubicBezTo>
                <a:cubicBezTo>
                  <a:pt x="796696" y="2919617"/>
                  <a:pt x="805477" y="2895104"/>
                  <a:pt x="812062" y="2872420"/>
                </a:cubicBezTo>
                <a:cubicBezTo>
                  <a:pt x="818648" y="2850102"/>
                  <a:pt x="823039" y="2830894"/>
                  <a:pt x="825234" y="2814796"/>
                </a:cubicBezTo>
                <a:cubicBezTo>
                  <a:pt x="825234" y="2809308"/>
                  <a:pt x="825600" y="2803088"/>
                  <a:pt x="826331" y="2796136"/>
                </a:cubicBezTo>
                <a:cubicBezTo>
                  <a:pt x="790110" y="2796136"/>
                  <a:pt x="754255" y="2796136"/>
                  <a:pt x="718766" y="2796136"/>
                </a:cubicBezTo>
                <a:close/>
                <a:moveTo>
                  <a:pt x="405018" y="2796136"/>
                </a:moveTo>
                <a:cubicBezTo>
                  <a:pt x="430262" y="2813698"/>
                  <a:pt x="453129" y="2828150"/>
                  <a:pt x="473618" y="2839492"/>
                </a:cubicBezTo>
                <a:cubicBezTo>
                  <a:pt x="495570" y="2850834"/>
                  <a:pt x="507827" y="2858700"/>
                  <a:pt x="510388" y="2863090"/>
                </a:cubicBezTo>
                <a:cubicBezTo>
                  <a:pt x="512583" y="2866749"/>
                  <a:pt x="519900" y="2872420"/>
                  <a:pt x="532340" y="2880103"/>
                </a:cubicBezTo>
                <a:cubicBezTo>
                  <a:pt x="543316" y="2885957"/>
                  <a:pt x="546609" y="2892360"/>
                  <a:pt x="542218" y="2899311"/>
                </a:cubicBezTo>
                <a:cubicBezTo>
                  <a:pt x="537828" y="2905897"/>
                  <a:pt x="531242" y="2907178"/>
                  <a:pt x="522462" y="2903153"/>
                </a:cubicBezTo>
                <a:cubicBezTo>
                  <a:pt x="514412" y="2898763"/>
                  <a:pt x="508924" y="2897299"/>
                  <a:pt x="505997" y="2898763"/>
                </a:cubicBezTo>
                <a:cubicBezTo>
                  <a:pt x="503802" y="2899860"/>
                  <a:pt x="499229" y="2899129"/>
                  <a:pt x="492277" y="2896567"/>
                </a:cubicBezTo>
                <a:cubicBezTo>
                  <a:pt x="485692" y="2894372"/>
                  <a:pt x="481118" y="2894738"/>
                  <a:pt x="478557" y="2897665"/>
                </a:cubicBezTo>
                <a:cubicBezTo>
                  <a:pt x="476362" y="2900226"/>
                  <a:pt x="473618" y="2903153"/>
                  <a:pt x="470325" y="2906446"/>
                </a:cubicBezTo>
                <a:cubicBezTo>
                  <a:pt x="467032" y="2909007"/>
                  <a:pt x="457886" y="2906446"/>
                  <a:pt x="442885" y="2898763"/>
                </a:cubicBezTo>
                <a:cubicBezTo>
                  <a:pt x="410689" y="2884494"/>
                  <a:pt x="381785" y="2864920"/>
                  <a:pt x="356174" y="2840041"/>
                </a:cubicBezTo>
                <a:cubicBezTo>
                  <a:pt x="351784" y="2836382"/>
                  <a:pt x="347759" y="2832541"/>
                  <a:pt x="344100" y="2828516"/>
                </a:cubicBezTo>
                <a:cubicBezTo>
                  <a:pt x="345198" y="2830711"/>
                  <a:pt x="346478" y="2834187"/>
                  <a:pt x="347942" y="2838943"/>
                </a:cubicBezTo>
                <a:cubicBezTo>
                  <a:pt x="353430" y="2866383"/>
                  <a:pt x="356723" y="2890165"/>
                  <a:pt x="357820" y="2910288"/>
                </a:cubicBezTo>
                <a:cubicBezTo>
                  <a:pt x="358186" y="2930410"/>
                  <a:pt x="358369" y="2950533"/>
                  <a:pt x="358369" y="2970656"/>
                </a:cubicBezTo>
                <a:cubicBezTo>
                  <a:pt x="358003" y="2989315"/>
                  <a:pt x="354162" y="3004499"/>
                  <a:pt x="346844" y="3016207"/>
                </a:cubicBezTo>
                <a:cubicBezTo>
                  <a:pt x="340259" y="3027549"/>
                  <a:pt x="333673" y="3034134"/>
                  <a:pt x="327087" y="3035964"/>
                </a:cubicBezTo>
                <a:cubicBezTo>
                  <a:pt x="316111" y="3037061"/>
                  <a:pt x="307696" y="3039805"/>
                  <a:pt x="301842" y="3044196"/>
                </a:cubicBezTo>
                <a:cubicBezTo>
                  <a:pt x="296354" y="3048586"/>
                  <a:pt x="290866" y="3051330"/>
                  <a:pt x="285378" y="3052428"/>
                </a:cubicBezTo>
                <a:cubicBezTo>
                  <a:pt x="283915" y="3052428"/>
                  <a:pt x="282451" y="3052062"/>
                  <a:pt x="280988" y="3051330"/>
                </a:cubicBezTo>
                <a:cubicBezTo>
                  <a:pt x="280988" y="3056818"/>
                  <a:pt x="280988" y="3062672"/>
                  <a:pt x="280988" y="3068892"/>
                </a:cubicBezTo>
                <a:cubicBezTo>
                  <a:pt x="370992" y="3068892"/>
                  <a:pt x="461727" y="3068892"/>
                  <a:pt x="553195" y="3068892"/>
                </a:cubicBezTo>
                <a:cubicBezTo>
                  <a:pt x="553195" y="2977790"/>
                  <a:pt x="553195" y="2886872"/>
                  <a:pt x="553195" y="2796136"/>
                </a:cubicBezTo>
                <a:cubicBezTo>
                  <a:pt x="503802" y="2796136"/>
                  <a:pt x="454410" y="2796136"/>
                  <a:pt x="405018" y="2796136"/>
                </a:cubicBezTo>
                <a:close/>
                <a:moveTo>
                  <a:pt x="280988" y="2796136"/>
                </a:moveTo>
                <a:cubicBezTo>
                  <a:pt x="280988" y="2803088"/>
                  <a:pt x="280988" y="2810954"/>
                  <a:pt x="280988" y="2819735"/>
                </a:cubicBezTo>
                <a:cubicBezTo>
                  <a:pt x="286476" y="2818637"/>
                  <a:pt x="290866" y="2816625"/>
                  <a:pt x="294159" y="2813698"/>
                </a:cubicBezTo>
                <a:cubicBezTo>
                  <a:pt x="299647" y="2807112"/>
                  <a:pt x="305318" y="2803820"/>
                  <a:pt x="311172" y="2803820"/>
                </a:cubicBezTo>
                <a:cubicBezTo>
                  <a:pt x="314465" y="2803820"/>
                  <a:pt x="318855" y="2804917"/>
                  <a:pt x="324343" y="2807112"/>
                </a:cubicBezTo>
                <a:cubicBezTo>
                  <a:pt x="321051" y="2803820"/>
                  <a:pt x="317941" y="2800161"/>
                  <a:pt x="315014" y="2796136"/>
                </a:cubicBezTo>
                <a:cubicBezTo>
                  <a:pt x="303672" y="2796136"/>
                  <a:pt x="292330" y="2796136"/>
                  <a:pt x="280988" y="2796136"/>
                </a:cubicBezTo>
                <a:close/>
                <a:moveTo>
                  <a:pt x="4391" y="2796136"/>
                </a:moveTo>
                <a:cubicBezTo>
                  <a:pt x="4391" y="2886140"/>
                  <a:pt x="4391" y="2977059"/>
                  <a:pt x="4391" y="3068892"/>
                </a:cubicBezTo>
                <a:cubicBezTo>
                  <a:pt x="94395" y="3068892"/>
                  <a:pt x="185130" y="3068892"/>
                  <a:pt x="276598" y="3068892"/>
                </a:cubicBezTo>
                <a:cubicBezTo>
                  <a:pt x="276598" y="3061209"/>
                  <a:pt x="276598" y="3053525"/>
                  <a:pt x="276598" y="3045842"/>
                </a:cubicBezTo>
                <a:cubicBezTo>
                  <a:pt x="275134" y="3042549"/>
                  <a:pt x="273488" y="3037427"/>
                  <a:pt x="271658" y="3030476"/>
                </a:cubicBezTo>
                <a:cubicBezTo>
                  <a:pt x="270561" y="3026085"/>
                  <a:pt x="269097" y="3022427"/>
                  <a:pt x="267268" y="3019499"/>
                </a:cubicBezTo>
                <a:cubicBezTo>
                  <a:pt x="265804" y="3019499"/>
                  <a:pt x="263975" y="3019865"/>
                  <a:pt x="261780" y="3020597"/>
                </a:cubicBezTo>
                <a:cubicBezTo>
                  <a:pt x="246047" y="3023158"/>
                  <a:pt x="225925" y="3026085"/>
                  <a:pt x="201412" y="3029378"/>
                </a:cubicBezTo>
                <a:cubicBezTo>
                  <a:pt x="200314" y="3029378"/>
                  <a:pt x="199033" y="3029378"/>
                  <a:pt x="197570" y="3029378"/>
                </a:cubicBezTo>
                <a:cubicBezTo>
                  <a:pt x="195375" y="3032671"/>
                  <a:pt x="192265" y="3034500"/>
                  <a:pt x="188240" y="3034866"/>
                </a:cubicBezTo>
                <a:cubicBezTo>
                  <a:pt x="181289" y="3035232"/>
                  <a:pt x="175801" y="3033220"/>
                  <a:pt x="171776" y="3028829"/>
                </a:cubicBezTo>
                <a:cubicBezTo>
                  <a:pt x="168483" y="3024439"/>
                  <a:pt x="165556" y="3018036"/>
                  <a:pt x="162995" y="3009621"/>
                </a:cubicBezTo>
                <a:cubicBezTo>
                  <a:pt x="161532" y="3004133"/>
                  <a:pt x="160068" y="2999743"/>
                  <a:pt x="158605" y="2996450"/>
                </a:cubicBezTo>
                <a:cubicBezTo>
                  <a:pt x="157507" y="2993157"/>
                  <a:pt x="156959" y="2989681"/>
                  <a:pt x="156959" y="2986022"/>
                </a:cubicBezTo>
                <a:cubicBezTo>
                  <a:pt x="156959" y="2982730"/>
                  <a:pt x="156410" y="2979254"/>
                  <a:pt x="155312" y="2975595"/>
                </a:cubicBezTo>
                <a:cubicBezTo>
                  <a:pt x="154946" y="2972302"/>
                  <a:pt x="154397" y="2964253"/>
                  <a:pt x="153665" y="2951448"/>
                </a:cubicBezTo>
                <a:cubicBezTo>
                  <a:pt x="153665" y="2939374"/>
                  <a:pt x="154763" y="2923093"/>
                  <a:pt x="156959" y="2902604"/>
                </a:cubicBezTo>
                <a:cubicBezTo>
                  <a:pt x="159154" y="2882847"/>
                  <a:pt x="162629" y="2866200"/>
                  <a:pt x="167386" y="2852663"/>
                </a:cubicBezTo>
                <a:cubicBezTo>
                  <a:pt x="170678" y="2841687"/>
                  <a:pt x="175069" y="2834553"/>
                  <a:pt x="180557" y="2831260"/>
                </a:cubicBezTo>
                <a:cubicBezTo>
                  <a:pt x="184947" y="2829065"/>
                  <a:pt x="190801" y="2829797"/>
                  <a:pt x="198119" y="2833455"/>
                </a:cubicBezTo>
                <a:cubicBezTo>
                  <a:pt x="227022" y="2825772"/>
                  <a:pt x="249157" y="2821747"/>
                  <a:pt x="264524" y="2821381"/>
                </a:cubicBezTo>
                <a:cubicBezTo>
                  <a:pt x="268183" y="2821381"/>
                  <a:pt x="272207" y="2821016"/>
                  <a:pt x="276598" y="2820284"/>
                </a:cubicBezTo>
                <a:cubicBezTo>
                  <a:pt x="276598" y="2812235"/>
                  <a:pt x="276598" y="2804186"/>
                  <a:pt x="276598" y="2796136"/>
                </a:cubicBezTo>
                <a:cubicBezTo>
                  <a:pt x="254646" y="2796136"/>
                  <a:pt x="232145" y="2796136"/>
                  <a:pt x="209095" y="2796136"/>
                </a:cubicBezTo>
                <a:cubicBezTo>
                  <a:pt x="206534" y="2796502"/>
                  <a:pt x="204155" y="2797417"/>
                  <a:pt x="201960" y="2798880"/>
                </a:cubicBezTo>
                <a:cubicBezTo>
                  <a:pt x="193179" y="2799978"/>
                  <a:pt x="185313" y="2801808"/>
                  <a:pt x="178362" y="2804368"/>
                </a:cubicBezTo>
                <a:cubicBezTo>
                  <a:pt x="168483" y="2823028"/>
                  <a:pt x="158605" y="2840773"/>
                  <a:pt x="148726" y="2857602"/>
                </a:cubicBezTo>
                <a:cubicBezTo>
                  <a:pt x="129701" y="2889433"/>
                  <a:pt x="114152" y="2914129"/>
                  <a:pt x="102078" y="2931691"/>
                </a:cubicBezTo>
                <a:cubicBezTo>
                  <a:pt x="90736" y="2948521"/>
                  <a:pt x="82321" y="2958765"/>
                  <a:pt x="76833" y="2962424"/>
                </a:cubicBezTo>
                <a:cubicBezTo>
                  <a:pt x="72443" y="2965717"/>
                  <a:pt x="69150" y="2968644"/>
                  <a:pt x="66955" y="2971205"/>
                </a:cubicBezTo>
                <a:cubicBezTo>
                  <a:pt x="64759" y="2973766"/>
                  <a:pt x="62747" y="2976144"/>
                  <a:pt x="60918" y="2978339"/>
                </a:cubicBezTo>
                <a:cubicBezTo>
                  <a:pt x="58723" y="2980534"/>
                  <a:pt x="56893" y="2983278"/>
                  <a:pt x="55430" y="2986571"/>
                </a:cubicBezTo>
                <a:cubicBezTo>
                  <a:pt x="53966" y="2989864"/>
                  <a:pt x="51222" y="2992608"/>
                  <a:pt x="47198" y="2994803"/>
                </a:cubicBezTo>
                <a:cubicBezTo>
                  <a:pt x="43905" y="2996999"/>
                  <a:pt x="40795" y="3000109"/>
                  <a:pt x="37868" y="3004133"/>
                </a:cubicBezTo>
                <a:cubicBezTo>
                  <a:pt x="35673" y="3007792"/>
                  <a:pt x="33477" y="3009255"/>
                  <a:pt x="31282" y="3008523"/>
                </a:cubicBezTo>
                <a:cubicBezTo>
                  <a:pt x="29087" y="3007426"/>
                  <a:pt x="29453" y="3003401"/>
                  <a:pt x="32380" y="2996450"/>
                </a:cubicBezTo>
                <a:cubicBezTo>
                  <a:pt x="34575" y="2989498"/>
                  <a:pt x="37502" y="2981998"/>
                  <a:pt x="41161" y="2973949"/>
                </a:cubicBezTo>
                <a:cubicBezTo>
                  <a:pt x="56527" y="2939557"/>
                  <a:pt x="69516" y="2914312"/>
                  <a:pt x="80126" y="2898214"/>
                </a:cubicBezTo>
                <a:cubicBezTo>
                  <a:pt x="90004" y="2882482"/>
                  <a:pt x="102444" y="2857968"/>
                  <a:pt x="117444" y="2824674"/>
                </a:cubicBezTo>
                <a:cubicBezTo>
                  <a:pt x="111957" y="2825772"/>
                  <a:pt x="106834" y="2825223"/>
                  <a:pt x="102078" y="2823028"/>
                </a:cubicBezTo>
                <a:cubicBezTo>
                  <a:pt x="95492" y="2819369"/>
                  <a:pt x="90187" y="2816076"/>
                  <a:pt x="86163" y="2813149"/>
                </a:cubicBezTo>
                <a:cubicBezTo>
                  <a:pt x="82504" y="2810954"/>
                  <a:pt x="78663" y="2806747"/>
                  <a:pt x="74638" y="2800527"/>
                </a:cubicBezTo>
                <a:cubicBezTo>
                  <a:pt x="73540" y="2799429"/>
                  <a:pt x="72808" y="2797966"/>
                  <a:pt x="72443" y="2796136"/>
                </a:cubicBezTo>
                <a:cubicBezTo>
                  <a:pt x="49393" y="2796136"/>
                  <a:pt x="26709" y="2796136"/>
                  <a:pt x="4391" y="2796136"/>
                </a:cubicBezTo>
                <a:close/>
                <a:moveTo>
                  <a:pt x="3857411" y="2795588"/>
                </a:moveTo>
                <a:cubicBezTo>
                  <a:pt x="3862899" y="2800344"/>
                  <a:pt x="3868204" y="2806564"/>
                  <a:pt x="3873327" y="2814247"/>
                </a:cubicBezTo>
                <a:cubicBezTo>
                  <a:pt x="3878083" y="2821930"/>
                  <a:pt x="3880827" y="2827967"/>
                  <a:pt x="3881559" y="2832357"/>
                </a:cubicBezTo>
                <a:cubicBezTo>
                  <a:pt x="3881193" y="2843334"/>
                  <a:pt x="3879364" y="2851017"/>
                  <a:pt x="3876071" y="2855407"/>
                </a:cubicBezTo>
                <a:cubicBezTo>
                  <a:pt x="3873510" y="2859798"/>
                  <a:pt x="3870948" y="2864188"/>
                  <a:pt x="3868388" y="2868578"/>
                </a:cubicBezTo>
                <a:cubicBezTo>
                  <a:pt x="3866924" y="2872969"/>
                  <a:pt x="3863448" y="2876445"/>
                  <a:pt x="3857960" y="2879006"/>
                </a:cubicBezTo>
                <a:cubicBezTo>
                  <a:pt x="3853570" y="2881201"/>
                  <a:pt x="3848631" y="2882665"/>
                  <a:pt x="3843143" y="2883396"/>
                </a:cubicBezTo>
                <a:cubicBezTo>
                  <a:pt x="3840947" y="2883396"/>
                  <a:pt x="3837838" y="2881384"/>
                  <a:pt x="3833813" y="2877359"/>
                </a:cubicBezTo>
                <a:cubicBezTo>
                  <a:pt x="3833813" y="2940289"/>
                  <a:pt x="3833813" y="3004133"/>
                  <a:pt x="3833813" y="3068892"/>
                </a:cubicBezTo>
                <a:cubicBezTo>
                  <a:pt x="3923817" y="3068892"/>
                  <a:pt x="4014552" y="3068892"/>
                  <a:pt x="4106020" y="3068892"/>
                </a:cubicBezTo>
                <a:cubicBezTo>
                  <a:pt x="4106020" y="2977790"/>
                  <a:pt x="4106020" y="2886872"/>
                  <a:pt x="4106020" y="2796136"/>
                </a:cubicBezTo>
                <a:cubicBezTo>
                  <a:pt x="4074921" y="2796136"/>
                  <a:pt x="4043639" y="2795954"/>
                  <a:pt x="4012174" y="2795588"/>
                </a:cubicBezTo>
                <a:cubicBezTo>
                  <a:pt x="4012540" y="2810222"/>
                  <a:pt x="4013272" y="2825955"/>
                  <a:pt x="4014369" y="2842785"/>
                </a:cubicBezTo>
                <a:cubicBezTo>
                  <a:pt x="4015833" y="2891079"/>
                  <a:pt x="4014552" y="2928215"/>
                  <a:pt x="4010528" y="2954192"/>
                </a:cubicBezTo>
                <a:cubicBezTo>
                  <a:pt x="4007235" y="2978705"/>
                  <a:pt x="4001564" y="2996450"/>
                  <a:pt x="3993515" y="3007426"/>
                </a:cubicBezTo>
                <a:cubicBezTo>
                  <a:pt x="3986563" y="3017670"/>
                  <a:pt x="3978148" y="3023890"/>
                  <a:pt x="3968270" y="3026085"/>
                </a:cubicBezTo>
                <a:cubicBezTo>
                  <a:pt x="3959489" y="3027183"/>
                  <a:pt x="3950891" y="3031024"/>
                  <a:pt x="3942476" y="3037610"/>
                </a:cubicBezTo>
                <a:cubicBezTo>
                  <a:pt x="3934793" y="3043464"/>
                  <a:pt x="3929122" y="3046391"/>
                  <a:pt x="3925463" y="3046391"/>
                </a:cubicBezTo>
                <a:cubicBezTo>
                  <a:pt x="3919609" y="3046391"/>
                  <a:pt x="3915402" y="3043464"/>
                  <a:pt x="3912841" y="3037610"/>
                </a:cubicBezTo>
                <a:cubicBezTo>
                  <a:pt x="3911377" y="3032122"/>
                  <a:pt x="3908633" y="3027000"/>
                  <a:pt x="3904609" y="3022244"/>
                </a:cubicBezTo>
                <a:cubicBezTo>
                  <a:pt x="3900950" y="3017853"/>
                  <a:pt x="3899121" y="3013097"/>
                  <a:pt x="3899121" y="3007975"/>
                </a:cubicBezTo>
                <a:cubicBezTo>
                  <a:pt x="3899121" y="3002487"/>
                  <a:pt x="3895645" y="2996450"/>
                  <a:pt x="3888693" y="2989864"/>
                </a:cubicBezTo>
                <a:cubicBezTo>
                  <a:pt x="3882108" y="2983278"/>
                  <a:pt x="3879180" y="2978705"/>
                  <a:pt x="3879912" y="2976144"/>
                </a:cubicBezTo>
                <a:cubicBezTo>
                  <a:pt x="3879547" y="2972486"/>
                  <a:pt x="3884486" y="2971022"/>
                  <a:pt x="3894730" y="2971754"/>
                </a:cubicBezTo>
                <a:cubicBezTo>
                  <a:pt x="3904974" y="2972851"/>
                  <a:pt x="3912475" y="2973583"/>
                  <a:pt x="3917231" y="2973949"/>
                </a:cubicBezTo>
                <a:cubicBezTo>
                  <a:pt x="3921621" y="2973949"/>
                  <a:pt x="3926378" y="2973034"/>
                  <a:pt x="3931500" y="2971205"/>
                </a:cubicBezTo>
                <a:cubicBezTo>
                  <a:pt x="3932598" y="2971205"/>
                  <a:pt x="3934427" y="2970107"/>
                  <a:pt x="3936988" y="2967912"/>
                </a:cubicBezTo>
                <a:cubicBezTo>
                  <a:pt x="3939183" y="2965351"/>
                  <a:pt x="3941013" y="2959680"/>
                  <a:pt x="3942476" y="2950899"/>
                </a:cubicBezTo>
                <a:cubicBezTo>
                  <a:pt x="3943939" y="2936264"/>
                  <a:pt x="3945037" y="2917239"/>
                  <a:pt x="3945769" y="2893823"/>
                </a:cubicBezTo>
                <a:cubicBezTo>
                  <a:pt x="3945769" y="2872969"/>
                  <a:pt x="3945769" y="2840224"/>
                  <a:pt x="3945769" y="2795588"/>
                </a:cubicBezTo>
                <a:cubicBezTo>
                  <a:pt x="3916133" y="2795588"/>
                  <a:pt x="3886681" y="2795588"/>
                  <a:pt x="3857411" y="2795588"/>
                </a:cubicBezTo>
                <a:close/>
                <a:moveTo>
                  <a:pt x="3640634" y="2795588"/>
                </a:moveTo>
                <a:cubicBezTo>
                  <a:pt x="3640634" y="2824125"/>
                  <a:pt x="3642280" y="2851932"/>
                  <a:pt x="3645573" y="2879006"/>
                </a:cubicBezTo>
                <a:cubicBezTo>
                  <a:pt x="3651427" y="2877908"/>
                  <a:pt x="3658928" y="2876445"/>
                  <a:pt x="3668074" y="2874615"/>
                </a:cubicBezTo>
                <a:cubicBezTo>
                  <a:pt x="3678318" y="2872420"/>
                  <a:pt x="3688197" y="2869676"/>
                  <a:pt x="3697710" y="2866383"/>
                </a:cubicBezTo>
                <a:cubicBezTo>
                  <a:pt x="3701002" y="2865286"/>
                  <a:pt x="3704295" y="2864737"/>
                  <a:pt x="3707588" y="2864737"/>
                </a:cubicBezTo>
                <a:cubicBezTo>
                  <a:pt x="3707588" y="2864371"/>
                  <a:pt x="3707771" y="2863090"/>
                  <a:pt x="3708137" y="2860895"/>
                </a:cubicBezTo>
                <a:cubicBezTo>
                  <a:pt x="3709234" y="2838943"/>
                  <a:pt x="3710149" y="2817357"/>
                  <a:pt x="3710881" y="2796136"/>
                </a:cubicBezTo>
                <a:cubicBezTo>
                  <a:pt x="3687831" y="2796136"/>
                  <a:pt x="3664416" y="2795954"/>
                  <a:pt x="3640634" y="2795588"/>
                </a:cubicBezTo>
                <a:close/>
                <a:moveTo>
                  <a:pt x="3557216" y="2795588"/>
                </a:moveTo>
                <a:cubicBezTo>
                  <a:pt x="3557216" y="2885957"/>
                  <a:pt x="3557216" y="2977059"/>
                  <a:pt x="3557216" y="3068892"/>
                </a:cubicBezTo>
                <a:cubicBezTo>
                  <a:pt x="3647220" y="3068892"/>
                  <a:pt x="3737955" y="3068892"/>
                  <a:pt x="3829422" y="3068892"/>
                </a:cubicBezTo>
                <a:cubicBezTo>
                  <a:pt x="3829422" y="3003035"/>
                  <a:pt x="3829422" y="2937728"/>
                  <a:pt x="3829422" y="2872969"/>
                </a:cubicBezTo>
                <a:cubicBezTo>
                  <a:pt x="3826130" y="2868578"/>
                  <a:pt x="3822471" y="2863274"/>
                  <a:pt x="3818446" y="2857054"/>
                </a:cubicBezTo>
                <a:cubicBezTo>
                  <a:pt x="3817349" y="2853761"/>
                  <a:pt x="3816434" y="2850468"/>
                  <a:pt x="3815702" y="2847175"/>
                </a:cubicBezTo>
                <a:cubicBezTo>
                  <a:pt x="3815702" y="2844980"/>
                  <a:pt x="3814788" y="2841870"/>
                  <a:pt x="3812958" y="2837845"/>
                </a:cubicBezTo>
                <a:cubicBezTo>
                  <a:pt x="3811861" y="2834553"/>
                  <a:pt x="3810397" y="2831260"/>
                  <a:pt x="3808568" y="2827967"/>
                </a:cubicBezTo>
                <a:cubicBezTo>
                  <a:pt x="3807470" y="2825406"/>
                  <a:pt x="3805824" y="2823028"/>
                  <a:pt x="3803629" y="2820833"/>
                </a:cubicBezTo>
                <a:cubicBezTo>
                  <a:pt x="3798141" y="2816442"/>
                  <a:pt x="3795580" y="2809674"/>
                  <a:pt x="3795945" y="2800527"/>
                </a:cubicBezTo>
                <a:cubicBezTo>
                  <a:pt x="3795945" y="2799429"/>
                  <a:pt x="3796129" y="2797783"/>
                  <a:pt x="3796494" y="2795588"/>
                </a:cubicBezTo>
                <a:cubicBezTo>
                  <a:pt x="3788811" y="2795588"/>
                  <a:pt x="3780945" y="2795771"/>
                  <a:pt x="3772896" y="2796136"/>
                </a:cubicBezTo>
                <a:cubicBezTo>
                  <a:pt x="3772896" y="2821381"/>
                  <a:pt x="3771798" y="2845163"/>
                  <a:pt x="3769603" y="2867481"/>
                </a:cubicBezTo>
                <a:cubicBezTo>
                  <a:pt x="3768505" y="2881018"/>
                  <a:pt x="3766493" y="2891628"/>
                  <a:pt x="3763566" y="2899311"/>
                </a:cubicBezTo>
                <a:cubicBezTo>
                  <a:pt x="3761005" y="2906995"/>
                  <a:pt x="3757712" y="2913764"/>
                  <a:pt x="3753688" y="2919617"/>
                </a:cubicBezTo>
                <a:cubicBezTo>
                  <a:pt x="3750395" y="2925105"/>
                  <a:pt x="3745090" y="2930776"/>
                  <a:pt x="3737772" y="2936630"/>
                </a:cubicBezTo>
                <a:cubicBezTo>
                  <a:pt x="3730821" y="2942118"/>
                  <a:pt x="3724784" y="2943582"/>
                  <a:pt x="3719662" y="2941021"/>
                </a:cubicBezTo>
                <a:cubicBezTo>
                  <a:pt x="3714906" y="2938825"/>
                  <a:pt x="3710149" y="2932423"/>
                  <a:pt x="3705393" y="2921812"/>
                </a:cubicBezTo>
                <a:cubicBezTo>
                  <a:pt x="3704295" y="2919252"/>
                  <a:pt x="3703198" y="2916508"/>
                  <a:pt x="3702100" y="2913580"/>
                </a:cubicBezTo>
                <a:cubicBezTo>
                  <a:pt x="3687465" y="2919434"/>
                  <a:pt x="3674294" y="2925105"/>
                  <a:pt x="3662586" y="2930593"/>
                </a:cubicBezTo>
                <a:cubicBezTo>
                  <a:pt x="3658196" y="2932789"/>
                  <a:pt x="3652342" y="2933703"/>
                  <a:pt x="3645024" y="2933337"/>
                </a:cubicBezTo>
                <a:cubicBezTo>
                  <a:pt x="3642829" y="2933337"/>
                  <a:pt x="3640817" y="2932972"/>
                  <a:pt x="3638988" y="2932240"/>
                </a:cubicBezTo>
                <a:cubicBezTo>
                  <a:pt x="3634597" y="2935898"/>
                  <a:pt x="3629658" y="2938277"/>
                  <a:pt x="3624170" y="2939374"/>
                </a:cubicBezTo>
                <a:cubicBezTo>
                  <a:pt x="3616487" y="2940472"/>
                  <a:pt x="3610267" y="2934618"/>
                  <a:pt x="3605511" y="2921812"/>
                </a:cubicBezTo>
                <a:cubicBezTo>
                  <a:pt x="3598559" y="2904251"/>
                  <a:pt x="3593986" y="2886872"/>
                  <a:pt x="3591790" y="2869676"/>
                </a:cubicBezTo>
                <a:cubicBezTo>
                  <a:pt x="3590327" y="2853944"/>
                  <a:pt x="3589230" y="2829431"/>
                  <a:pt x="3588498" y="2796136"/>
                </a:cubicBezTo>
                <a:cubicBezTo>
                  <a:pt x="3578253" y="2796136"/>
                  <a:pt x="3567826" y="2795954"/>
                  <a:pt x="3557216" y="2795588"/>
                </a:cubicBezTo>
                <a:close/>
                <a:moveTo>
                  <a:pt x="3349582" y="2795588"/>
                </a:moveTo>
                <a:cubicBezTo>
                  <a:pt x="3350680" y="2805832"/>
                  <a:pt x="3350497" y="2828333"/>
                  <a:pt x="3349033" y="2863090"/>
                </a:cubicBezTo>
                <a:cubicBezTo>
                  <a:pt x="3347936" y="2889433"/>
                  <a:pt x="3345558" y="2910105"/>
                  <a:pt x="3341899" y="2925105"/>
                </a:cubicBezTo>
                <a:cubicBezTo>
                  <a:pt x="3338606" y="2940472"/>
                  <a:pt x="3333850" y="2950899"/>
                  <a:pt x="3327630" y="2956387"/>
                </a:cubicBezTo>
                <a:cubicBezTo>
                  <a:pt x="3321044" y="2961875"/>
                  <a:pt x="3310800" y="2966632"/>
                  <a:pt x="3296897" y="2970656"/>
                </a:cubicBezTo>
                <a:cubicBezTo>
                  <a:pt x="3283360" y="2973949"/>
                  <a:pt x="3272201" y="2978888"/>
                  <a:pt x="3263420" y="2985474"/>
                </a:cubicBezTo>
                <a:cubicBezTo>
                  <a:pt x="3255737" y="2991328"/>
                  <a:pt x="3248236" y="2994255"/>
                  <a:pt x="3240919" y="2994255"/>
                </a:cubicBezTo>
                <a:cubicBezTo>
                  <a:pt x="3236528" y="2994255"/>
                  <a:pt x="3232321" y="2991876"/>
                  <a:pt x="3228296" y="2987120"/>
                </a:cubicBezTo>
                <a:cubicBezTo>
                  <a:pt x="3225004" y="2982730"/>
                  <a:pt x="3222991" y="2976693"/>
                  <a:pt x="3222260" y="2969010"/>
                </a:cubicBezTo>
                <a:cubicBezTo>
                  <a:pt x="3222260" y="2961326"/>
                  <a:pt x="3220430" y="2955655"/>
                  <a:pt x="3216771" y="2951997"/>
                </a:cubicBezTo>
                <a:cubicBezTo>
                  <a:pt x="3212381" y="2953094"/>
                  <a:pt x="3207442" y="2954375"/>
                  <a:pt x="3201954" y="2955838"/>
                </a:cubicBezTo>
                <a:cubicBezTo>
                  <a:pt x="3188417" y="2958399"/>
                  <a:pt x="3171221" y="2961143"/>
                  <a:pt x="3150366" y="2964070"/>
                </a:cubicBezTo>
                <a:cubicBezTo>
                  <a:pt x="3144878" y="2964436"/>
                  <a:pt x="3140488" y="2964436"/>
                  <a:pt x="3137195" y="2964070"/>
                </a:cubicBezTo>
                <a:cubicBezTo>
                  <a:pt x="3135000" y="2966266"/>
                  <a:pt x="3132256" y="2968095"/>
                  <a:pt x="3128963" y="2969558"/>
                </a:cubicBezTo>
                <a:cubicBezTo>
                  <a:pt x="3128963" y="3001755"/>
                  <a:pt x="3128963" y="3034866"/>
                  <a:pt x="3128963" y="3068892"/>
                </a:cubicBezTo>
                <a:cubicBezTo>
                  <a:pt x="3218967" y="3068892"/>
                  <a:pt x="3309702" y="3068892"/>
                  <a:pt x="3401170" y="3068892"/>
                </a:cubicBezTo>
                <a:cubicBezTo>
                  <a:pt x="3401170" y="2977790"/>
                  <a:pt x="3401170" y="2886872"/>
                  <a:pt x="3401170" y="2796136"/>
                </a:cubicBezTo>
                <a:cubicBezTo>
                  <a:pt x="3383608" y="2796136"/>
                  <a:pt x="3366412" y="2795954"/>
                  <a:pt x="3349582" y="2795588"/>
                </a:cubicBezTo>
                <a:close/>
                <a:moveTo>
                  <a:pt x="2552886" y="2795588"/>
                </a:moveTo>
                <a:cubicBezTo>
                  <a:pt x="2549594" y="2819735"/>
                  <a:pt x="2544106" y="2842236"/>
                  <a:pt x="2536422" y="2863090"/>
                </a:cubicBezTo>
                <a:cubicBezTo>
                  <a:pt x="2534227" y="2867847"/>
                  <a:pt x="2531849" y="2872969"/>
                  <a:pt x="2529288" y="2878457"/>
                </a:cubicBezTo>
                <a:cubicBezTo>
                  <a:pt x="2529654" y="2878823"/>
                  <a:pt x="2530568" y="2879555"/>
                  <a:pt x="2532032" y="2880652"/>
                </a:cubicBezTo>
                <a:cubicBezTo>
                  <a:pt x="2552155" y="2896385"/>
                  <a:pt x="2576119" y="2912300"/>
                  <a:pt x="2603925" y="2928398"/>
                </a:cubicBezTo>
                <a:cubicBezTo>
                  <a:pt x="2631365" y="2943765"/>
                  <a:pt x="2652952" y="2957485"/>
                  <a:pt x="2668684" y="2969558"/>
                </a:cubicBezTo>
                <a:cubicBezTo>
                  <a:pt x="2678928" y="2977242"/>
                  <a:pt x="2684965" y="2984193"/>
                  <a:pt x="2686795" y="2990413"/>
                </a:cubicBezTo>
                <a:cubicBezTo>
                  <a:pt x="2686795" y="2925654"/>
                  <a:pt x="2686795" y="2860895"/>
                  <a:pt x="2686795" y="2796136"/>
                </a:cubicBezTo>
                <a:cubicBezTo>
                  <a:pt x="2641793" y="2796136"/>
                  <a:pt x="2597157" y="2795954"/>
                  <a:pt x="2552886" y="2795588"/>
                </a:cubicBezTo>
                <a:close/>
                <a:moveTo>
                  <a:pt x="2453553" y="2795588"/>
                </a:moveTo>
                <a:cubicBezTo>
                  <a:pt x="2457943" y="2802173"/>
                  <a:pt x="2463249" y="2810222"/>
                  <a:pt x="2469468" y="2819735"/>
                </a:cubicBezTo>
                <a:cubicBezTo>
                  <a:pt x="2474956" y="2826321"/>
                  <a:pt x="2480810" y="2832723"/>
                  <a:pt x="2487030" y="2838943"/>
                </a:cubicBezTo>
                <a:cubicBezTo>
                  <a:pt x="2490323" y="2826504"/>
                  <a:pt x="2493616" y="2812052"/>
                  <a:pt x="2496908" y="2795588"/>
                </a:cubicBezTo>
                <a:cubicBezTo>
                  <a:pt x="2482640" y="2795588"/>
                  <a:pt x="2468188" y="2795588"/>
                  <a:pt x="2453553" y="2795588"/>
                </a:cubicBezTo>
                <a:close/>
                <a:moveTo>
                  <a:pt x="2137991" y="2795588"/>
                </a:moveTo>
                <a:cubicBezTo>
                  <a:pt x="2137991" y="2885957"/>
                  <a:pt x="2137991" y="2977059"/>
                  <a:pt x="2137991" y="3068892"/>
                </a:cubicBezTo>
                <a:cubicBezTo>
                  <a:pt x="2227995" y="3068892"/>
                  <a:pt x="2318730" y="3068892"/>
                  <a:pt x="2410197" y="3068892"/>
                </a:cubicBezTo>
                <a:cubicBezTo>
                  <a:pt x="2410197" y="3032671"/>
                  <a:pt x="2410197" y="2996633"/>
                  <a:pt x="2410197" y="2960777"/>
                </a:cubicBezTo>
                <a:cubicBezTo>
                  <a:pt x="2402514" y="2961875"/>
                  <a:pt x="2394648" y="2962790"/>
                  <a:pt x="2386599" y="2963522"/>
                </a:cubicBezTo>
                <a:cubicBezTo>
                  <a:pt x="2361354" y="2964619"/>
                  <a:pt x="2339768" y="2964436"/>
                  <a:pt x="2321840" y="2962973"/>
                </a:cubicBezTo>
                <a:cubicBezTo>
                  <a:pt x="2297693" y="2965534"/>
                  <a:pt x="2283973" y="2964253"/>
                  <a:pt x="2280680" y="2959131"/>
                </a:cubicBezTo>
                <a:cubicBezTo>
                  <a:pt x="2278485" y="2953643"/>
                  <a:pt x="2286534" y="2947057"/>
                  <a:pt x="2304827" y="2939374"/>
                </a:cubicBezTo>
                <a:cubicBezTo>
                  <a:pt x="2314706" y="2938277"/>
                  <a:pt x="2329706" y="2935533"/>
                  <a:pt x="2349829" y="2931142"/>
                </a:cubicBezTo>
                <a:cubicBezTo>
                  <a:pt x="2368488" y="2927484"/>
                  <a:pt x="2388611" y="2922727"/>
                  <a:pt x="2410197" y="2916873"/>
                </a:cubicBezTo>
                <a:cubicBezTo>
                  <a:pt x="2410197" y="2890165"/>
                  <a:pt x="2410197" y="2863274"/>
                  <a:pt x="2410197" y="2836199"/>
                </a:cubicBezTo>
                <a:cubicBezTo>
                  <a:pt x="2406539" y="2824857"/>
                  <a:pt x="2401966" y="2815528"/>
                  <a:pt x="2396478" y="2808210"/>
                </a:cubicBezTo>
                <a:cubicBezTo>
                  <a:pt x="2393185" y="2803820"/>
                  <a:pt x="2388062" y="2799612"/>
                  <a:pt x="2381111" y="2795588"/>
                </a:cubicBezTo>
                <a:cubicBezTo>
                  <a:pt x="2339402" y="2795588"/>
                  <a:pt x="2297693" y="2795771"/>
                  <a:pt x="2255984" y="2796136"/>
                </a:cubicBezTo>
                <a:cubicBezTo>
                  <a:pt x="2255618" y="2807112"/>
                  <a:pt x="2255069" y="2820833"/>
                  <a:pt x="2254338" y="2837297"/>
                </a:cubicBezTo>
                <a:cubicBezTo>
                  <a:pt x="2253240" y="2871322"/>
                  <a:pt x="2253789" y="2889616"/>
                  <a:pt x="2255984" y="2892177"/>
                </a:cubicBezTo>
                <a:cubicBezTo>
                  <a:pt x="2259277" y="2892177"/>
                  <a:pt x="2266411" y="2887421"/>
                  <a:pt x="2277387" y="2877908"/>
                </a:cubicBezTo>
                <a:cubicBezTo>
                  <a:pt x="2288363" y="2868030"/>
                  <a:pt x="2303912" y="2850651"/>
                  <a:pt x="2324036" y="2825772"/>
                </a:cubicBezTo>
                <a:cubicBezTo>
                  <a:pt x="2329524" y="2820284"/>
                  <a:pt x="2334463" y="2821199"/>
                  <a:pt x="2338853" y="2828516"/>
                </a:cubicBezTo>
                <a:cubicBezTo>
                  <a:pt x="2343244" y="2836199"/>
                  <a:pt x="2342695" y="2843151"/>
                  <a:pt x="2337207" y="2849370"/>
                </a:cubicBezTo>
                <a:cubicBezTo>
                  <a:pt x="2330621" y="2857420"/>
                  <a:pt x="2326048" y="2866749"/>
                  <a:pt x="2323487" y="2877359"/>
                </a:cubicBezTo>
                <a:cubicBezTo>
                  <a:pt x="2321291" y="2887238"/>
                  <a:pt x="2314157" y="2898946"/>
                  <a:pt x="2302083" y="2912483"/>
                </a:cubicBezTo>
                <a:cubicBezTo>
                  <a:pt x="2290010" y="2925654"/>
                  <a:pt x="2277570" y="2937179"/>
                  <a:pt x="2264765" y="2947057"/>
                </a:cubicBezTo>
                <a:cubicBezTo>
                  <a:pt x="2252325" y="2956936"/>
                  <a:pt x="2242629" y="2963887"/>
                  <a:pt x="2235678" y="2967912"/>
                </a:cubicBezTo>
                <a:cubicBezTo>
                  <a:pt x="2229092" y="2971571"/>
                  <a:pt x="2223787" y="2975778"/>
                  <a:pt x="2219763" y="2980534"/>
                </a:cubicBezTo>
                <a:cubicBezTo>
                  <a:pt x="2208421" y="2991876"/>
                  <a:pt x="2199457" y="2995535"/>
                  <a:pt x="2192871" y="2991511"/>
                </a:cubicBezTo>
                <a:cubicBezTo>
                  <a:pt x="2186286" y="2987120"/>
                  <a:pt x="2181529" y="2980900"/>
                  <a:pt x="2178602" y="2972851"/>
                </a:cubicBezTo>
                <a:cubicBezTo>
                  <a:pt x="2176041" y="2965168"/>
                  <a:pt x="2172200" y="2957119"/>
                  <a:pt x="2167077" y="2948704"/>
                </a:cubicBezTo>
                <a:cubicBezTo>
                  <a:pt x="2162321" y="2941021"/>
                  <a:pt x="2165431" y="2932789"/>
                  <a:pt x="2176407" y="2924008"/>
                </a:cubicBezTo>
                <a:cubicBezTo>
                  <a:pt x="2187383" y="2915959"/>
                  <a:pt x="2194701" y="2909739"/>
                  <a:pt x="2198359" y="2905348"/>
                </a:cubicBezTo>
                <a:cubicBezTo>
                  <a:pt x="2200920" y="2903153"/>
                  <a:pt x="2202018" y="2888701"/>
                  <a:pt x="2201652" y="2861993"/>
                </a:cubicBezTo>
                <a:cubicBezTo>
                  <a:pt x="2201286" y="2842236"/>
                  <a:pt x="2201286" y="2820284"/>
                  <a:pt x="2201652" y="2796136"/>
                </a:cubicBezTo>
                <a:cubicBezTo>
                  <a:pt x="2180432" y="2796136"/>
                  <a:pt x="2159211" y="2795954"/>
                  <a:pt x="2137991" y="2795588"/>
                </a:cubicBezTo>
                <a:close/>
                <a:moveTo>
                  <a:pt x="276598" y="2782965"/>
                </a:moveTo>
                <a:cubicBezTo>
                  <a:pt x="259036" y="2785526"/>
                  <a:pt x="242206" y="2788636"/>
                  <a:pt x="226108" y="2792295"/>
                </a:cubicBezTo>
                <a:cubicBezTo>
                  <a:pt x="242572" y="2792295"/>
                  <a:pt x="259402" y="2792295"/>
                  <a:pt x="276598" y="2792295"/>
                </a:cubicBezTo>
                <a:cubicBezTo>
                  <a:pt x="276598" y="2789002"/>
                  <a:pt x="276598" y="2785892"/>
                  <a:pt x="276598" y="2782965"/>
                </a:cubicBezTo>
                <a:close/>
                <a:moveTo>
                  <a:pt x="4626667" y="2779672"/>
                </a:moveTo>
                <a:cubicBezTo>
                  <a:pt x="4625570" y="2778575"/>
                  <a:pt x="4620082" y="2781502"/>
                  <a:pt x="4610203" y="2788453"/>
                </a:cubicBezTo>
                <a:cubicBezTo>
                  <a:pt x="4608008" y="2789551"/>
                  <a:pt x="4605629" y="2790831"/>
                  <a:pt x="4603069" y="2792295"/>
                </a:cubicBezTo>
                <a:cubicBezTo>
                  <a:pt x="4610752" y="2792295"/>
                  <a:pt x="4618618" y="2792295"/>
                  <a:pt x="4626667" y="2792295"/>
                </a:cubicBezTo>
                <a:cubicBezTo>
                  <a:pt x="4627033" y="2784246"/>
                  <a:pt x="4627033" y="2780038"/>
                  <a:pt x="4626667" y="2779672"/>
                </a:cubicBezTo>
                <a:close/>
                <a:moveTo>
                  <a:pt x="300745" y="2779672"/>
                </a:moveTo>
                <a:cubicBezTo>
                  <a:pt x="294159" y="2780038"/>
                  <a:pt x="287574" y="2780953"/>
                  <a:pt x="280988" y="2782416"/>
                </a:cubicBezTo>
                <a:cubicBezTo>
                  <a:pt x="280988" y="2784977"/>
                  <a:pt x="280988" y="2788270"/>
                  <a:pt x="280988" y="2792295"/>
                </a:cubicBezTo>
                <a:cubicBezTo>
                  <a:pt x="290866" y="2792295"/>
                  <a:pt x="300928" y="2792295"/>
                  <a:pt x="311172" y="2792295"/>
                </a:cubicBezTo>
                <a:cubicBezTo>
                  <a:pt x="307513" y="2787904"/>
                  <a:pt x="304038" y="2783697"/>
                  <a:pt x="300745" y="2779672"/>
                </a:cubicBezTo>
                <a:close/>
                <a:moveTo>
                  <a:pt x="2504592" y="2719853"/>
                </a:moveTo>
                <a:cubicBezTo>
                  <a:pt x="2495811" y="2722048"/>
                  <a:pt x="2486481" y="2724609"/>
                  <a:pt x="2476603" y="2727536"/>
                </a:cubicBezTo>
                <a:cubicBezTo>
                  <a:pt x="2472212" y="2728634"/>
                  <a:pt x="2468371" y="2728999"/>
                  <a:pt x="2465078" y="2728634"/>
                </a:cubicBezTo>
                <a:cubicBezTo>
                  <a:pt x="2462517" y="2735585"/>
                  <a:pt x="2459956" y="2742537"/>
                  <a:pt x="2457395" y="2749488"/>
                </a:cubicBezTo>
                <a:cubicBezTo>
                  <a:pt x="2453004" y="2759733"/>
                  <a:pt x="2449163" y="2763940"/>
                  <a:pt x="2445870" y="2762111"/>
                </a:cubicBezTo>
                <a:cubicBezTo>
                  <a:pt x="2443309" y="2760647"/>
                  <a:pt x="2440565" y="2760830"/>
                  <a:pt x="2437638" y="2762659"/>
                </a:cubicBezTo>
                <a:cubicBezTo>
                  <a:pt x="2435442" y="2764855"/>
                  <a:pt x="2432881" y="2765038"/>
                  <a:pt x="2429954" y="2763208"/>
                </a:cubicBezTo>
                <a:cubicBezTo>
                  <a:pt x="2428857" y="2762111"/>
                  <a:pt x="2427576" y="2761745"/>
                  <a:pt x="2426113" y="2762111"/>
                </a:cubicBezTo>
                <a:cubicBezTo>
                  <a:pt x="2427210" y="2763208"/>
                  <a:pt x="2428308" y="2764306"/>
                  <a:pt x="2429406" y="2765403"/>
                </a:cubicBezTo>
                <a:cubicBezTo>
                  <a:pt x="2435259" y="2770891"/>
                  <a:pt x="2442760" y="2779855"/>
                  <a:pt x="2451907" y="2792295"/>
                </a:cubicBezTo>
                <a:cubicBezTo>
                  <a:pt x="2466541" y="2792295"/>
                  <a:pt x="2481725" y="2792295"/>
                  <a:pt x="2497457" y="2792295"/>
                </a:cubicBezTo>
                <a:cubicBezTo>
                  <a:pt x="2497457" y="2787904"/>
                  <a:pt x="2498189" y="2784063"/>
                  <a:pt x="2499652" y="2780770"/>
                </a:cubicBezTo>
                <a:cubicBezTo>
                  <a:pt x="2502945" y="2755525"/>
                  <a:pt x="2504592" y="2738878"/>
                  <a:pt x="2504592" y="2730829"/>
                </a:cubicBezTo>
                <a:cubicBezTo>
                  <a:pt x="2504592" y="2727170"/>
                  <a:pt x="2504592" y="2723511"/>
                  <a:pt x="2504592" y="2719853"/>
                </a:cubicBezTo>
                <a:close/>
                <a:moveTo>
                  <a:pt x="4328941" y="2713816"/>
                </a:moveTo>
                <a:cubicBezTo>
                  <a:pt x="4331868" y="2712718"/>
                  <a:pt x="4335435" y="2712718"/>
                  <a:pt x="4339643" y="2713816"/>
                </a:cubicBezTo>
                <a:cubicBezTo>
                  <a:pt x="4347692" y="2716011"/>
                  <a:pt x="4355558" y="2718755"/>
                  <a:pt x="4363241" y="2722048"/>
                </a:cubicBezTo>
                <a:cubicBezTo>
                  <a:pt x="4367632" y="2722048"/>
                  <a:pt x="4372022" y="2722048"/>
                  <a:pt x="4376412" y="2722048"/>
                </a:cubicBezTo>
                <a:cubicBezTo>
                  <a:pt x="4379705" y="2722048"/>
                  <a:pt x="4382632" y="2722597"/>
                  <a:pt x="4385193" y="2723694"/>
                </a:cubicBezTo>
                <a:cubicBezTo>
                  <a:pt x="4395072" y="2735768"/>
                  <a:pt x="4399279" y="2745646"/>
                  <a:pt x="4397816" y="2753330"/>
                </a:cubicBezTo>
                <a:cubicBezTo>
                  <a:pt x="4396718" y="2761013"/>
                  <a:pt x="4392328" y="2768879"/>
                  <a:pt x="4384645" y="2776928"/>
                </a:cubicBezTo>
                <a:cubicBezTo>
                  <a:pt x="4377693" y="2783880"/>
                  <a:pt x="4369644" y="2782416"/>
                  <a:pt x="4360497" y="2772538"/>
                </a:cubicBezTo>
                <a:cubicBezTo>
                  <a:pt x="4358302" y="2771440"/>
                  <a:pt x="4356290" y="2770343"/>
                  <a:pt x="4354460" y="2769245"/>
                </a:cubicBezTo>
                <a:cubicBezTo>
                  <a:pt x="4352265" y="2768879"/>
                  <a:pt x="4348058" y="2767599"/>
                  <a:pt x="4341838" y="2765403"/>
                </a:cubicBezTo>
                <a:cubicBezTo>
                  <a:pt x="4334155" y="2759915"/>
                  <a:pt x="4328118" y="2752598"/>
                  <a:pt x="4323727" y="2743451"/>
                </a:cubicBezTo>
                <a:cubicBezTo>
                  <a:pt x="4320069" y="2734670"/>
                  <a:pt x="4319520" y="2726987"/>
                  <a:pt x="4322081" y="2720401"/>
                </a:cubicBezTo>
                <a:cubicBezTo>
                  <a:pt x="4323727" y="2717109"/>
                  <a:pt x="4326014" y="2714913"/>
                  <a:pt x="4328941" y="2713816"/>
                </a:cubicBezTo>
                <a:close/>
                <a:moveTo>
                  <a:pt x="3944671" y="2708877"/>
                </a:moveTo>
                <a:cubicBezTo>
                  <a:pt x="3934427" y="2710340"/>
                  <a:pt x="3924000" y="2712535"/>
                  <a:pt x="3913389" y="2715462"/>
                </a:cubicBezTo>
                <a:cubicBezTo>
                  <a:pt x="3889242" y="2720219"/>
                  <a:pt x="3868022" y="2726073"/>
                  <a:pt x="3849728" y="2733024"/>
                </a:cubicBezTo>
                <a:cubicBezTo>
                  <a:pt x="3843874" y="2734122"/>
                  <a:pt x="3838569" y="2735219"/>
                  <a:pt x="3833813" y="2736317"/>
                </a:cubicBezTo>
                <a:cubicBezTo>
                  <a:pt x="3833813" y="2750586"/>
                  <a:pt x="3833813" y="2765403"/>
                  <a:pt x="3833813" y="2780770"/>
                </a:cubicBezTo>
                <a:cubicBezTo>
                  <a:pt x="3837471" y="2781136"/>
                  <a:pt x="3841313" y="2782782"/>
                  <a:pt x="3845338" y="2785709"/>
                </a:cubicBezTo>
                <a:cubicBezTo>
                  <a:pt x="3846435" y="2786807"/>
                  <a:pt x="3849179" y="2789002"/>
                  <a:pt x="3853570" y="2792295"/>
                </a:cubicBezTo>
                <a:cubicBezTo>
                  <a:pt x="3883571" y="2792295"/>
                  <a:pt x="3914304" y="2792295"/>
                  <a:pt x="3945769" y="2792295"/>
                </a:cubicBezTo>
                <a:cubicBezTo>
                  <a:pt x="3945769" y="2789734"/>
                  <a:pt x="3945769" y="2786990"/>
                  <a:pt x="3945769" y="2784063"/>
                </a:cubicBezTo>
                <a:cubicBezTo>
                  <a:pt x="3945769" y="2756623"/>
                  <a:pt x="3945403" y="2731561"/>
                  <a:pt x="3944671" y="2708877"/>
                </a:cubicBezTo>
                <a:close/>
                <a:moveTo>
                  <a:pt x="238181" y="2707779"/>
                </a:moveTo>
                <a:cubicBezTo>
                  <a:pt x="233791" y="2708877"/>
                  <a:pt x="229400" y="2709974"/>
                  <a:pt x="225010" y="2711072"/>
                </a:cubicBezTo>
                <a:cubicBezTo>
                  <a:pt x="220620" y="2718755"/>
                  <a:pt x="216229" y="2727170"/>
                  <a:pt x="211839" y="2736317"/>
                </a:cubicBezTo>
                <a:cubicBezTo>
                  <a:pt x="216229" y="2735951"/>
                  <a:pt x="220802" y="2735219"/>
                  <a:pt x="225559" y="2734122"/>
                </a:cubicBezTo>
                <a:cubicBezTo>
                  <a:pt x="237632" y="2731926"/>
                  <a:pt x="248975" y="2729548"/>
                  <a:pt x="259585" y="2726987"/>
                </a:cubicBezTo>
                <a:cubicBezTo>
                  <a:pt x="254828" y="2722597"/>
                  <a:pt x="250438" y="2718938"/>
                  <a:pt x="246413" y="2716011"/>
                </a:cubicBezTo>
                <a:cubicBezTo>
                  <a:pt x="243120" y="2713816"/>
                  <a:pt x="240376" y="2711072"/>
                  <a:pt x="238181" y="2707779"/>
                </a:cubicBezTo>
                <a:close/>
                <a:moveTo>
                  <a:pt x="4543798" y="2699547"/>
                </a:moveTo>
                <a:cubicBezTo>
                  <a:pt x="4537212" y="2703206"/>
                  <a:pt x="4530809" y="2707230"/>
                  <a:pt x="4524590" y="2711621"/>
                </a:cubicBezTo>
                <a:cubicBezTo>
                  <a:pt x="4523492" y="2711621"/>
                  <a:pt x="4522577" y="2711987"/>
                  <a:pt x="4521846" y="2712718"/>
                </a:cubicBezTo>
                <a:cubicBezTo>
                  <a:pt x="4521846" y="2714913"/>
                  <a:pt x="4521479" y="2717292"/>
                  <a:pt x="4520748" y="2719853"/>
                </a:cubicBezTo>
                <a:cubicBezTo>
                  <a:pt x="4518553" y="2729731"/>
                  <a:pt x="4517272" y="2739793"/>
                  <a:pt x="4516907" y="2750037"/>
                </a:cubicBezTo>
                <a:cubicBezTo>
                  <a:pt x="4516907" y="2759915"/>
                  <a:pt x="4515625" y="2769794"/>
                  <a:pt x="4513065" y="2779672"/>
                </a:cubicBezTo>
                <a:cubicBezTo>
                  <a:pt x="4511967" y="2782965"/>
                  <a:pt x="4511052" y="2787173"/>
                  <a:pt x="4510321" y="2792295"/>
                </a:cubicBezTo>
                <a:cubicBezTo>
                  <a:pt x="4513979" y="2792295"/>
                  <a:pt x="4518369" y="2792295"/>
                  <a:pt x="4523492" y="2792295"/>
                </a:cubicBezTo>
                <a:cubicBezTo>
                  <a:pt x="4524955" y="2790100"/>
                  <a:pt x="4529346" y="2788453"/>
                  <a:pt x="4536663" y="2787356"/>
                </a:cubicBezTo>
                <a:cubicBezTo>
                  <a:pt x="4538859" y="2786990"/>
                  <a:pt x="4541236" y="2786258"/>
                  <a:pt x="4543798" y="2785160"/>
                </a:cubicBezTo>
                <a:cubicBezTo>
                  <a:pt x="4543798" y="2756623"/>
                  <a:pt x="4543798" y="2728085"/>
                  <a:pt x="4543798" y="2699547"/>
                </a:cubicBezTo>
                <a:close/>
                <a:moveTo>
                  <a:pt x="4572884" y="2685278"/>
                </a:moveTo>
                <a:cubicBezTo>
                  <a:pt x="4564835" y="2688937"/>
                  <a:pt x="4556603" y="2692778"/>
                  <a:pt x="4548188" y="2696803"/>
                </a:cubicBezTo>
                <a:cubicBezTo>
                  <a:pt x="4548188" y="2725341"/>
                  <a:pt x="4548188" y="2754427"/>
                  <a:pt x="4548188" y="2784063"/>
                </a:cubicBezTo>
                <a:cubicBezTo>
                  <a:pt x="4554774" y="2782599"/>
                  <a:pt x="4561725" y="2780953"/>
                  <a:pt x="4569043" y="2779123"/>
                </a:cubicBezTo>
                <a:cubicBezTo>
                  <a:pt x="4567945" y="2771440"/>
                  <a:pt x="4567945" y="2759367"/>
                  <a:pt x="4569043" y="2742902"/>
                </a:cubicBezTo>
                <a:cubicBezTo>
                  <a:pt x="4569408" y="2723145"/>
                  <a:pt x="4570689" y="2703937"/>
                  <a:pt x="4572884" y="2685278"/>
                </a:cubicBezTo>
                <a:close/>
                <a:moveTo>
                  <a:pt x="3251895" y="2645215"/>
                </a:moveTo>
                <a:cubicBezTo>
                  <a:pt x="3250431" y="2644118"/>
                  <a:pt x="3237992" y="2647045"/>
                  <a:pt x="3214576" y="2653996"/>
                </a:cubicBezTo>
                <a:cubicBezTo>
                  <a:pt x="3192258" y="2660582"/>
                  <a:pt x="3166648" y="2667351"/>
                  <a:pt x="3137744" y="2674302"/>
                </a:cubicBezTo>
                <a:cubicBezTo>
                  <a:pt x="3135549" y="2700645"/>
                  <a:pt x="3134085" y="2729731"/>
                  <a:pt x="3133353" y="2761562"/>
                </a:cubicBezTo>
                <a:cubicBezTo>
                  <a:pt x="3140305" y="2761562"/>
                  <a:pt x="3150000" y="2760281"/>
                  <a:pt x="3162440" y="2757720"/>
                </a:cubicBezTo>
                <a:cubicBezTo>
                  <a:pt x="3182563" y="2754062"/>
                  <a:pt x="3195002" y="2750952"/>
                  <a:pt x="3199759" y="2748390"/>
                </a:cubicBezTo>
                <a:cubicBezTo>
                  <a:pt x="3204515" y="2744732"/>
                  <a:pt x="3209454" y="2742902"/>
                  <a:pt x="3214576" y="2742902"/>
                </a:cubicBezTo>
                <a:cubicBezTo>
                  <a:pt x="3218967" y="2742902"/>
                  <a:pt x="3226284" y="2748208"/>
                  <a:pt x="3236528" y="2758818"/>
                </a:cubicBezTo>
                <a:cubicBezTo>
                  <a:pt x="3246407" y="2768696"/>
                  <a:pt x="3248602" y="2777477"/>
                  <a:pt x="3243114" y="2785160"/>
                </a:cubicBezTo>
                <a:cubicBezTo>
                  <a:pt x="3240919" y="2788453"/>
                  <a:pt x="3238175" y="2790831"/>
                  <a:pt x="3234882" y="2792295"/>
                </a:cubicBezTo>
                <a:cubicBezTo>
                  <a:pt x="3244760" y="2792295"/>
                  <a:pt x="3255371" y="2792295"/>
                  <a:pt x="3266713" y="2792295"/>
                </a:cubicBezTo>
                <a:cubicBezTo>
                  <a:pt x="3266713" y="2780953"/>
                  <a:pt x="3266530" y="2770343"/>
                  <a:pt x="3266164" y="2760464"/>
                </a:cubicBezTo>
                <a:cubicBezTo>
                  <a:pt x="3265066" y="2732658"/>
                  <a:pt x="3263420" y="2706865"/>
                  <a:pt x="3261225" y="2683083"/>
                </a:cubicBezTo>
                <a:cubicBezTo>
                  <a:pt x="3260127" y="2660033"/>
                  <a:pt x="3257017" y="2647411"/>
                  <a:pt x="3251895" y="2645215"/>
                </a:cubicBezTo>
                <a:close/>
                <a:moveTo>
                  <a:pt x="3704295" y="2643569"/>
                </a:moveTo>
                <a:cubicBezTo>
                  <a:pt x="3703198" y="2642471"/>
                  <a:pt x="3699539" y="2643935"/>
                  <a:pt x="3693319" y="2647959"/>
                </a:cubicBezTo>
                <a:cubicBezTo>
                  <a:pt x="3687831" y="2651252"/>
                  <a:pt x="3672465" y="2658204"/>
                  <a:pt x="3647220" y="2668814"/>
                </a:cubicBezTo>
                <a:cubicBezTo>
                  <a:pt x="3647220" y="2668814"/>
                  <a:pt x="3647037" y="2668814"/>
                  <a:pt x="3646671" y="2668814"/>
                </a:cubicBezTo>
                <a:cubicBezTo>
                  <a:pt x="3644476" y="2690766"/>
                  <a:pt x="3642646" y="2714913"/>
                  <a:pt x="3641183" y="2741256"/>
                </a:cubicBezTo>
                <a:cubicBezTo>
                  <a:pt x="3648134" y="2739061"/>
                  <a:pt x="3659293" y="2735585"/>
                  <a:pt x="3674660" y="2730829"/>
                </a:cubicBezTo>
                <a:cubicBezTo>
                  <a:pt x="3676855" y="2729731"/>
                  <a:pt x="3679233" y="2729914"/>
                  <a:pt x="3681794" y="2731378"/>
                </a:cubicBezTo>
                <a:cubicBezTo>
                  <a:pt x="3683258" y="2732841"/>
                  <a:pt x="3685087" y="2734122"/>
                  <a:pt x="3687282" y="2735219"/>
                </a:cubicBezTo>
                <a:cubicBezTo>
                  <a:pt x="3688380" y="2735585"/>
                  <a:pt x="3689843" y="2736683"/>
                  <a:pt x="3691673" y="2738512"/>
                </a:cubicBezTo>
                <a:cubicBezTo>
                  <a:pt x="3692770" y="2739610"/>
                  <a:pt x="3694600" y="2741256"/>
                  <a:pt x="3697161" y="2743451"/>
                </a:cubicBezTo>
                <a:cubicBezTo>
                  <a:pt x="3698624" y="2744549"/>
                  <a:pt x="3699539" y="2746744"/>
                  <a:pt x="3699905" y="2750037"/>
                </a:cubicBezTo>
                <a:cubicBezTo>
                  <a:pt x="3699905" y="2752232"/>
                  <a:pt x="3700088" y="2754427"/>
                  <a:pt x="3700454" y="2756623"/>
                </a:cubicBezTo>
                <a:cubicBezTo>
                  <a:pt x="3700454" y="2758818"/>
                  <a:pt x="3700088" y="2761013"/>
                  <a:pt x="3699356" y="2763208"/>
                </a:cubicBezTo>
                <a:cubicBezTo>
                  <a:pt x="3698258" y="2765403"/>
                  <a:pt x="3697893" y="2768147"/>
                  <a:pt x="3698258" y="2771440"/>
                </a:cubicBezTo>
                <a:cubicBezTo>
                  <a:pt x="3698258" y="2774001"/>
                  <a:pt x="3696612" y="2776014"/>
                  <a:pt x="3693319" y="2777477"/>
                </a:cubicBezTo>
                <a:cubicBezTo>
                  <a:pt x="3689661" y="2778575"/>
                  <a:pt x="3683989" y="2780770"/>
                  <a:pt x="3676306" y="2784063"/>
                </a:cubicBezTo>
                <a:cubicBezTo>
                  <a:pt x="3669721" y="2786258"/>
                  <a:pt x="3661854" y="2789002"/>
                  <a:pt x="3652708" y="2792295"/>
                </a:cubicBezTo>
                <a:cubicBezTo>
                  <a:pt x="3671367" y="2792295"/>
                  <a:pt x="3690758" y="2792295"/>
                  <a:pt x="3710881" y="2792295"/>
                </a:cubicBezTo>
                <a:cubicBezTo>
                  <a:pt x="3710881" y="2789002"/>
                  <a:pt x="3711064" y="2785709"/>
                  <a:pt x="3711430" y="2782416"/>
                </a:cubicBezTo>
                <a:cubicBezTo>
                  <a:pt x="3711430" y="2757171"/>
                  <a:pt x="3711064" y="2728451"/>
                  <a:pt x="3710332" y="2696254"/>
                </a:cubicBezTo>
                <a:cubicBezTo>
                  <a:pt x="3709234" y="2664423"/>
                  <a:pt x="3707222" y="2646862"/>
                  <a:pt x="3704295" y="2643569"/>
                </a:cubicBezTo>
                <a:close/>
                <a:moveTo>
                  <a:pt x="1746508" y="2630946"/>
                </a:moveTo>
                <a:cubicBezTo>
                  <a:pt x="1734434" y="2631312"/>
                  <a:pt x="1722177" y="2632593"/>
                  <a:pt x="1709738" y="2634788"/>
                </a:cubicBezTo>
                <a:cubicBezTo>
                  <a:pt x="1709738" y="2647959"/>
                  <a:pt x="1709738" y="2661314"/>
                  <a:pt x="1709738" y="2674851"/>
                </a:cubicBezTo>
                <a:cubicBezTo>
                  <a:pt x="1720714" y="2660582"/>
                  <a:pt x="1732971" y="2645947"/>
                  <a:pt x="1746508" y="2630946"/>
                </a:cubicBezTo>
                <a:close/>
                <a:moveTo>
                  <a:pt x="990973" y="2624910"/>
                </a:moveTo>
                <a:cubicBezTo>
                  <a:pt x="989875" y="2624910"/>
                  <a:pt x="988960" y="2625276"/>
                  <a:pt x="988229" y="2626007"/>
                </a:cubicBezTo>
                <a:cubicBezTo>
                  <a:pt x="946519" y="2636252"/>
                  <a:pt x="907920" y="2650521"/>
                  <a:pt x="872431" y="2668814"/>
                </a:cubicBezTo>
                <a:cubicBezTo>
                  <a:pt x="870967" y="2682351"/>
                  <a:pt x="870602" y="2698815"/>
                  <a:pt x="871333" y="2718206"/>
                </a:cubicBezTo>
                <a:cubicBezTo>
                  <a:pt x="872431" y="2741622"/>
                  <a:pt x="871699" y="2760830"/>
                  <a:pt x="869138" y="2775831"/>
                </a:cubicBezTo>
                <a:cubicBezTo>
                  <a:pt x="868041" y="2781685"/>
                  <a:pt x="867309" y="2787173"/>
                  <a:pt x="866943" y="2792295"/>
                </a:cubicBezTo>
                <a:cubicBezTo>
                  <a:pt x="877919" y="2792295"/>
                  <a:pt x="889444" y="2792295"/>
                  <a:pt x="901518" y="2792295"/>
                </a:cubicBezTo>
                <a:cubicBezTo>
                  <a:pt x="900420" y="2788636"/>
                  <a:pt x="899688" y="2784063"/>
                  <a:pt x="899322" y="2778575"/>
                </a:cubicBezTo>
                <a:cubicBezTo>
                  <a:pt x="898956" y="2771623"/>
                  <a:pt x="899688" y="2766135"/>
                  <a:pt x="901518" y="2762111"/>
                </a:cubicBezTo>
                <a:cubicBezTo>
                  <a:pt x="902981" y="2758452"/>
                  <a:pt x="904993" y="2755708"/>
                  <a:pt x="907554" y="2753878"/>
                </a:cubicBezTo>
                <a:cubicBezTo>
                  <a:pt x="909750" y="2752415"/>
                  <a:pt x="913774" y="2752232"/>
                  <a:pt x="919628" y="2753330"/>
                </a:cubicBezTo>
                <a:cubicBezTo>
                  <a:pt x="925116" y="2754427"/>
                  <a:pt x="930970" y="2758635"/>
                  <a:pt x="937190" y="2765952"/>
                </a:cubicBezTo>
                <a:cubicBezTo>
                  <a:pt x="940849" y="2769245"/>
                  <a:pt x="949812" y="2776197"/>
                  <a:pt x="964081" y="2786807"/>
                </a:cubicBezTo>
                <a:cubicBezTo>
                  <a:pt x="972862" y="2770343"/>
                  <a:pt x="981826" y="2756074"/>
                  <a:pt x="990973" y="2744000"/>
                </a:cubicBezTo>
                <a:cubicBezTo>
                  <a:pt x="990973" y="2704120"/>
                  <a:pt x="990973" y="2664423"/>
                  <a:pt x="990973" y="2624910"/>
                </a:cubicBezTo>
                <a:close/>
                <a:moveTo>
                  <a:pt x="276598" y="2621068"/>
                </a:moveTo>
                <a:cubicBezTo>
                  <a:pt x="273305" y="2621434"/>
                  <a:pt x="270378" y="2622166"/>
                  <a:pt x="267817" y="2623263"/>
                </a:cubicBezTo>
                <a:cubicBezTo>
                  <a:pt x="266719" y="2626556"/>
                  <a:pt x="265438" y="2629849"/>
                  <a:pt x="263975" y="2633142"/>
                </a:cubicBezTo>
                <a:cubicBezTo>
                  <a:pt x="262512" y="2636435"/>
                  <a:pt x="261048" y="2639727"/>
                  <a:pt x="259585" y="2643020"/>
                </a:cubicBezTo>
                <a:cubicBezTo>
                  <a:pt x="264341" y="2641923"/>
                  <a:pt x="270012" y="2640642"/>
                  <a:pt x="276598" y="2639179"/>
                </a:cubicBezTo>
                <a:cubicBezTo>
                  <a:pt x="276598" y="2633325"/>
                  <a:pt x="276598" y="2627288"/>
                  <a:pt x="276598" y="2621068"/>
                </a:cubicBezTo>
                <a:close/>
                <a:moveTo>
                  <a:pt x="1076586" y="2607348"/>
                </a:moveTo>
                <a:cubicBezTo>
                  <a:pt x="1065244" y="2607348"/>
                  <a:pt x="1038170" y="2612836"/>
                  <a:pt x="995363" y="2623812"/>
                </a:cubicBezTo>
                <a:cubicBezTo>
                  <a:pt x="995363" y="2661131"/>
                  <a:pt x="995363" y="2698815"/>
                  <a:pt x="995363" y="2736866"/>
                </a:cubicBezTo>
                <a:cubicBezTo>
                  <a:pt x="1003046" y="2726621"/>
                  <a:pt x="1010729" y="2717657"/>
                  <a:pt x="1018413" y="2709974"/>
                </a:cubicBezTo>
                <a:cubicBezTo>
                  <a:pt x="1027194" y="2700096"/>
                  <a:pt x="1035243" y="2698632"/>
                  <a:pt x="1042560" y="2705584"/>
                </a:cubicBezTo>
                <a:cubicBezTo>
                  <a:pt x="1050243" y="2712169"/>
                  <a:pt x="1055000" y="2719121"/>
                  <a:pt x="1056829" y="2726438"/>
                </a:cubicBezTo>
                <a:cubicBezTo>
                  <a:pt x="1058292" y="2733024"/>
                  <a:pt x="1056280" y="2741439"/>
                  <a:pt x="1050792" y="2751683"/>
                </a:cubicBezTo>
                <a:cubicBezTo>
                  <a:pt x="1042743" y="2765952"/>
                  <a:pt x="1033962" y="2779489"/>
                  <a:pt x="1024450" y="2792295"/>
                </a:cubicBezTo>
                <a:cubicBezTo>
                  <a:pt x="1039816" y="2792295"/>
                  <a:pt x="1055548" y="2792295"/>
                  <a:pt x="1071647" y="2792295"/>
                </a:cubicBezTo>
                <a:cubicBezTo>
                  <a:pt x="1071647" y="2786807"/>
                  <a:pt x="1072013" y="2781319"/>
                  <a:pt x="1072744" y="2775831"/>
                </a:cubicBezTo>
                <a:cubicBezTo>
                  <a:pt x="1074939" y="2729731"/>
                  <a:pt x="1078049" y="2694425"/>
                  <a:pt x="1082074" y="2669912"/>
                </a:cubicBezTo>
                <a:cubicBezTo>
                  <a:pt x="1086464" y="2645764"/>
                  <a:pt x="1089940" y="2630215"/>
                  <a:pt x="1092501" y="2623263"/>
                </a:cubicBezTo>
                <a:cubicBezTo>
                  <a:pt x="1094696" y="2616678"/>
                  <a:pt x="1095611" y="2612287"/>
                  <a:pt x="1095245" y="2610092"/>
                </a:cubicBezTo>
                <a:cubicBezTo>
                  <a:pt x="1094879" y="2608629"/>
                  <a:pt x="1088660" y="2607714"/>
                  <a:pt x="1076586" y="2607348"/>
                </a:cubicBezTo>
                <a:close/>
                <a:moveTo>
                  <a:pt x="4389584" y="2582652"/>
                </a:moveTo>
                <a:cubicBezTo>
                  <a:pt x="4397633" y="2582652"/>
                  <a:pt x="4407328" y="2585030"/>
                  <a:pt x="4418670" y="2589786"/>
                </a:cubicBezTo>
                <a:cubicBezTo>
                  <a:pt x="4427451" y="2593079"/>
                  <a:pt x="4433488" y="2597104"/>
                  <a:pt x="4436781" y="2601860"/>
                </a:cubicBezTo>
                <a:cubicBezTo>
                  <a:pt x="4439342" y="2605519"/>
                  <a:pt x="4440622" y="2610092"/>
                  <a:pt x="4440622" y="2615580"/>
                </a:cubicBezTo>
                <a:cubicBezTo>
                  <a:pt x="4440257" y="2620336"/>
                  <a:pt x="4440622" y="2625093"/>
                  <a:pt x="4441720" y="2629849"/>
                </a:cubicBezTo>
                <a:cubicBezTo>
                  <a:pt x="4443915" y="2639727"/>
                  <a:pt x="4443732" y="2647594"/>
                  <a:pt x="4441171" y="2653447"/>
                </a:cubicBezTo>
                <a:cubicBezTo>
                  <a:pt x="4438976" y="2658935"/>
                  <a:pt x="4434952" y="2662960"/>
                  <a:pt x="4429098" y="2665521"/>
                </a:cubicBezTo>
                <a:cubicBezTo>
                  <a:pt x="4423610" y="2667716"/>
                  <a:pt x="4417390" y="2664789"/>
                  <a:pt x="4410438" y="2656740"/>
                </a:cubicBezTo>
                <a:cubicBezTo>
                  <a:pt x="4403853" y="2651252"/>
                  <a:pt x="4397633" y="2645947"/>
                  <a:pt x="4391779" y="2640825"/>
                </a:cubicBezTo>
                <a:cubicBezTo>
                  <a:pt x="4386291" y="2636435"/>
                  <a:pt x="4380803" y="2634788"/>
                  <a:pt x="4375315" y="2635886"/>
                </a:cubicBezTo>
                <a:cubicBezTo>
                  <a:pt x="4368729" y="2636252"/>
                  <a:pt x="4363424" y="2635520"/>
                  <a:pt x="4359400" y="2633690"/>
                </a:cubicBezTo>
                <a:cubicBezTo>
                  <a:pt x="4355741" y="2631495"/>
                  <a:pt x="4353180" y="2628751"/>
                  <a:pt x="4351716" y="2625458"/>
                </a:cubicBezTo>
                <a:cubicBezTo>
                  <a:pt x="4350619" y="2622166"/>
                  <a:pt x="4349155" y="2618690"/>
                  <a:pt x="4347326" y="2615031"/>
                </a:cubicBezTo>
                <a:cubicBezTo>
                  <a:pt x="4346228" y="2611738"/>
                  <a:pt x="4346960" y="2607348"/>
                  <a:pt x="4349521" y="2601860"/>
                </a:cubicBezTo>
                <a:cubicBezTo>
                  <a:pt x="4352082" y="2597469"/>
                  <a:pt x="4355375" y="2593994"/>
                  <a:pt x="4359400" y="2591433"/>
                </a:cubicBezTo>
                <a:cubicBezTo>
                  <a:pt x="4362692" y="2589969"/>
                  <a:pt x="4366351" y="2587957"/>
                  <a:pt x="4370376" y="2585396"/>
                </a:cubicBezTo>
                <a:cubicBezTo>
                  <a:pt x="4374034" y="2583201"/>
                  <a:pt x="4380437" y="2582286"/>
                  <a:pt x="4389584" y="2582652"/>
                </a:cubicBezTo>
                <a:close/>
                <a:moveTo>
                  <a:pt x="5263660" y="2520637"/>
                </a:moveTo>
                <a:lnTo>
                  <a:pt x="5263660" y="2791197"/>
                </a:lnTo>
                <a:lnTo>
                  <a:pt x="5534221" y="2791197"/>
                </a:lnTo>
                <a:lnTo>
                  <a:pt x="5534221" y="2520637"/>
                </a:lnTo>
                <a:close/>
                <a:moveTo>
                  <a:pt x="4987063" y="2520637"/>
                </a:moveTo>
                <a:lnTo>
                  <a:pt x="4987063" y="2791197"/>
                </a:lnTo>
                <a:lnTo>
                  <a:pt x="5257623" y="2791197"/>
                </a:lnTo>
                <a:lnTo>
                  <a:pt x="5257623" y="2520637"/>
                </a:lnTo>
                <a:close/>
                <a:moveTo>
                  <a:pt x="4548188" y="2519539"/>
                </a:moveTo>
                <a:cubicBezTo>
                  <a:pt x="4548188" y="2562712"/>
                  <a:pt x="4548188" y="2606616"/>
                  <a:pt x="4548188" y="2651252"/>
                </a:cubicBezTo>
                <a:cubicBezTo>
                  <a:pt x="4556237" y="2649057"/>
                  <a:pt x="4565933" y="2646496"/>
                  <a:pt x="4577275" y="2643569"/>
                </a:cubicBezTo>
                <a:cubicBezTo>
                  <a:pt x="4579836" y="2621617"/>
                  <a:pt x="4582945" y="2598018"/>
                  <a:pt x="4586605" y="2572773"/>
                </a:cubicBezTo>
                <a:cubicBezTo>
                  <a:pt x="4589165" y="2550821"/>
                  <a:pt x="4593373" y="2538382"/>
                  <a:pt x="4599227" y="2535455"/>
                </a:cubicBezTo>
                <a:cubicBezTo>
                  <a:pt x="4603983" y="2532162"/>
                  <a:pt x="4612215" y="2534174"/>
                  <a:pt x="4623923" y="2541491"/>
                </a:cubicBezTo>
                <a:cubicBezTo>
                  <a:pt x="4634899" y="2548443"/>
                  <a:pt x="4641485" y="2555943"/>
                  <a:pt x="4643680" y="2563992"/>
                </a:cubicBezTo>
                <a:cubicBezTo>
                  <a:pt x="4645875" y="2570944"/>
                  <a:pt x="4646058" y="2581005"/>
                  <a:pt x="4644229" y="2594177"/>
                </a:cubicBezTo>
                <a:cubicBezTo>
                  <a:pt x="4643131" y="2605153"/>
                  <a:pt x="4641667" y="2616129"/>
                  <a:pt x="4639839" y="2627105"/>
                </a:cubicBezTo>
                <a:cubicBezTo>
                  <a:pt x="4645327" y="2626007"/>
                  <a:pt x="4650266" y="2625276"/>
                  <a:pt x="4654656" y="2624910"/>
                </a:cubicBezTo>
                <a:cubicBezTo>
                  <a:pt x="4670023" y="2623446"/>
                  <a:pt x="4680267" y="2620336"/>
                  <a:pt x="4685389" y="2615580"/>
                </a:cubicBezTo>
                <a:cubicBezTo>
                  <a:pt x="4689780" y="2608629"/>
                  <a:pt x="4697097" y="2607165"/>
                  <a:pt x="4707341" y="2611190"/>
                </a:cubicBezTo>
                <a:cubicBezTo>
                  <a:pt x="4717220" y="2615580"/>
                  <a:pt x="4725452" y="2621434"/>
                  <a:pt x="4732038" y="2628751"/>
                </a:cubicBezTo>
                <a:cubicBezTo>
                  <a:pt x="4738623" y="2635703"/>
                  <a:pt x="4742465" y="2641557"/>
                  <a:pt x="4743562" y="2646313"/>
                </a:cubicBezTo>
                <a:cubicBezTo>
                  <a:pt x="4743928" y="2649972"/>
                  <a:pt x="4742099" y="2655277"/>
                  <a:pt x="4738074" y="2662228"/>
                </a:cubicBezTo>
                <a:cubicBezTo>
                  <a:pt x="4735513" y="2666619"/>
                  <a:pt x="4731671" y="2669912"/>
                  <a:pt x="4726550" y="2672107"/>
                </a:cubicBezTo>
                <a:cubicBezTo>
                  <a:pt x="4722159" y="2674302"/>
                  <a:pt x="4717585" y="2677595"/>
                  <a:pt x="4712829" y="2681985"/>
                </a:cubicBezTo>
                <a:cubicBezTo>
                  <a:pt x="4708439" y="2685644"/>
                  <a:pt x="4703134" y="2688205"/>
                  <a:pt x="4696914" y="2689668"/>
                </a:cubicBezTo>
                <a:cubicBezTo>
                  <a:pt x="4691060" y="2690034"/>
                  <a:pt x="4685938" y="2692778"/>
                  <a:pt x="4681548" y="2697901"/>
                </a:cubicBezTo>
                <a:cubicBezTo>
                  <a:pt x="4663986" y="2712169"/>
                  <a:pt x="4653375" y="2718389"/>
                  <a:pt x="4649717" y="2716560"/>
                </a:cubicBezTo>
                <a:cubicBezTo>
                  <a:pt x="4646424" y="2714365"/>
                  <a:pt x="4649534" y="2705584"/>
                  <a:pt x="4659047" y="2690217"/>
                </a:cubicBezTo>
                <a:cubicBezTo>
                  <a:pt x="4665632" y="2673753"/>
                  <a:pt x="4669839" y="2663143"/>
                  <a:pt x="4671669" y="2658387"/>
                </a:cubicBezTo>
                <a:cubicBezTo>
                  <a:pt x="4672767" y="2653996"/>
                  <a:pt x="4672767" y="2651252"/>
                  <a:pt x="4671669" y="2650155"/>
                </a:cubicBezTo>
                <a:cubicBezTo>
                  <a:pt x="4670572" y="2649057"/>
                  <a:pt x="4665632" y="2649606"/>
                  <a:pt x="4656851" y="2651801"/>
                </a:cubicBezTo>
                <a:cubicBezTo>
                  <a:pt x="4652095" y="2652899"/>
                  <a:pt x="4643863" y="2655643"/>
                  <a:pt x="4632155" y="2660033"/>
                </a:cubicBezTo>
                <a:cubicBezTo>
                  <a:pt x="4631058" y="2669180"/>
                  <a:pt x="4629411" y="2680156"/>
                  <a:pt x="4627216" y="2692961"/>
                </a:cubicBezTo>
                <a:cubicBezTo>
                  <a:pt x="4623923" y="2717475"/>
                  <a:pt x="4621728" y="2735219"/>
                  <a:pt x="4620630" y="2746195"/>
                </a:cubicBezTo>
                <a:cubicBezTo>
                  <a:pt x="4620264" y="2749854"/>
                  <a:pt x="4619533" y="2753696"/>
                  <a:pt x="4618435" y="2757720"/>
                </a:cubicBezTo>
                <a:cubicBezTo>
                  <a:pt x="4623923" y="2754427"/>
                  <a:pt x="4627947" y="2751318"/>
                  <a:pt x="4630509" y="2748390"/>
                </a:cubicBezTo>
                <a:cubicBezTo>
                  <a:pt x="4635997" y="2742537"/>
                  <a:pt x="4643863" y="2740158"/>
                  <a:pt x="4654107" y="2741256"/>
                </a:cubicBezTo>
                <a:cubicBezTo>
                  <a:pt x="4663254" y="2742354"/>
                  <a:pt x="4672035" y="2746744"/>
                  <a:pt x="4680450" y="2754427"/>
                </a:cubicBezTo>
                <a:cubicBezTo>
                  <a:pt x="4688133" y="2762111"/>
                  <a:pt x="4690145" y="2770891"/>
                  <a:pt x="4686487" y="2780770"/>
                </a:cubicBezTo>
                <a:cubicBezTo>
                  <a:pt x="4685389" y="2782965"/>
                  <a:pt x="4684108" y="2786807"/>
                  <a:pt x="4682645" y="2792295"/>
                </a:cubicBezTo>
                <a:cubicBezTo>
                  <a:pt x="4728013" y="2792295"/>
                  <a:pt x="4773929" y="2792295"/>
                  <a:pt x="4820395" y="2792295"/>
                </a:cubicBezTo>
                <a:cubicBezTo>
                  <a:pt x="4820395" y="2701193"/>
                  <a:pt x="4820395" y="2610275"/>
                  <a:pt x="4820395" y="2519539"/>
                </a:cubicBezTo>
                <a:cubicBezTo>
                  <a:pt x="4729294" y="2519539"/>
                  <a:pt x="4638558" y="2519539"/>
                  <a:pt x="4548188" y="2519539"/>
                </a:cubicBezTo>
                <a:close/>
                <a:moveTo>
                  <a:pt x="4271591" y="2519539"/>
                </a:moveTo>
                <a:cubicBezTo>
                  <a:pt x="4271591" y="2609909"/>
                  <a:pt x="4271591" y="2700828"/>
                  <a:pt x="4271591" y="2792295"/>
                </a:cubicBezTo>
                <a:cubicBezTo>
                  <a:pt x="4336350" y="2792295"/>
                  <a:pt x="4401657" y="2792295"/>
                  <a:pt x="4467514" y="2792295"/>
                </a:cubicBezTo>
                <a:cubicBezTo>
                  <a:pt x="4467514" y="2789734"/>
                  <a:pt x="4467880" y="2786807"/>
                  <a:pt x="4468611" y="2783514"/>
                </a:cubicBezTo>
                <a:cubicBezTo>
                  <a:pt x="4468977" y="2771440"/>
                  <a:pt x="4470258" y="2758086"/>
                  <a:pt x="4472453" y="2743451"/>
                </a:cubicBezTo>
                <a:cubicBezTo>
                  <a:pt x="4473551" y="2728817"/>
                  <a:pt x="4473734" y="2715279"/>
                  <a:pt x="4473002" y="2702840"/>
                </a:cubicBezTo>
                <a:cubicBezTo>
                  <a:pt x="4470807" y="2684180"/>
                  <a:pt x="4473185" y="2669363"/>
                  <a:pt x="4480136" y="2658387"/>
                </a:cubicBezTo>
                <a:cubicBezTo>
                  <a:pt x="4486722" y="2648143"/>
                  <a:pt x="4493490" y="2644484"/>
                  <a:pt x="4500442" y="2647411"/>
                </a:cubicBezTo>
                <a:cubicBezTo>
                  <a:pt x="4507028" y="2650703"/>
                  <a:pt x="4512699" y="2654728"/>
                  <a:pt x="4517455" y="2659484"/>
                </a:cubicBezTo>
                <a:cubicBezTo>
                  <a:pt x="4517455" y="2659484"/>
                  <a:pt x="4518004" y="2660216"/>
                  <a:pt x="4519102" y="2661679"/>
                </a:cubicBezTo>
                <a:cubicBezTo>
                  <a:pt x="4525687" y="2659484"/>
                  <a:pt x="4533919" y="2656557"/>
                  <a:pt x="4543798" y="2652899"/>
                </a:cubicBezTo>
                <a:cubicBezTo>
                  <a:pt x="4543798" y="2608629"/>
                  <a:pt x="4543798" y="2564176"/>
                  <a:pt x="4543798" y="2519539"/>
                </a:cubicBezTo>
                <a:cubicBezTo>
                  <a:pt x="4452696" y="2519539"/>
                  <a:pt x="4361961" y="2519539"/>
                  <a:pt x="4271591" y="2519539"/>
                </a:cubicBezTo>
                <a:close/>
                <a:moveTo>
                  <a:pt x="3833813" y="2519539"/>
                </a:moveTo>
                <a:cubicBezTo>
                  <a:pt x="3833813" y="2566736"/>
                  <a:pt x="3833813" y="2614665"/>
                  <a:pt x="3833813" y="2663326"/>
                </a:cubicBezTo>
                <a:cubicBezTo>
                  <a:pt x="3844789" y="2661131"/>
                  <a:pt x="3863814" y="2657838"/>
                  <a:pt x="3890888" y="2653447"/>
                </a:cubicBezTo>
                <a:cubicBezTo>
                  <a:pt x="3909548" y="2650155"/>
                  <a:pt x="3926561" y="2647411"/>
                  <a:pt x="3941927" y="2645215"/>
                </a:cubicBezTo>
                <a:cubicBezTo>
                  <a:pt x="3940830" y="2620702"/>
                  <a:pt x="3939366" y="2604055"/>
                  <a:pt x="3937537" y="2595274"/>
                </a:cubicBezTo>
                <a:cubicBezTo>
                  <a:pt x="3934244" y="2579908"/>
                  <a:pt x="3932598" y="2569480"/>
                  <a:pt x="3932598" y="2563992"/>
                </a:cubicBezTo>
                <a:cubicBezTo>
                  <a:pt x="3932598" y="2559236"/>
                  <a:pt x="3934427" y="2554846"/>
                  <a:pt x="3938086" y="2550821"/>
                </a:cubicBezTo>
                <a:cubicBezTo>
                  <a:pt x="3941378" y="2547528"/>
                  <a:pt x="3947598" y="2545882"/>
                  <a:pt x="3956745" y="2545882"/>
                </a:cubicBezTo>
                <a:cubicBezTo>
                  <a:pt x="3965526" y="2545882"/>
                  <a:pt x="3971014" y="2547528"/>
                  <a:pt x="3973209" y="2550821"/>
                </a:cubicBezTo>
                <a:cubicBezTo>
                  <a:pt x="3975404" y="2553382"/>
                  <a:pt x="3978514" y="2555760"/>
                  <a:pt x="3982539" y="2557956"/>
                </a:cubicBezTo>
                <a:cubicBezTo>
                  <a:pt x="3985832" y="2559419"/>
                  <a:pt x="3991136" y="2564358"/>
                  <a:pt x="3998454" y="2572773"/>
                </a:cubicBezTo>
                <a:cubicBezTo>
                  <a:pt x="4005040" y="2580457"/>
                  <a:pt x="4008149" y="2596006"/>
                  <a:pt x="4007784" y="2619422"/>
                </a:cubicBezTo>
                <a:cubicBezTo>
                  <a:pt x="4007784" y="2623812"/>
                  <a:pt x="4007601" y="2630032"/>
                  <a:pt x="4007235" y="2638081"/>
                </a:cubicBezTo>
                <a:cubicBezTo>
                  <a:pt x="4008332" y="2638081"/>
                  <a:pt x="4009613" y="2637715"/>
                  <a:pt x="4011076" y="2636983"/>
                </a:cubicBezTo>
                <a:cubicBezTo>
                  <a:pt x="4014369" y="2635886"/>
                  <a:pt x="4017479" y="2634605"/>
                  <a:pt x="4020406" y="2633142"/>
                </a:cubicBezTo>
                <a:cubicBezTo>
                  <a:pt x="4022601" y="2632044"/>
                  <a:pt x="4026260" y="2633142"/>
                  <a:pt x="4031382" y="2636435"/>
                </a:cubicBezTo>
                <a:cubicBezTo>
                  <a:pt x="4036870" y="2639727"/>
                  <a:pt x="4044554" y="2642471"/>
                  <a:pt x="4054432" y="2644667"/>
                </a:cubicBezTo>
                <a:cubicBezTo>
                  <a:pt x="4064310" y="2646130"/>
                  <a:pt x="4071445" y="2649972"/>
                  <a:pt x="4075835" y="2656191"/>
                </a:cubicBezTo>
                <a:cubicBezTo>
                  <a:pt x="4080226" y="2661679"/>
                  <a:pt x="4081872" y="2669729"/>
                  <a:pt x="4080775" y="2680339"/>
                </a:cubicBezTo>
                <a:cubicBezTo>
                  <a:pt x="4079677" y="2690583"/>
                  <a:pt x="4076750" y="2697352"/>
                  <a:pt x="4071994" y="2700645"/>
                </a:cubicBezTo>
                <a:cubicBezTo>
                  <a:pt x="4067603" y="2702840"/>
                  <a:pt x="4062664" y="2704852"/>
                  <a:pt x="4057176" y="2706681"/>
                </a:cubicBezTo>
                <a:cubicBezTo>
                  <a:pt x="4051688" y="2707779"/>
                  <a:pt x="4044005" y="2706133"/>
                  <a:pt x="4034126" y="2701742"/>
                </a:cubicBezTo>
                <a:cubicBezTo>
                  <a:pt x="4030468" y="2700645"/>
                  <a:pt x="4022053" y="2700462"/>
                  <a:pt x="4008881" y="2701193"/>
                </a:cubicBezTo>
                <a:cubicBezTo>
                  <a:pt x="4008881" y="2702657"/>
                  <a:pt x="4009064" y="2704669"/>
                  <a:pt x="4009430" y="2707230"/>
                </a:cubicBezTo>
                <a:cubicBezTo>
                  <a:pt x="4009796" y="2733573"/>
                  <a:pt x="4010711" y="2761928"/>
                  <a:pt x="4012174" y="2792295"/>
                </a:cubicBezTo>
                <a:cubicBezTo>
                  <a:pt x="4042907" y="2792295"/>
                  <a:pt x="4074189" y="2792295"/>
                  <a:pt x="4106020" y="2792295"/>
                </a:cubicBezTo>
                <a:cubicBezTo>
                  <a:pt x="4106020" y="2701193"/>
                  <a:pt x="4106020" y="2610275"/>
                  <a:pt x="4106020" y="2519539"/>
                </a:cubicBezTo>
                <a:cubicBezTo>
                  <a:pt x="4014918" y="2519539"/>
                  <a:pt x="3924182" y="2519539"/>
                  <a:pt x="3833813" y="2519539"/>
                </a:cubicBezTo>
                <a:close/>
                <a:moveTo>
                  <a:pt x="3557216" y="2519539"/>
                </a:moveTo>
                <a:cubicBezTo>
                  <a:pt x="3557216" y="2609909"/>
                  <a:pt x="3557216" y="2700828"/>
                  <a:pt x="3557216" y="2792295"/>
                </a:cubicBezTo>
                <a:cubicBezTo>
                  <a:pt x="3567094" y="2792295"/>
                  <a:pt x="3577522" y="2792295"/>
                  <a:pt x="3588498" y="2792295"/>
                </a:cubicBezTo>
                <a:cubicBezTo>
                  <a:pt x="3588498" y="2791197"/>
                  <a:pt x="3588498" y="2790100"/>
                  <a:pt x="3588498" y="2789002"/>
                </a:cubicBezTo>
                <a:cubicBezTo>
                  <a:pt x="3588498" y="2752415"/>
                  <a:pt x="3589046" y="2725890"/>
                  <a:pt x="3590144" y="2709425"/>
                </a:cubicBezTo>
                <a:cubicBezTo>
                  <a:pt x="3590510" y="2693693"/>
                  <a:pt x="3593620" y="2672656"/>
                  <a:pt x="3599474" y="2646313"/>
                </a:cubicBezTo>
                <a:cubicBezTo>
                  <a:pt x="3600937" y="2637532"/>
                  <a:pt x="3604230" y="2629849"/>
                  <a:pt x="3609352" y="2623263"/>
                </a:cubicBezTo>
                <a:cubicBezTo>
                  <a:pt x="3613743" y="2616678"/>
                  <a:pt x="3619414" y="2613385"/>
                  <a:pt x="3626365" y="2613385"/>
                </a:cubicBezTo>
                <a:cubicBezTo>
                  <a:pt x="3630756" y="2613385"/>
                  <a:pt x="3634780" y="2615763"/>
                  <a:pt x="3638439" y="2620519"/>
                </a:cubicBezTo>
                <a:cubicBezTo>
                  <a:pt x="3671367" y="2613934"/>
                  <a:pt x="3691490" y="2610824"/>
                  <a:pt x="3698807" y="2611190"/>
                </a:cubicBezTo>
                <a:cubicBezTo>
                  <a:pt x="3705759" y="2611190"/>
                  <a:pt x="3711430" y="2609177"/>
                  <a:pt x="3715820" y="2605153"/>
                </a:cubicBezTo>
                <a:cubicBezTo>
                  <a:pt x="3722406" y="2598201"/>
                  <a:pt x="3730638" y="2597287"/>
                  <a:pt x="3740516" y="2602409"/>
                </a:cubicBezTo>
                <a:cubicBezTo>
                  <a:pt x="3749663" y="2607165"/>
                  <a:pt x="3757895" y="2614848"/>
                  <a:pt x="3765212" y="2625458"/>
                </a:cubicBezTo>
                <a:cubicBezTo>
                  <a:pt x="3772164" y="2635337"/>
                  <a:pt x="3774359" y="2646679"/>
                  <a:pt x="3771798" y="2659484"/>
                </a:cubicBezTo>
                <a:cubicBezTo>
                  <a:pt x="3770700" y="2667168"/>
                  <a:pt x="3770700" y="2681802"/>
                  <a:pt x="3771798" y="2703389"/>
                </a:cubicBezTo>
                <a:cubicBezTo>
                  <a:pt x="3772896" y="2724609"/>
                  <a:pt x="3773444" y="2751134"/>
                  <a:pt x="3773444" y="2782965"/>
                </a:cubicBezTo>
                <a:cubicBezTo>
                  <a:pt x="3773444" y="2785526"/>
                  <a:pt x="3773261" y="2788636"/>
                  <a:pt x="3772896" y="2792295"/>
                </a:cubicBezTo>
                <a:cubicBezTo>
                  <a:pt x="3780579" y="2792295"/>
                  <a:pt x="3788628" y="2792295"/>
                  <a:pt x="3797043" y="2792295"/>
                </a:cubicBezTo>
                <a:cubicBezTo>
                  <a:pt x="3798141" y="2787904"/>
                  <a:pt x="3801433" y="2784612"/>
                  <a:pt x="3806922" y="2782416"/>
                </a:cubicBezTo>
                <a:cubicBezTo>
                  <a:pt x="3813507" y="2779123"/>
                  <a:pt x="3820458" y="2778026"/>
                  <a:pt x="3827776" y="2779123"/>
                </a:cubicBezTo>
                <a:cubicBezTo>
                  <a:pt x="3827776" y="2779123"/>
                  <a:pt x="3828325" y="2779123"/>
                  <a:pt x="3829422" y="2779123"/>
                </a:cubicBezTo>
                <a:cubicBezTo>
                  <a:pt x="3829422" y="2764855"/>
                  <a:pt x="3829422" y="2750769"/>
                  <a:pt x="3829422" y="2736866"/>
                </a:cubicBezTo>
                <a:cubicBezTo>
                  <a:pt x="3822471" y="2737963"/>
                  <a:pt x="3817166" y="2737963"/>
                  <a:pt x="3813507" y="2736866"/>
                </a:cubicBezTo>
                <a:cubicBezTo>
                  <a:pt x="3808019" y="2734670"/>
                  <a:pt x="3801250" y="2726987"/>
                  <a:pt x="3793201" y="2713816"/>
                </a:cubicBezTo>
                <a:cubicBezTo>
                  <a:pt x="3785518" y="2701376"/>
                  <a:pt x="3782591" y="2692047"/>
                  <a:pt x="3784421" y="2685827"/>
                </a:cubicBezTo>
                <a:cubicBezTo>
                  <a:pt x="3785884" y="2680339"/>
                  <a:pt x="3792653" y="2675583"/>
                  <a:pt x="3804726" y="2671558"/>
                </a:cubicBezTo>
                <a:cubicBezTo>
                  <a:pt x="3809482" y="2670095"/>
                  <a:pt x="3816983" y="2668082"/>
                  <a:pt x="3827227" y="2665521"/>
                </a:cubicBezTo>
                <a:cubicBezTo>
                  <a:pt x="3827227" y="2665521"/>
                  <a:pt x="3827959" y="2665155"/>
                  <a:pt x="3829422" y="2664423"/>
                </a:cubicBezTo>
                <a:cubicBezTo>
                  <a:pt x="3829422" y="2616129"/>
                  <a:pt x="3829422" y="2567834"/>
                  <a:pt x="3829422" y="2519539"/>
                </a:cubicBezTo>
                <a:cubicBezTo>
                  <a:pt x="3738321" y="2519539"/>
                  <a:pt x="3647585" y="2519539"/>
                  <a:pt x="3557216" y="2519539"/>
                </a:cubicBezTo>
                <a:close/>
                <a:moveTo>
                  <a:pt x="3128963" y="2519539"/>
                </a:moveTo>
                <a:cubicBezTo>
                  <a:pt x="3128963" y="2553565"/>
                  <a:pt x="3128780" y="2588140"/>
                  <a:pt x="3128414" y="2623263"/>
                </a:cubicBezTo>
                <a:cubicBezTo>
                  <a:pt x="3131707" y="2622166"/>
                  <a:pt x="3135549" y="2621251"/>
                  <a:pt x="3139939" y="2620519"/>
                </a:cubicBezTo>
                <a:cubicBezTo>
                  <a:pt x="3163355" y="2615031"/>
                  <a:pt x="3189331" y="2611190"/>
                  <a:pt x="3217869" y="2608994"/>
                </a:cubicBezTo>
                <a:cubicBezTo>
                  <a:pt x="3246407" y="2607531"/>
                  <a:pt x="3262688" y="2604604"/>
                  <a:pt x="3266713" y="2600213"/>
                </a:cubicBezTo>
                <a:cubicBezTo>
                  <a:pt x="3271103" y="2595823"/>
                  <a:pt x="3278238" y="2593079"/>
                  <a:pt x="3288116" y="2591981"/>
                </a:cubicBezTo>
                <a:cubicBezTo>
                  <a:pt x="3297263" y="2591616"/>
                  <a:pt x="3305861" y="2594360"/>
                  <a:pt x="3313910" y="2600213"/>
                </a:cubicBezTo>
                <a:cubicBezTo>
                  <a:pt x="3321593" y="2606067"/>
                  <a:pt x="3328545" y="2615946"/>
                  <a:pt x="3334764" y="2629849"/>
                </a:cubicBezTo>
                <a:cubicBezTo>
                  <a:pt x="3340618" y="2643020"/>
                  <a:pt x="3343911" y="2656375"/>
                  <a:pt x="3344643" y="2669912"/>
                </a:cubicBezTo>
                <a:cubicBezTo>
                  <a:pt x="3344643" y="2686376"/>
                  <a:pt x="3345374" y="2705584"/>
                  <a:pt x="3346838" y="2727536"/>
                </a:cubicBezTo>
                <a:cubicBezTo>
                  <a:pt x="3347936" y="2748756"/>
                  <a:pt x="3348484" y="2762842"/>
                  <a:pt x="3348484" y="2769794"/>
                </a:cubicBezTo>
                <a:cubicBezTo>
                  <a:pt x="3348484" y="2775282"/>
                  <a:pt x="3348667" y="2782782"/>
                  <a:pt x="3349033" y="2792295"/>
                </a:cubicBezTo>
                <a:cubicBezTo>
                  <a:pt x="3365863" y="2792295"/>
                  <a:pt x="3383242" y="2792295"/>
                  <a:pt x="3401170" y="2792295"/>
                </a:cubicBezTo>
                <a:cubicBezTo>
                  <a:pt x="3401170" y="2701193"/>
                  <a:pt x="3401170" y="2610275"/>
                  <a:pt x="3401170" y="2519539"/>
                </a:cubicBezTo>
                <a:cubicBezTo>
                  <a:pt x="3310068" y="2519539"/>
                  <a:pt x="3219333" y="2519539"/>
                  <a:pt x="3128963" y="2519539"/>
                </a:cubicBezTo>
                <a:close/>
                <a:moveTo>
                  <a:pt x="2852366" y="2519539"/>
                </a:moveTo>
                <a:cubicBezTo>
                  <a:pt x="2852366" y="2609543"/>
                  <a:pt x="2852366" y="2700279"/>
                  <a:pt x="2852366" y="2791746"/>
                </a:cubicBezTo>
                <a:cubicBezTo>
                  <a:pt x="2876879" y="2791746"/>
                  <a:pt x="2902124" y="2791929"/>
                  <a:pt x="2928101" y="2792295"/>
                </a:cubicBezTo>
                <a:cubicBezTo>
                  <a:pt x="2926637" y="2769977"/>
                  <a:pt x="2925540" y="2752049"/>
                  <a:pt x="2924808" y="2738512"/>
                </a:cubicBezTo>
                <a:cubicBezTo>
                  <a:pt x="2924808" y="2722780"/>
                  <a:pt x="2924808" y="2708877"/>
                  <a:pt x="2924808" y="2696803"/>
                </a:cubicBezTo>
                <a:cubicBezTo>
                  <a:pt x="2924808" y="2683632"/>
                  <a:pt x="2925906" y="2671741"/>
                  <a:pt x="2928101" y="2661131"/>
                </a:cubicBezTo>
                <a:cubicBezTo>
                  <a:pt x="2930296" y="2651252"/>
                  <a:pt x="2933955" y="2644301"/>
                  <a:pt x="2939077" y="2640276"/>
                </a:cubicBezTo>
                <a:cubicBezTo>
                  <a:pt x="2943467" y="2635886"/>
                  <a:pt x="2948406" y="2633690"/>
                  <a:pt x="2953895" y="2633690"/>
                </a:cubicBezTo>
                <a:cubicBezTo>
                  <a:pt x="2959383" y="2633690"/>
                  <a:pt x="2964505" y="2635886"/>
                  <a:pt x="2969261" y="2640276"/>
                </a:cubicBezTo>
                <a:cubicBezTo>
                  <a:pt x="2974017" y="2644667"/>
                  <a:pt x="2976761" y="2652350"/>
                  <a:pt x="2977493" y="2663326"/>
                </a:cubicBezTo>
                <a:cubicBezTo>
                  <a:pt x="2977493" y="2673570"/>
                  <a:pt x="2977493" y="2684180"/>
                  <a:pt x="2977493" y="2695157"/>
                </a:cubicBezTo>
                <a:cubicBezTo>
                  <a:pt x="2978591" y="2717109"/>
                  <a:pt x="2979871" y="2736500"/>
                  <a:pt x="2981335" y="2753330"/>
                </a:cubicBezTo>
                <a:cubicBezTo>
                  <a:pt x="2981701" y="2765403"/>
                  <a:pt x="2982981" y="2778392"/>
                  <a:pt x="2985176" y="2792295"/>
                </a:cubicBezTo>
                <a:cubicBezTo>
                  <a:pt x="3015909" y="2792295"/>
                  <a:pt x="3047008" y="2792295"/>
                  <a:pt x="3078473" y="2792295"/>
                </a:cubicBezTo>
                <a:cubicBezTo>
                  <a:pt x="3078107" y="2760464"/>
                  <a:pt x="3077924" y="2736866"/>
                  <a:pt x="3077924" y="2721499"/>
                </a:cubicBezTo>
                <a:cubicBezTo>
                  <a:pt x="3078290" y="2703937"/>
                  <a:pt x="3081217" y="2680888"/>
                  <a:pt x="3086705" y="2652350"/>
                </a:cubicBezTo>
                <a:cubicBezTo>
                  <a:pt x="3087803" y="2642471"/>
                  <a:pt x="3091095" y="2633874"/>
                  <a:pt x="3096583" y="2626556"/>
                </a:cubicBezTo>
                <a:cubicBezTo>
                  <a:pt x="3100974" y="2619605"/>
                  <a:pt x="3107011" y="2615763"/>
                  <a:pt x="3114694" y="2615031"/>
                </a:cubicBezTo>
                <a:cubicBezTo>
                  <a:pt x="3117987" y="2615031"/>
                  <a:pt x="3121280" y="2616312"/>
                  <a:pt x="3124572" y="2618873"/>
                </a:cubicBezTo>
                <a:cubicBezTo>
                  <a:pt x="3124572" y="2585945"/>
                  <a:pt x="3124572" y="2552834"/>
                  <a:pt x="3124572" y="2519539"/>
                </a:cubicBezTo>
                <a:cubicBezTo>
                  <a:pt x="3033471" y="2519539"/>
                  <a:pt x="2942736" y="2519539"/>
                  <a:pt x="2852366" y="2519539"/>
                </a:cubicBezTo>
                <a:close/>
                <a:moveTo>
                  <a:pt x="2414588" y="2519539"/>
                </a:moveTo>
                <a:cubicBezTo>
                  <a:pt x="2414588" y="2578078"/>
                  <a:pt x="2414588" y="2636983"/>
                  <a:pt x="2414588" y="2696254"/>
                </a:cubicBezTo>
                <a:cubicBezTo>
                  <a:pt x="2421174" y="2677595"/>
                  <a:pt x="2430869" y="2656009"/>
                  <a:pt x="2443674" y="2631495"/>
                </a:cubicBezTo>
                <a:cubicBezTo>
                  <a:pt x="2459041" y="2599665"/>
                  <a:pt x="2472761" y="2576432"/>
                  <a:pt x="2484835" y="2561797"/>
                </a:cubicBezTo>
                <a:cubicBezTo>
                  <a:pt x="2490323" y="2554114"/>
                  <a:pt x="2493616" y="2547711"/>
                  <a:pt x="2494713" y="2542589"/>
                </a:cubicBezTo>
                <a:cubicBezTo>
                  <a:pt x="2495811" y="2537833"/>
                  <a:pt x="2498372" y="2534723"/>
                  <a:pt x="2502396" y="2533259"/>
                </a:cubicBezTo>
                <a:cubicBezTo>
                  <a:pt x="2506787" y="2532162"/>
                  <a:pt x="2512092" y="2532711"/>
                  <a:pt x="2518312" y="2534906"/>
                </a:cubicBezTo>
                <a:cubicBezTo>
                  <a:pt x="2523800" y="2537101"/>
                  <a:pt x="2529288" y="2538747"/>
                  <a:pt x="2534776" y="2539845"/>
                </a:cubicBezTo>
                <a:cubicBezTo>
                  <a:pt x="2539532" y="2540211"/>
                  <a:pt x="2544654" y="2544053"/>
                  <a:pt x="2550142" y="2551370"/>
                </a:cubicBezTo>
                <a:cubicBezTo>
                  <a:pt x="2554899" y="2558322"/>
                  <a:pt x="2555996" y="2565456"/>
                  <a:pt x="2553435" y="2572773"/>
                </a:cubicBezTo>
                <a:cubicBezTo>
                  <a:pt x="2551240" y="2579359"/>
                  <a:pt x="2548313" y="2585030"/>
                  <a:pt x="2544654" y="2589786"/>
                </a:cubicBezTo>
                <a:cubicBezTo>
                  <a:pt x="2531483" y="2606616"/>
                  <a:pt x="2516483" y="2631130"/>
                  <a:pt x="2499652" y="2663326"/>
                </a:cubicBezTo>
                <a:cubicBezTo>
                  <a:pt x="2514287" y="2658935"/>
                  <a:pt x="2526727" y="2655094"/>
                  <a:pt x="2536971" y="2651801"/>
                </a:cubicBezTo>
                <a:cubicBezTo>
                  <a:pt x="2557094" y="2644118"/>
                  <a:pt x="2570631" y="2636069"/>
                  <a:pt x="2577583" y="2627654"/>
                </a:cubicBezTo>
                <a:cubicBezTo>
                  <a:pt x="2583071" y="2621800"/>
                  <a:pt x="2590937" y="2620885"/>
                  <a:pt x="2601181" y="2624910"/>
                </a:cubicBezTo>
                <a:cubicBezTo>
                  <a:pt x="2611060" y="2629300"/>
                  <a:pt x="2618560" y="2634788"/>
                  <a:pt x="2623682" y="2641374"/>
                </a:cubicBezTo>
                <a:cubicBezTo>
                  <a:pt x="2628073" y="2647959"/>
                  <a:pt x="2630451" y="2653996"/>
                  <a:pt x="2630817" y="2659484"/>
                </a:cubicBezTo>
                <a:cubicBezTo>
                  <a:pt x="2630817" y="2664972"/>
                  <a:pt x="2628804" y="2670460"/>
                  <a:pt x="2624780" y="2675948"/>
                </a:cubicBezTo>
                <a:cubicBezTo>
                  <a:pt x="2619292" y="2684729"/>
                  <a:pt x="2610877" y="2690034"/>
                  <a:pt x="2599535" y="2691864"/>
                </a:cubicBezTo>
                <a:cubicBezTo>
                  <a:pt x="2588559" y="2693327"/>
                  <a:pt x="2575936" y="2697169"/>
                  <a:pt x="2561667" y="2703389"/>
                </a:cubicBezTo>
                <a:cubicBezTo>
                  <a:pt x="2561301" y="2703389"/>
                  <a:pt x="2560753" y="2703389"/>
                  <a:pt x="2560021" y="2703389"/>
                </a:cubicBezTo>
                <a:cubicBezTo>
                  <a:pt x="2562582" y="2708877"/>
                  <a:pt x="2564045" y="2715279"/>
                  <a:pt x="2564411" y="2722597"/>
                </a:cubicBezTo>
                <a:cubicBezTo>
                  <a:pt x="2564411" y="2730646"/>
                  <a:pt x="2563863" y="2737232"/>
                  <a:pt x="2562765" y="2742354"/>
                </a:cubicBezTo>
                <a:cubicBezTo>
                  <a:pt x="2560204" y="2751134"/>
                  <a:pt x="2557094" y="2767965"/>
                  <a:pt x="2553435" y="2792844"/>
                </a:cubicBezTo>
                <a:cubicBezTo>
                  <a:pt x="2597340" y="2792844"/>
                  <a:pt x="2641793" y="2792661"/>
                  <a:pt x="2686795" y="2792295"/>
                </a:cubicBezTo>
                <a:cubicBezTo>
                  <a:pt x="2686795" y="2701193"/>
                  <a:pt x="2686795" y="2610275"/>
                  <a:pt x="2686795" y="2519539"/>
                </a:cubicBezTo>
                <a:cubicBezTo>
                  <a:pt x="2595693" y="2519539"/>
                  <a:pt x="2504958" y="2519539"/>
                  <a:pt x="2414588" y="2519539"/>
                </a:cubicBezTo>
                <a:close/>
                <a:moveTo>
                  <a:pt x="2137991" y="2519539"/>
                </a:moveTo>
                <a:cubicBezTo>
                  <a:pt x="2137991" y="2609909"/>
                  <a:pt x="2137991" y="2700828"/>
                  <a:pt x="2137991" y="2792295"/>
                </a:cubicBezTo>
                <a:cubicBezTo>
                  <a:pt x="2158845" y="2792295"/>
                  <a:pt x="2180066" y="2792295"/>
                  <a:pt x="2201652" y="2792295"/>
                </a:cubicBezTo>
                <a:cubicBezTo>
                  <a:pt x="2201652" y="2785343"/>
                  <a:pt x="2202018" y="2778209"/>
                  <a:pt x="2202750" y="2770891"/>
                </a:cubicBezTo>
                <a:cubicBezTo>
                  <a:pt x="2201652" y="2751866"/>
                  <a:pt x="2203664" y="2736683"/>
                  <a:pt x="2208787" y="2725341"/>
                </a:cubicBezTo>
                <a:cubicBezTo>
                  <a:pt x="2214275" y="2714365"/>
                  <a:pt x="2222507" y="2710889"/>
                  <a:pt x="2233483" y="2714913"/>
                </a:cubicBezTo>
                <a:cubicBezTo>
                  <a:pt x="2238971" y="2717109"/>
                  <a:pt x="2244093" y="2719853"/>
                  <a:pt x="2248849" y="2723145"/>
                </a:cubicBezTo>
                <a:cubicBezTo>
                  <a:pt x="2256898" y="2718389"/>
                  <a:pt x="2265679" y="2712901"/>
                  <a:pt x="2275192" y="2706681"/>
                </a:cubicBezTo>
                <a:cubicBezTo>
                  <a:pt x="2282143" y="2701193"/>
                  <a:pt x="2288729" y="2696620"/>
                  <a:pt x="2294949" y="2692961"/>
                </a:cubicBezTo>
                <a:cubicBezTo>
                  <a:pt x="2298607" y="2687473"/>
                  <a:pt x="2302449" y="2681071"/>
                  <a:pt x="2306474" y="2673753"/>
                </a:cubicBezTo>
                <a:cubicBezTo>
                  <a:pt x="2313425" y="2659484"/>
                  <a:pt x="2319828" y="2646496"/>
                  <a:pt x="2325682" y="2634788"/>
                </a:cubicBezTo>
                <a:cubicBezTo>
                  <a:pt x="2331170" y="2622714"/>
                  <a:pt x="2333731" y="2615946"/>
                  <a:pt x="2333365" y="2614482"/>
                </a:cubicBezTo>
                <a:cubicBezTo>
                  <a:pt x="2330072" y="2612287"/>
                  <a:pt x="2319279" y="2617044"/>
                  <a:pt x="2300986" y="2628751"/>
                </a:cubicBezTo>
                <a:cubicBezTo>
                  <a:pt x="2283424" y="2640825"/>
                  <a:pt x="2265130" y="2649789"/>
                  <a:pt x="2246105" y="2655643"/>
                </a:cubicBezTo>
                <a:cubicBezTo>
                  <a:pt x="2240251" y="2657106"/>
                  <a:pt x="2234397" y="2657106"/>
                  <a:pt x="2228543" y="2655643"/>
                </a:cubicBezTo>
                <a:cubicBezTo>
                  <a:pt x="2223056" y="2653447"/>
                  <a:pt x="2217750" y="2646496"/>
                  <a:pt x="2212628" y="2634788"/>
                </a:cubicBezTo>
                <a:cubicBezTo>
                  <a:pt x="2208238" y="2622714"/>
                  <a:pt x="2207689" y="2613568"/>
                  <a:pt x="2210982" y="2607348"/>
                </a:cubicBezTo>
                <a:cubicBezTo>
                  <a:pt x="2214275" y="2601860"/>
                  <a:pt x="2220495" y="2598933"/>
                  <a:pt x="2229641" y="2598567"/>
                </a:cubicBezTo>
                <a:cubicBezTo>
                  <a:pt x="2249764" y="2597104"/>
                  <a:pt x="2271899" y="2592713"/>
                  <a:pt x="2296046" y="2585396"/>
                </a:cubicBezTo>
                <a:cubicBezTo>
                  <a:pt x="2319096" y="2578810"/>
                  <a:pt x="2335194" y="2570944"/>
                  <a:pt x="2344341" y="2561797"/>
                </a:cubicBezTo>
                <a:cubicBezTo>
                  <a:pt x="2355317" y="2555212"/>
                  <a:pt x="2365744" y="2554297"/>
                  <a:pt x="2375623" y="2559053"/>
                </a:cubicBezTo>
                <a:cubicBezTo>
                  <a:pt x="2384770" y="2563444"/>
                  <a:pt x="2392087" y="2572408"/>
                  <a:pt x="2397575" y="2585945"/>
                </a:cubicBezTo>
                <a:cubicBezTo>
                  <a:pt x="2402331" y="2598384"/>
                  <a:pt x="2401783" y="2615031"/>
                  <a:pt x="2395929" y="2635886"/>
                </a:cubicBezTo>
                <a:cubicBezTo>
                  <a:pt x="2388245" y="2647959"/>
                  <a:pt x="2377269" y="2663509"/>
                  <a:pt x="2363000" y="2682534"/>
                </a:cubicBezTo>
                <a:cubicBezTo>
                  <a:pt x="2357512" y="2689120"/>
                  <a:pt x="2352207" y="2694974"/>
                  <a:pt x="2347085" y="2700096"/>
                </a:cubicBezTo>
                <a:cubicBezTo>
                  <a:pt x="2347085" y="2700096"/>
                  <a:pt x="2347268" y="2700645"/>
                  <a:pt x="2347634" y="2701742"/>
                </a:cubicBezTo>
                <a:cubicBezTo>
                  <a:pt x="2347634" y="2703206"/>
                  <a:pt x="2347634" y="2706316"/>
                  <a:pt x="2347634" y="2711072"/>
                </a:cubicBezTo>
                <a:cubicBezTo>
                  <a:pt x="2347634" y="2714731"/>
                  <a:pt x="2346170" y="2717841"/>
                  <a:pt x="2343244" y="2720401"/>
                </a:cubicBezTo>
                <a:cubicBezTo>
                  <a:pt x="2326413" y="2735036"/>
                  <a:pt x="2310681" y="2746561"/>
                  <a:pt x="2296046" y="2754976"/>
                </a:cubicBezTo>
                <a:cubicBezTo>
                  <a:pt x="2282509" y="2761562"/>
                  <a:pt x="2270070" y="2767599"/>
                  <a:pt x="2258728" y="2773087"/>
                </a:cubicBezTo>
                <a:cubicBezTo>
                  <a:pt x="2257630" y="2777477"/>
                  <a:pt x="2256715" y="2783880"/>
                  <a:pt x="2255984" y="2792295"/>
                </a:cubicBezTo>
                <a:cubicBezTo>
                  <a:pt x="2294766" y="2792295"/>
                  <a:pt x="2334463" y="2792295"/>
                  <a:pt x="2375074" y="2792295"/>
                </a:cubicBezTo>
                <a:cubicBezTo>
                  <a:pt x="2370684" y="2789734"/>
                  <a:pt x="2365927" y="2787356"/>
                  <a:pt x="2360805" y="2785160"/>
                </a:cubicBezTo>
                <a:cubicBezTo>
                  <a:pt x="2351658" y="2782965"/>
                  <a:pt x="2344158" y="2778026"/>
                  <a:pt x="2338304" y="2770343"/>
                </a:cubicBezTo>
                <a:cubicBezTo>
                  <a:pt x="2332816" y="2762659"/>
                  <a:pt x="2330621" y="2755891"/>
                  <a:pt x="2331719" y="2750037"/>
                </a:cubicBezTo>
                <a:cubicBezTo>
                  <a:pt x="2332816" y="2744549"/>
                  <a:pt x="2336109" y="2739427"/>
                  <a:pt x="2341597" y="2734670"/>
                </a:cubicBezTo>
                <a:cubicBezTo>
                  <a:pt x="2346353" y="2730280"/>
                  <a:pt x="2351292" y="2727536"/>
                  <a:pt x="2356415" y="2726438"/>
                </a:cubicBezTo>
                <a:cubicBezTo>
                  <a:pt x="2361171" y="2725341"/>
                  <a:pt x="2369586" y="2728085"/>
                  <a:pt x="2381660" y="2734670"/>
                </a:cubicBezTo>
                <a:cubicBezTo>
                  <a:pt x="2388245" y="2737232"/>
                  <a:pt x="2394465" y="2740524"/>
                  <a:pt x="2400319" y="2744549"/>
                </a:cubicBezTo>
                <a:cubicBezTo>
                  <a:pt x="2402514" y="2736500"/>
                  <a:pt x="2405258" y="2727170"/>
                  <a:pt x="2408551" y="2716560"/>
                </a:cubicBezTo>
                <a:cubicBezTo>
                  <a:pt x="2408551" y="2715097"/>
                  <a:pt x="2409100" y="2713084"/>
                  <a:pt x="2410197" y="2710523"/>
                </a:cubicBezTo>
                <a:cubicBezTo>
                  <a:pt x="2410197" y="2646862"/>
                  <a:pt x="2410197" y="2583201"/>
                  <a:pt x="2410197" y="2519539"/>
                </a:cubicBezTo>
                <a:cubicBezTo>
                  <a:pt x="2319096" y="2519539"/>
                  <a:pt x="2228361" y="2519539"/>
                  <a:pt x="2137991" y="2519539"/>
                </a:cubicBezTo>
                <a:close/>
                <a:moveTo>
                  <a:pt x="1709738" y="2519539"/>
                </a:moveTo>
                <a:cubicBezTo>
                  <a:pt x="1709738" y="2539296"/>
                  <a:pt x="1709738" y="2559419"/>
                  <a:pt x="1709738" y="2579908"/>
                </a:cubicBezTo>
                <a:cubicBezTo>
                  <a:pt x="1737178" y="2578810"/>
                  <a:pt x="1761326" y="2578078"/>
                  <a:pt x="1782180" y="2577713"/>
                </a:cubicBezTo>
                <a:cubicBezTo>
                  <a:pt x="1812913" y="2577713"/>
                  <a:pt x="1833036" y="2576432"/>
                  <a:pt x="1842548" y="2573871"/>
                </a:cubicBezTo>
                <a:cubicBezTo>
                  <a:pt x="1845109" y="2572773"/>
                  <a:pt x="1847671" y="2571676"/>
                  <a:pt x="1850232" y="2570578"/>
                </a:cubicBezTo>
                <a:cubicBezTo>
                  <a:pt x="1851695" y="2569480"/>
                  <a:pt x="1854805" y="2570578"/>
                  <a:pt x="1859561" y="2573871"/>
                </a:cubicBezTo>
                <a:cubicBezTo>
                  <a:pt x="1863952" y="2577164"/>
                  <a:pt x="1870172" y="2579725"/>
                  <a:pt x="1878221" y="2581554"/>
                </a:cubicBezTo>
                <a:cubicBezTo>
                  <a:pt x="1885904" y="2583018"/>
                  <a:pt x="1891758" y="2586311"/>
                  <a:pt x="1895783" y="2591433"/>
                </a:cubicBezTo>
                <a:cubicBezTo>
                  <a:pt x="1899075" y="2595823"/>
                  <a:pt x="1900173" y="2602592"/>
                  <a:pt x="1899075" y="2611738"/>
                </a:cubicBezTo>
                <a:cubicBezTo>
                  <a:pt x="1897978" y="2620519"/>
                  <a:pt x="1895600" y="2626007"/>
                  <a:pt x="1891941" y="2628202"/>
                </a:cubicBezTo>
                <a:cubicBezTo>
                  <a:pt x="1888282" y="2630398"/>
                  <a:pt x="1883892" y="2632044"/>
                  <a:pt x="1878770" y="2633142"/>
                </a:cubicBezTo>
                <a:cubicBezTo>
                  <a:pt x="1874379" y="2634239"/>
                  <a:pt x="1868159" y="2632776"/>
                  <a:pt x="1860110" y="2628751"/>
                </a:cubicBezTo>
                <a:cubicBezTo>
                  <a:pt x="1853159" y="2626190"/>
                  <a:pt x="1835414" y="2625276"/>
                  <a:pt x="1806876" y="2626007"/>
                </a:cubicBezTo>
                <a:cubicBezTo>
                  <a:pt x="1807974" y="2629666"/>
                  <a:pt x="1808523" y="2633508"/>
                  <a:pt x="1808523" y="2637532"/>
                </a:cubicBezTo>
                <a:cubicBezTo>
                  <a:pt x="1808523" y="2643020"/>
                  <a:pt x="1805962" y="2648325"/>
                  <a:pt x="1800840" y="2653447"/>
                </a:cubicBezTo>
                <a:cubicBezTo>
                  <a:pt x="1789863" y="2664423"/>
                  <a:pt x="1778887" y="2677595"/>
                  <a:pt x="1767911" y="2692961"/>
                </a:cubicBezTo>
                <a:cubicBezTo>
                  <a:pt x="1756935" y="2708328"/>
                  <a:pt x="1747605" y="2719853"/>
                  <a:pt x="1739922" y="2727536"/>
                </a:cubicBezTo>
                <a:cubicBezTo>
                  <a:pt x="1736264" y="2731195"/>
                  <a:pt x="1730227" y="2737598"/>
                  <a:pt x="1721812" y="2746744"/>
                </a:cubicBezTo>
                <a:cubicBezTo>
                  <a:pt x="1722177" y="2748939"/>
                  <a:pt x="1723275" y="2751683"/>
                  <a:pt x="1725104" y="2754976"/>
                </a:cubicBezTo>
                <a:cubicBezTo>
                  <a:pt x="1740471" y="2765952"/>
                  <a:pt x="1759313" y="2778392"/>
                  <a:pt x="1781631" y="2792295"/>
                </a:cubicBezTo>
                <a:cubicBezTo>
                  <a:pt x="1847854" y="2792295"/>
                  <a:pt x="1914625" y="2792295"/>
                  <a:pt x="1981945" y="2792295"/>
                </a:cubicBezTo>
                <a:cubicBezTo>
                  <a:pt x="1981945" y="2701193"/>
                  <a:pt x="1981945" y="2610275"/>
                  <a:pt x="1981945" y="2519539"/>
                </a:cubicBezTo>
                <a:cubicBezTo>
                  <a:pt x="1890843" y="2519539"/>
                  <a:pt x="1800108" y="2519539"/>
                  <a:pt x="1709738" y="2519539"/>
                </a:cubicBezTo>
                <a:close/>
                <a:moveTo>
                  <a:pt x="1433141" y="2519539"/>
                </a:moveTo>
                <a:cubicBezTo>
                  <a:pt x="1433141" y="2609909"/>
                  <a:pt x="1433141" y="2700828"/>
                  <a:pt x="1433141" y="2792295"/>
                </a:cubicBezTo>
                <a:cubicBezTo>
                  <a:pt x="1492778" y="2792295"/>
                  <a:pt x="1553146" y="2792295"/>
                  <a:pt x="1614246" y="2792295"/>
                </a:cubicBezTo>
                <a:cubicBezTo>
                  <a:pt x="1621930" y="2783148"/>
                  <a:pt x="1628515" y="2775831"/>
                  <a:pt x="1634003" y="2770343"/>
                </a:cubicBezTo>
                <a:cubicBezTo>
                  <a:pt x="1639491" y="2764489"/>
                  <a:pt x="1647174" y="2755525"/>
                  <a:pt x="1657053" y="2743451"/>
                </a:cubicBezTo>
                <a:cubicBezTo>
                  <a:pt x="1653760" y="2736866"/>
                  <a:pt x="1650833" y="2732109"/>
                  <a:pt x="1648272" y="2729182"/>
                </a:cubicBezTo>
                <a:cubicBezTo>
                  <a:pt x="1638393" y="2721133"/>
                  <a:pt x="1632540" y="2712353"/>
                  <a:pt x="1630710" y="2702840"/>
                </a:cubicBezTo>
                <a:cubicBezTo>
                  <a:pt x="1629613" y="2694059"/>
                  <a:pt x="1630344" y="2684912"/>
                  <a:pt x="1632905" y="2675400"/>
                </a:cubicBezTo>
                <a:cubicBezTo>
                  <a:pt x="1635466" y="2666619"/>
                  <a:pt x="1640223" y="2660582"/>
                  <a:pt x="1647174" y="2657289"/>
                </a:cubicBezTo>
                <a:cubicBezTo>
                  <a:pt x="1653760" y="2654728"/>
                  <a:pt x="1661260" y="2655643"/>
                  <a:pt x="1669675" y="2660033"/>
                </a:cubicBezTo>
                <a:cubicBezTo>
                  <a:pt x="1677724" y="2664423"/>
                  <a:pt x="1683944" y="2671741"/>
                  <a:pt x="1688335" y="2681985"/>
                </a:cubicBezTo>
                <a:cubicBezTo>
                  <a:pt x="1689432" y="2685278"/>
                  <a:pt x="1691628" y="2689486"/>
                  <a:pt x="1694920" y="2694608"/>
                </a:cubicBezTo>
                <a:cubicBezTo>
                  <a:pt x="1698213" y="2690217"/>
                  <a:pt x="1701689" y="2685461"/>
                  <a:pt x="1705348" y="2680339"/>
                </a:cubicBezTo>
                <a:cubicBezTo>
                  <a:pt x="1705348" y="2665704"/>
                  <a:pt x="1705348" y="2650887"/>
                  <a:pt x="1705348" y="2635886"/>
                </a:cubicBezTo>
                <a:cubicBezTo>
                  <a:pt x="1695103" y="2636983"/>
                  <a:pt x="1684676" y="2638813"/>
                  <a:pt x="1674066" y="2641374"/>
                </a:cubicBezTo>
                <a:cubicBezTo>
                  <a:pt x="1636747" y="2647959"/>
                  <a:pt x="1603819" y="2655643"/>
                  <a:pt x="1575281" y="2664423"/>
                </a:cubicBezTo>
                <a:cubicBezTo>
                  <a:pt x="1557354" y="2668814"/>
                  <a:pt x="1545463" y="2669912"/>
                  <a:pt x="1539609" y="2667716"/>
                </a:cubicBezTo>
                <a:cubicBezTo>
                  <a:pt x="1534121" y="2665155"/>
                  <a:pt x="1527352" y="2657289"/>
                  <a:pt x="1519303" y="2644118"/>
                </a:cubicBezTo>
                <a:cubicBezTo>
                  <a:pt x="1512352" y="2630946"/>
                  <a:pt x="1509791" y="2621434"/>
                  <a:pt x="1511620" y="2615580"/>
                </a:cubicBezTo>
                <a:cubicBezTo>
                  <a:pt x="1513815" y="2610092"/>
                  <a:pt x="1520584" y="2605519"/>
                  <a:pt x="1531926" y="2601860"/>
                </a:cubicBezTo>
                <a:cubicBezTo>
                  <a:pt x="1539975" y="2600397"/>
                  <a:pt x="1551500" y="2598201"/>
                  <a:pt x="1566500" y="2595274"/>
                </a:cubicBezTo>
                <a:cubicBezTo>
                  <a:pt x="1581135" y="2593079"/>
                  <a:pt x="1613149" y="2589603"/>
                  <a:pt x="1662541" y="2584847"/>
                </a:cubicBezTo>
                <a:cubicBezTo>
                  <a:pt x="1676810" y="2583384"/>
                  <a:pt x="1691079" y="2581920"/>
                  <a:pt x="1705348" y="2580457"/>
                </a:cubicBezTo>
                <a:cubicBezTo>
                  <a:pt x="1705348" y="2560334"/>
                  <a:pt x="1705348" y="2540028"/>
                  <a:pt x="1705348" y="2519539"/>
                </a:cubicBezTo>
                <a:cubicBezTo>
                  <a:pt x="1614246" y="2519539"/>
                  <a:pt x="1523511" y="2519539"/>
                  <a:pt x="1433141" y="2519539"/>
                </a:cubicBezTo>
                <a:close/>
                <a:moveTo>
                  <a:pt x="995363" y="2519539"/>
                </a:moveTo>
                <a:cubicBezTo>
                  <a:pt x="995363" y="2541491"/>
                  <a:pt x="995363" y="2564176"/>
                  <a:pt x="995363" y="2587591"/>
                </a:cubicBezTo>
                <a:cubicBezTo>
                  <a:pt x="1029389" y="2581005"/>
                  <a:pt x="1061036" y="2576066"/>
                  <a:pt x="1090306" y="2572773"/>
                </a:cubicBezTo>
                <a:cubicBezTo>
                  <a:pt x="1101282" y="2571676"/>
                  <a:pt x="1109880" y="2568383"/>
                  <a:pt x="1116100" y="2562895"/>
                </a:cubicBezTo>
                <a:cubicBezTo>
                  <a:pt x="1121588" y="2557407"/>
                  <a:pt x="1131832" y="2558870"/>
                  <a:pt x="1146833" y="2567285"/>
                </a:cubicBezTo>
                <a:cubicBezTo>
                  <a:pt x="1161102" y="2576066"/>
                  <a:pt x="1169151" y="2585030"/>
                  <a:pt x="1170980" y="2594177"/>
                </a:cubicBezTo>
                <a:cubicBezTo>
                  <a:pt x="1172078" y="2603323"/>
                  <a:pt x="1166224" y="2619605"/>
                  <a:pt x="1153418" y="2643020"/>
                </a:cubicBezTo>
                <a:cubicBezTo>
                  <a:pt x="1149028" y="2649972"/>
                  <a:pt x="1143906" y="2664423"/>
                  <a:pt x="1138052" y="2686376"/>
                </a:cubicBezTo>
                <a:cubicBezTo>
                  <a:pt x="1132198" y="2707230"/>
                  <a:pt x="1127991" y="2735036"/>
                  <a:pt x="1125429" y="2769794"/>
                </a:cubicBezTo>
                <a:cubicBezTo>
                  <a:pt x="1125064" y="2776745"/>
                  <a:pt x="1124515" y="2784246"/>
                  <a:pt x="1123783" y="2792295"/>
                </a:cubicBezTo>
                <a:cubicBezTo>
                  <a:pt x="1171346" y="2792295"/>
                  <a:pt x="1219275" y="2792295"/>
                  <a:pt x="1267570" y="2792295"/>
                </a:cubicBezTo>
                <a:cubicBezTo>
                  <a:pt x="1267570" y="2701193"/>
                  <a:pt x="1267570" y="2610275"/>
                  <a:pt x="1267570" y="2519539"/>
                </a:cubicBezTo>
                <a:cubicBezTo>
                  <a:pt x="1176468" y="2519539"/>
                  <a:pt x="1085733" y="2519539"/>
                  <a:pt x="995363" y="2519539"/>
                </a:cubicBezTo>
                <a:close/>
                <a:moveTo>
                  <a:pt x="718766" y="2519539"/>
                </a:moveTo>
                <a:cubicBezTo>
                  <a:pt x="718766" y="2609909"/>
                  <a:pt x="718766" y="2700828"/>
                  <a:pt x="718766" y="2792295"/>
                </a:cubicBezTo>
                <a:cubicBezTo>
                  <a:pt x="753889" y="2792295"/>
                  <a:pt x="789744" y="2792295"/>
                  <a:pt x="826331" y="2792295"/>
                </a:cubicBezTo>
                <a:cubicBezTo>
                  <a:pt x="826697" y="2781319"/>
                  <a:pt x="827063" y="2768879"/>
                  <a:pt x="827429" y="2754976"/>
                </a:cubicBezTo>
                <a:cubicBezTo>
                  <a:pt x="827063" y="2730829"/>
                  <a:pt x="826331" y="2712535"/>
                  <a:pt x="825234" y="2700096"/>
                </a:cubicBezTo>
                <a:cubicBezTo>
                  <a:pt x="824868" y="2688022"/>
                  <a:pt x="823770" y="2676863"/>
                  <a:pt x="821941" y="2666619"/>
                </a:cubicBezTo>
                <a:cubicBezTo>
                  <a:pt x="820843" y="2656740"/>
                  <a:pt x="820112" y="2648508"/>
                  <a:pt x="819746" y="2641923"/>
                </a:cubicBezTo>
                <a:cubicBezTo>
                  <a:pt x="820112" y="2629849"/>
                  <a:pt x="822124" y="2621800"/>
                  <a:pt x="825783" y="2617775"/>
                </a:cubicBezTo>
                <a:cubicBezTo>
                  <a:pt x="828344" y="2614482"/>
                  <a:pt x="831820" y="2612836"/>
                  <a:pt x="836210" y="2612836"/>
                </a:cubicBezTo>
                <a:cubicBezTo>
                  <a:pt x="840600" y="2612836"/>
                  <a:pt x="845540" y="2614300"/>
                  <a:pt x="851028" y="2617226"/>
                </a:cubicBezTo>
                <a:cubicBezTo>
                  <a:pt x="853589" y="2618324"/>
                  <a:pt x="856150" y="2619970"/>
                  <a:pt x="858711" y="2622166"/>
                </a:cubicBezTo>
                <a:cubicBezTo>
                  <a:pt x="892737" y="2612287"/>
                  <a:pt x="929141" y="2602957"/>
                  <a:pt x="967923" y="2594177"/>
                </a:cubicBezTo>
                <a:cubicBezTo>
                  <a:pt x="974874" y="2591981"/>
                  <a:pt x="982558" y="2590152"/>
                  <a:pt x="990973" y="2588689"/>
                </a:cubicBezTo>
                <a:cubicBezTo>
                  <a:pt x="990973" y="2565639"/>
                  <a:pt x="990973" y="2542589"/>
                  <a:pt x="990973" y="2519539"/>
                </a:cubicBezTo>
                <a:cubicBezTo>
                  <a:pt x="899871" y="2519539"/>
                  <a:pt x="809136" y="2519539"/>
                  <a:pt x="718766" y="2519539"/>
                </a:cubicBezTo>
                <a:close/>
                <a:moveTo>
                  <a:pt x="280988" y="2519539"/>
                </a:moveTo>
                <a:cubicBezTo>
                  <a:pt x="280988" y="2528320"/>
                  <a:pt x="280988" y="2537284"/>
                  <a:pt x="280988" y="2546431"/>
                </a:cubicBezTo>
                <a:cubicBezTo>
                  <a:pt x="282086" y="2547528"/>
                  <a:pt x="283549" y="2548992"/>
                  <a:pt x="285378" y="2550821"/>
                </a:cubicBezTo>
                <a:cubicBezTo>
                  <a:pt x="287574" y="2554114"/>
                  <a:pt x="289586" y="2557224"/>
                  <a:pt x="291415" y="2560151"/>
                </a:cubicBezTo>
                <a:cubicBezTo>
                  <a:pt x="314831" y="2555760"/>
                  <a:pt x="328734" y="2552102"/>
                  <a:pt x="333124" y="2549175"/>
                </a:cubicBezTo>
                <a:cubicBezTo>
                  <a:pt x="335685" y="2545882"/>
                  <a:pt x="339893" y="2545516"/>
                  <a:pt x="345747" y="2548077"/>
                </a:cubicBezTo>
                <a:cubicBezTo>
                  <a:pt x="351235" y="2550272"/>
                  <a:pt x="356906" y="2552102"/>
                  <a:pt x="362760" y="2553565"/>
                </a:cubicBezTo>
                <a:cubicBezTo>
                  <a:pt x="368248" y="2554663"/>
                  <a:pt x="372821" y="2559419"/>
                  <a:pt x="376480" y="2567834"/>
                </a:cubicBezTo>
                <a:cubicBezTo>
                  <a:pt x="380138" y="2575883"/>
                  <a:pt x="380138" y="2583384"/>
                  <a:pt x="376480" y="2590335"/>
                </a:cubicBezTo>
                <a:cubicBezTo>
                  <a:pt x="373187" y="2596921"/>
                  <a:pt x="369345" y="2600945"/>
                  <a:pt x="364955" y="2602409"/>
                </a:cubicBezTo>
                <a:cubicBezTo>
                  <a:pt x="360564" y="2603872"/>
                  <a:pt x="355808" y="2605153"/>
                  <a:pt x="350686" y="2606250"/>
                </a:cubicBezTo>
                <a:cubicBezTo>
                  <a:pt x="325075" y="2610641"/>
                  <a:pt x="301842" y="2615214"/>
                  <a:pt x="280988" y="2619970"/>
                </a:cubicBezTo>
                <a:cubicBezTo>
                  <a:pt x="280988" y="2625458"/>
                  <a:pt x="280988" y="2631678"/>
                  <a:pt x="280988" y="2638630"/>
                </a:cubicBezTo>
                <a:cubicBezTo>
                  <a:pt x="299647" y="2635337"/>
                  <a:pt x="321416" y="2631678"/>
                  <a:pt x="346296" y="2627654"/>
                </a:cubicBezTo>
                <a:cubicBezTo>
                  <a:pt x="348857" y="2626556"/>
                  <a:pt x="351235" y="2627105"/>
                  <a:pt x="353430" y="2629300"/>
                </a:cubicBezTo>
                <a:cubicBezTo>
                  <a:pt x="354894" y="2630764"/>
                  <a:pt x="356723" y="2632227"/>
                  <a:pt x="358918" y="2633690"/>
                </a:cubicBezTo>
                <a:cubicBezTo>
                  <a:pt x="360016" y="2634788"/>
                  <a:pt x="361296" y="2636252"/>
                  <a:pt x="362760" y="2638081"/>
                </a:cubicBezTo>
                <a:cubicBezTo>
                  <a:pt x="363857" y="2639179"/>
                  <a:pt x="365504" y="2641008"/>
                  <a:pt x="367699" y="2643569"/>
                </a:cubicBezTo>
                <a:cubicBezTo>
                  <a:pt x="369894" y="2645033"/>
                  <a:pt x="370626" y="2647411"/>
                  <a:pt x="369894" y="2650703"/>
                </a:cubicBezTo>
                <a:cubicBezTo>
                  <a:pt x="369894" y="2653265"/>
                  <a:pt x="369711" y="2655643"/>
                  <a:pt x="369345" y="2657838"/>
                </a:cubicBezTo>
                <a:cubicBezTo>
                  <a:pt x="369345" y="2660033"/>
                  <a:pt x="368797" y="2662228"/>
                  <a:pt x="367699" y="2664423"/>
                </a:cubicBezTo>
                <a:cubicBezTo>
                  <a:pt x="366601" y="2666619"/>
                  <a:pt x="365687" y="2669363"/>
                  <a:pt x="364955" y="2672656"/>
                </a:cubicBezTo>
                <a:cubicBezTo>
                  <a:pt x="364955" y="2675217"/>
                  <a:pt x="363126" y="2677046"/>
                  <a:pt x="359467" y="2678144"/>
                </a:cubicBezTo>
                <a:cubicBezTo>
                  <a:pt x="344100" y="2681802"/>
                  <a:pt x="322880" y="2687290"/>
                  <a:pt x="295806" y="2694608"/>
                </a:cubicBezTo>
                <a:cubicBezTo>
                  <a:pt x="302391" y="2700462"/>
                  <a:pt x="309892" y="2708145"/>
                  <a:pt x="318307" y="2717657"/>
                </a:cubicBezTo>
                <a:cubicBezTo>
                  <a:pt x="327453" y="2716560"/>
                  <a:pt x="335319" y="2715828"/>
                  <a:pt x="341905" y="2715462"/>
                </a:cubicBezTo>
                <a:cubicBezTo>
                  <a:pt x="360564" y="2715097"/>
                  <a:pt x="375748" y="2713450"/>
                  <a:pt x="387456" y="2710523"/>
                </a:cubicBezTo>
                <a:cubicBezTo>
                  <a:pt x="396237" y="2708328"/>
                  <a:pt x="403920" y="2708694"/>
                  <a:pt x="410506" y="2711621"/>
                </a:cubicBezTo>
                <a:cubicBezTo>
                  <a:pt x="417091" y="2714913"/>
                  <a:pt x="422762" y="2718755"/>
                  <a:pt x="427519" y="2723145"/>
                </a:cubicBezTo>
                <a:cubicBezTo>
                  <a:pt x="431909" y="2727536"/>
                  <a:pt x="435202" y="2731561"/>
                  <a:pt x="437397" y="2735219"/>
                </a:cubicBezTo>
                <a:cubicBezTo>
                  <a:pt x="438495" y="2738512"/>
                  <a:pt x="439043" y="2742537"/>
                  <a:pt x="439043" y="2747293"/>
                </a:cubicBezTo>
                <a:cubicBezTo>
                  <a:pt x="438678" y="2751683"/>
                  <a:pt x="435385" y="2757171"/>
                  <a:pt x="429165" y="2763757"/>
                </a:cubicBezTo>
                <a:cubicBezTo>
                  <a:pt x="423677" y="2769245"/>
                  <a:pt x="417091" y="2771623"/>
                  <a:pt x="409408" y="2770891"/>
                </a:cubicBezTo>
                <a:cubicBezTo>
                  <a:pt x="402457" y="2769794"/>
                  <a:pt x="390200" y="2769977"/>
                  <a:pt x="372638" y="2771440"/>
                </a:cubicBezTo>
                <a:cubicBezTo>
                  <a:pt x="380321" y="2778026"/>
                  <a:pt x="388736" y="2784612"/>
                  <a:pt x="397883" y="2791197"/>
                </a:cubicBezTo>
                <a:cubicBezTo>
                  <a:pt x="397883" y="2791197"/>
                  <a:pt x="398432" y="2791563"/>
                  <a:pt x="399530" y="2792295"/>
                </a:cubicBezTo>
                <a:cubicBezTo>
                  <a:pt x="450385" y="2792295"/>
                  <a:pt x="501607" y="2792295"/>
                  <a:pt x="553195" y="2792295"/>
                </a:cubicBezTo>
                <a:cubicBezTo>
                  <a:pt x="553195" y="2701193"/>
                  <a:pt x="553195" y="2610275"/>
                  <a:pt x="553195" y="2519539"/>
                </a:cubicBezTo>
                <a:cubicBezTo>
                  <a:pt x="462093" y="2519539"/>
                  <a:pt x="371358" y="2519539"/>
                  <a:pt x="280988" y="2519539"/>
                </a:cubicBezTo>
                <a:close/>
                <a:moveTo>
                  <a:pt x="4391" y="2519539"/>
                </a:moveTo>
                <a:cubicBezTo>
                  <a:pt x="4391" y="2609909"/>
                  <a:pt x="4391" y="2700828"/>
                  <a:pt x="4391" y="2792295"/>
                </a:cubicBezTo>
                <a:cubicBezTo>
                  <a:pt x="26343" y="2792295"/>
                  <a:pt x="48478" y="2792295"/>
                  <a:pt x="70796" y="2792295"/>
                </a:cubicBezTo>
                <a:cubicBezTo>
                  <a:pt x="69699" y="2789002"/>
                  <a:pt x="68967" y="2785892"/>
                  <a:pt x="68601" y="2782965"/>
                </a:cubicBezTo>
                <a:cubicBezTo>
                  <a:pt x="68601" y="2777477"/>
                  <a:pt x="71345" y="2773819"/>
                  <a:pt x="76833" y="2771989"/>
                </a:cubicBezTo>
                <a:cubicBezTo>
                  <a:pt x="98785" y="2764306"/>
                  <a:pt x="124396" y="2756806"/>
                  <a:pt x="153665" y="2749488"/>
                </a:cubicBezTo>
                <a:cubicBezTo>
                  <a:pt x="156959" y="2742902"/>
                  <a:pt x="161532" y="2733939"/>
                  <a:pt x="167386" y="2722597"/>
                </a:cubicBezTo>
                <a:cubicBezTo>
                  <a:pt x="160800" y="2722963"/>
                  <a:pt x="156044" y="2721865"/>
                  <a:pt x="153117" y="2719304"/>
                </a:cubicBezTo>
                <a:cubicBezTo>
                  <a:pt x="149824" y="2716011"/>
                  <a:pt x="146714" y="2713267"/>
                  <a:pt x="143787" y="2711072"/>
                </a:cubicBezTo>
                <a:cubicBezTo>
                  <a:pt x="141226" y="2708877"/>
                  <a:pt x="138848" y="2706499"/>
                  <a:pt x="136653" y="2703937"/>
                </a:cubicBezTo>
                <a:cubicBezTo>
                  <a:pt x="135555" y="2701742"/>
                  <a:pt x="134274" y="2698084"/>
                  <a:pt x="132811" y="2692961"/>
                </a:cubicBezTo>
                <a:cubicBezTo>
                  <a:pt x="131713" y="2688571"/>
                  <a:pt x="130799" y="2683815"/>
                  <a:pt x="130067" y="2678692"/>
                </a:cubicBezTo>
                <a:cubicBezTo>
                  <a:pt x="129701" y="2674302"/>
                  <a:pt x="135006" y="2671009"/>
                  <a:pt x="145982" y="2668814"/>
                </a:cubicBezTo>
                <a:cubicBezTo>
                  <a:pt x="160251" y="2666619"/>
                  <a:pt x="176715" y="2663143"/>
                  <a:pt x="195375" y="2658387"/>
                </a:cubicBezTo>
                <a:cubicBezTo>
                  <a:pt x="198667" y="2651435"/>
                  <a:pt x="202143" y="2644118"/>
                  <a:pt x="205802" y="2636435"/>
                </a:cubicBezTo>
                <a:cubicBezTo>
                  <a:pt x="199216" y="2637532"/>
                  <a:pt x="193179" y="2638813"/>
                  <a:pt x="187691" y="2640276"/>
                </a:cubicBezTo>
                <a:cubicBezTo>
                  <a:pt x="173422" y="2642471"/>
                  <a:pt x="163178" y="2641923"/>
                  <a:pt x="156959" y="2638630"/>
                </a:cubicBezTo>
                <a:cubicBezTo>
                  <a:pt x="151470" y="2635337"/>
                  <a:pt x="147080" y="2631861"/>
                  <a:pt x="143787" y="2628202"/>
                </a:cubicBezTo>
                <a:cubicBezTo>
                  <a:pt x="141592" y="2624910"/>
                  <a:pt x="138848" y="2621251"/>
                  <a:pt x="135555" y="2617226"/>
                </a:cubicBezTo>
                <a:cubicBezTo>
                  <a:pt x="133360" y="2613568"/>
                  <a:pt x="130982" y="2608811"/>
                  <a:pt x="128420" y="2602957"/>
                </a:cubicBezTo>
                <a:cubicBezTo>
                  <a:pt x="126226" y="2597469"/>
                  <a:pt x="126591" y="2592896"/>
                  <a:pt x="129518" y="2589237"/>
                </a:cubicBezTo>
                <a:cubicBezTo>
                  <a:pt x="131713" y="2585945"/>
                  <a:pt x="137750" y="2583749"/>
                  <a:pt x="147629" y="2582652"/>
                </a:cubicBezTo>
                <a:cubicBezTo>
                  <a:pt x="161166" y="2582652"/>
                  <a:pt x="179276" y="2580457"/>
                  <a:pt x="201960" y="2576066"/>
                </a:cubicBezTo>
                <a:cubicBezTo>
                  <a:pt x="212205" y="2573871"/>
                  <a:pt x="224095" y="2571676"/>
                  <a:pt x="237632" y="2569480"/>
                </a:cubicBezTo>
                <a:cubicBezTo>
                  <a:pt x="239828" y="2566188"/>
                  <a:pt x="240194" y="2562712"/>
                  <a:pt x="238730" y="2559053"/>
                </a:cubicBezTo>
                <a:cubicBezTo>
                  <a:pt x="237632" y="2555760"/>
                  <a:pt x="239096" y="2551553"/>
                  <a:pt x="243120" y="2546431"/>
                </a:cubicBezTo>
                <a:cubicBezTo>
                  <a:pt x="247511" y="2542040"/>
                  <a:pt x="252085" y="2539113"/>
                  <a:pt x="256841" y="2537650"/>
                </a:cubicBezTo>
                <a:cubicBezTo>
                  <a:pt x="261231" y="2536552"/>
                  <a:pt x="264524" y="2536918"/>
                  <a:pt x="266719" y="2538747"/>
                </a:cubicBezTo>
                <a:cubicBezTo>
                  <a:pt x="268914" y="2540211"/>
                  <a:pt x="271475" y="2541491"/>
                  <a:pt x="274402" y="2542589"/>
                </a:cubicBezTo>
                <a:cubicBezTo>
                  <a:pt x="274402" y="2542589"/>
                  <a:pt x="275134" y="2542772"/>
                  <a:pt x="276598" y="2543138"/>
                </a:cubicBezTo>
                <a:cubicBezTo>
                  <a:pt x="276598" y="2535455"/>
                  <a:pt x="276598" y="2527589"/>
                  <a:pt x="276598" y="2519539"/>
                </a:cubicBezTo>
                <a:cubicBezTo>
                  <a:pt x="185496" y="2519539"/>
                  <a:pt x="94761" y="2519539"/>
                  <a:pt x="4391" y="2519539"/>
                </a:cubicBezTo>
                <a:close/>
                <a:moveTo>
                  <a:pt x="4267201" y="2515698"/>
                </a:moveTo>
                <a:cubicBezTo>
                  <a:pt x="4267566" y="2515698"/>
                  <a:pt x="4269030" y="2515698"/>
                  <a:pt x="4271591" y="2515698"/>
                </a:cubicBezTo>
                <a:cubicBezTo>
                  <a:pt x="4453794" y="2515698"/>
                  <a:pt x="4636728" y="2515698"/>
                  <a:pt x="4820395" y="2515698"/>
                </a:cubicBezTo>
                <a:cubicBezTo>
                  <a:pt x="4822590" y="2515698"/>
                  <a:pt x="4824053" y="2515698"/>
                  <a:pt x="4824785" y="2515698"/>
                </a:cubicBezTo>
                <a:cubicBezTo>
                  <a:pt x="4824785" y="2701193"/>
                  <a:pt x="4824785" y="2886872"/>
                  <a:pt x="4824785" y="3072733"/>
                </a:cubicBezTo>
                <a:cubicBezTo>
                  <a:pt x="4824419" y="3072733"/>
                  <a:pt x="4822955" y="3072733"/>
                  <a:pt x="4820395" y="3072733"/>
                </a:cubicBezTo>
                <a:cubicBezTo>
                  <a:pt x="4637095" y="3072733"/>
                  <a:pt x="4454160" y="3072733"/>
                  <a:pt x="4271591" y="3072733"/>
                </a:cubicBezTo>
                <a:cubicBezTo>
                  <a:pt x="4269396" y="3072733"/>
                  <a:pt x="4267932" y="3072733"/>
                  <a:pt x="4267201" y="3072733"/>
                </a:cubicBezTo>
                <a:cubicBezTo>
                  <a:pt x="4267201" y="2887238"/>
                  <a:pt x="4267201" y="2701559"/>
                  <a:pt x="4267201" y="2515698"/>
                </a:cubicBezTo>
                <a:close/>
                <a:moveTo>
                  <a:pt x="3552825" y="2515698"/>
                </a:moveTo>
                <a:cubicBezTo>
                  <a:pt x="3553191" y="2515698"/>
                  <a:pt x="3554655" y="2515698"/>
                  <a:pt x="3557216" y="2515698"/>
                </a:cubicBezTo>
                <a:cubicBezTo>
                  <a:pt x="3739419" y="2515698"/>
                  <a:pt x="3922353" y="2515698"/>
                  <a:pt x="4106020" y="2515698"/>
                </a:cubicBezTo>
                <a:cubicBezTo>
                  <a:pt x="4108215" y="2515698"/>
                  <a:pt x="4109678" y="2515698"/>
                  <a:pt x="4110410" y="2515698"/>
                </a:cubicBezTo>
                <a:cubicBezTo>
                  <a:pt x="4110410" y="2701193"/>
                  <a:pt x="4110410" y="2886872"/>
                  <a:pt x="4110410" y="3072733"/>
                </a:cubicBezTo>
                <a:cubicBezTo>
                  <a:pt x="4110044" y="3072733"/>
                  <a:pt x="4108581" y="3072733"/>
                  <a:pt x="4106020" y="3072733"/>
                </a:cubicBezTo>
                <a:cubicBezTo>
                  <a:pt x="3922719" y="3072733"/>
                  <a:pt x="3739784" y="3072733"/>
                  <a:pt x="3557216" y="3072733"/>
                </a:cubicBezTo>
                <a:cubicBezTo>
                  <a:pt x="3555021" y="3072733"/>
                  <a:pt x="3553557" y="3072733"/>
                  <a:pt x="3552825" y="3072733"/>
                </a:cubicBezTo>
                <a:cubicBezTo>
                  <a:pt x="3552825" y="2887238"/>
                  <a:pt x="3552825" y="2701559"/>
                  <a:pt x="3552825" y="2515698"/>
                </a:cubicBezTo>
                <a:close/>
                <a:moveTo>
                  <a:pt x="2847975" y="2515698"/>
                </a:moveTo>
                <a:cubicBezTo>
                  <a:pt x="2848341" y="2515698"/>
                  <a:pt x="2849805" y="2515698"/>
                  <a:pt x="2852366" y="2515698"/>
                </a:cubicBezTo>
                <a:cubicBezTo>
                  <a:pt x="3034569" y="2515698"/>
                  <a:pt x="3217503" y="2515698"/>
                  <a:pt x="3401170" y="2515698"/>
                </a:cubicBezTo>
                <a:cubicBezTo>
                  <a:pt x="3403365" y="2515698"/>
                  <a:pt x="3404828" y="2515698"/>
                  <a:pt x="3405560" y="2515698"/>
                </a:cubicBezTo>
                <a:cubicBezTo>
                  <a:pt x="3405560" y="2701193"/>
                  <a:pt x="3405560" y="2886872"/>
                  <a:pt x="3405560" y="3072733"/>
                </a:cubicBezTo>
                <a:cubicBezTo>
                  <a:pt x="3405194" y="3072733"/>
                  <a:pt x="3403731" y="3072733"/>
                  <a:pt x="3401170" y="3072733"/>
                </a:cubicBezTo>
                <a:cubicBezTo>
                  <a:pt x="3217869" y="3072733"/>
                  <a:pt x="3034935" y="3072733"/>
                  <a:pt x="2852366" y="3072733"/>
                </a:cubicBezTo>
                <a:cubicBezTo>
                  <a:pt x="2850171" y="3072733"/>
                  <a:pt x="2848707" y="3072733"/>
                  <a:pt x="2847975" y="3072733"/>
                </a:cubicBezTo>
                <a:cubicBezTo>
                  <a:pt x="2847975" y="2887238"/>
                  <a:pt x="2847975" y="2701559"/>
                  <a:pt x="2847975" y="2515698"/>
                </a:cubicBezTo>
                <a:close/>
                <a:moveTo>
                  <a:pt x="2133601" y="2515698"/>
                </a:moveTo>
                <a:cubicBezTo>
                  <a:pt x="2133966" y="2515698"/>
                  <a:pt x="2135430" y="2515698"/>
                  <a:pt x="2137991" y="2515698"/>
                </a:cubicBezTo>
                <a:cubicBezTo>
                  <a:pt x="2320194" y="2515698"/>
                  <a:pt x="2503128" y="2515698"/>
                  <a:pt x="2686795" y="2515698"/>
                </a:cubicBezTo>
                <a:cubicBezTo>
                  <a:pt x="2688990" y="2515698"/>
                  <a:pt x="2690453" y="2515698"/>
                  <a:pt x="2691185" y="2515698"/>
                </a:cubicBezTo>
                <a:cubicBezTo>
                  <a:pt x="2691185" y="2701193"/>
                  <a:pt x="2691185" y="2886872"/>
                  <a:pt x="2691185" y="3072733"/>
                </a:cubicBezTo>
                <a:cubicBezTo>
                  <a:pt x="2690819" y="3072733"/>
                  <a:pt x="2689356" y="3072733"/>
                  <a:pt x="2686795" y="3072733"/>
                </a:cubicBezTo>
                <a:cubicBezTo>
                  <a:pt x="2503494" y="3072733"/>
                  <a:pt x="2320560" y="3072733"/>
                  <a:pt x="2137991" y="3072733"/>
                </a:cubicBezTo>
                <a:cubicBezTo>
                  <a:pt x="2135796" y="3072733"/>
                  <a:pt x="2134332" y="3072733"/>
                  <a:pt x="2133601" y="3072733"/>
                </a:cubicBezTo>
                <a:cubicBezTo>
                  <a:pt x="2133601" y="2887238"/>
                  <a:pt x="2133601" y="2701559"/>
                  <a:pt x="2133601" y="2515698"/>
                </a:cubicBezTo>
                <a:close/>
                <a:moveTo>
                  <a:pt x="1428750" y="2515698"/>
                </a:moveTo>
                <a:cubicBezTo>
                  <a:pt x="1429116" y="2515698"/>
                  <a:pt x="1430580" y="2515698"/>
                  <a:pt x="1433141" y="2515698"/>
                </a:cubicBezTo>
                <a:cubicBezTo>
                  <a:pt x="1615344" y="2515698"/>
                  <a:pt x="1798278" y="2515698"/>
                  <a:pt x="1981945" y="2515698"/>
                </a:cubicBezTo>
                <a:cubicBezTo>
                  <a:pt x="1984140" y="2515698"/>
                  <a:pt x="1985603" y="2515698"/>
                  <a:pt x="1986335" y="2515698"/>
                </a:cubicBezTo>
                <a:cubicBezTo>
                  <a:pt x="1986335" y="2701193"/>
                  <a:pt x="1986335" y="2886872"/>
                  <a:pt x="1986335" y="3072733"/>
                </a:cubicBezTo>
                <a:cubicBezTo>
                  <a:pt x="1985969" y="3072733"/>
                  <a:pt x="1984506" y="3072733"/>
                  <a:pt x="1981945" y="3072733"/>
                </a:cubicBezTo>
                <a:cubicBezTo>
                  <a:pt x="1798644" y="3072733"/>
                  <a:pt x="1615710" y="3072733"/>
                  <a:pt x="1433141" y="3072733"/>
                </a:cubicBezTo>
                <a:cubicBezTo>
                  <a:pt x="1430946" y="3072733"/>
                  <a:pt x="1429482" y="3072733"/>
                  <a:pt x="1428750" y="3072733"/>
                </a:cubicBezTo>
                <a:cubicBezTo>
                  <a:pt x="1428750" y="2887238"/>
                  <a:pt x="1428750" y="2701559"/>
                  <a:pt x="1428750" y="2515698"/>
                </a:cubicBezTo>
                <a:close/>
                <a:moveTo>
                  <a:pt x="714375" y="2515698"/>
                </a:moveTo>
                <a:cubicBezTo>
                  <a:pt x="714742" y="2515698"/>
                  <a:pt x="716205" y="2515698"/>
                  <a:pt x="718766" y="2515698"/>
                </a:cubicBezTo>
                <a:cubicBezTo>
                  <a:pt x="900969" y="2515698"/>
                  <a:pt x="1083903" y="2515698"/>
                  <a:pt x="1267570" y="2515698"/>
                </a:cubicBezTo>
                <a:cubicBezTo>
                  <a:pt x="1269765" y="2515698"/>
                  <a:pt x="1271228" y="2515698"/>
                  <a:pt x="1271960" y="2515698"/>
                </a:cubicBezTo>
                <a:cubicBezTo>
                  <a:pt x="1271960" y="2701193"/>
                  <a:pt x="1271960" y="2886872"/>
                  <a:pt x="1271960" y="3072733"/>
                </a:cubicBezTo>
                <a:cubicBezTo>
                  <a:pt x="1271594" y="3072733"/>
                  <a:pt x="1270131" y="3072733"/>
                  <a:pt x="1267570" y="3072733"/>
                </a:cubicBezTo>
                <a:cubicBezTo>
                  <a:pt x="1084269" y="3072733"/>
                  <a:pt x="901335" y="3072733"/>
                  <a:pt x="718766" y="3072733"/>
                </a:cubicBezTo>
                <a:cubicBezTo>
                  <a:pt x="716571" y="3072733"/>
                  <a:pt x="715107" y="3072733"/>
                  <a:pt x="714375" y="3072733"/>
                </a:cubicBezTo>
                <a:cubicBezTo>
                  <a:pt x="714375" y="2887238"/>
                  <a:pt x="714375" y="2701559"/>
                  <a:pt x="714375" y="2515698"/>
                </a:cubicBezTo>
                <a:close/>
                <a:moveTo>
                  <a:pt x="0" y="2515698"/>
                </a:moveTo>
                <a:cubicBezTo>
                  <a:pt x="366" y="2515698"/>
                  <a:pt x="1830" y="2515698"/>
                  <a:pt x="4391" y="2515698"/>
                </a:cubicBezTo>
                <a:cubicBezTo>
                  <a:pt x="186594" y="2515698"/>
                  <a:pt x="369528" y="2515698"/>
                  <a:pt x="553195" y="2515698"/>
                </a:cubicBezTo>
                <a:cubicBezTo>
                  <a:pt x="555390" y="2515698"/>
                  <a:pt x="556853" y="2515698"/>
                  <a:pt x="557585" y="2515698"/>
                </a:cubicBezTo>
                <a:cubicBezTo>
                  <a:pt x="557585" y="2701193"/>
                  <a:pt x="557585" y="2886872"/>
                  <a:pt x="557585" y="3072733"/>
                </a:cubicBezTo>
                <a:cubicBezTo>
                  <a:pt x="557219" y="3072733"/>
                  <a:pt x="555756" y="3072733"/>
                  <a:pt x="553195" y="3072733"/>
                </a:cubicBezTo>
                <a:cubicBezTo>
                  <a:pt x="369894" y="3072733"/>
                  <a:pt x="186960" y="3072733"/>
                  <a:pt x="4391" y="3072733"/>
                </a:cubicBezTo>
                <a:cubicBezTo>
                  <a:pt x="2196" y="3072733"/>
                  <a:pt x="732" y="3072733"/>
                  <a:pt x="0" y="3072733"/>
                </a:cubicBezTo>
                <a:cubicBezTo>
                  <a:pt x="0" y="2887238"/>
                  <a:pt x="0" y="2701559"/>
                  <a:pt x="0" y="2515698"/>
                </a:cubicBezTo>
                <a:close/>
                <a:moveTo>
                  <a:pt x="4981026" y="2514600"/>
                </a:moveTo>
                <a:lnTo>
                  <a:pt x="4983770" y="2514600"/>
                </a:lnTo>
                <a:lnTo>
                  <a:pt x="4987063" y="2514600"/>
                </a:lnTo>
                <a:lnTo>
                  <a:pt x="5534221" y="2514600"/>
                </a:lnTo>
                <a:lnTo>
                  <a:pt x="5536965" y="2514600"/>
                </a:lnTo>
                <a:lnTo>
                  <a:pt x="5540257" y="2514600"/>
                </a:lnTo>
                <a:lnTo>
                  <a:pt x="5540257" y="3073831"/>
                </a:lnTo>
                <a:lnTo>
                  <a:pt x="5536965" y="3073831"/>
                </a:lnTo>
                <a:lnTo>
                  <a:pt x="5534221" y="3073831"/>
                </a:lnTo>
                <a:lnTo>
                  <a:pt x="4987063" y="3073831"/>
                </a:lnTo>
                <a:lnTo>
                  <a:pt x="4983770" y="3073831"/>
                </a:lnTo>
                <a:lnTo>
                  <a:pt x="4981026" y="3073831"/>
                </a:lnTo>
                <a:close/>
                <a:moveTo>
                  <a:pt x="5105056" y="2016659"/>
                </a:moveTo>
                <a:cubicBezTo>
                  <a:pt x="5117129" y="2016659"/>
                  <a:pt x="5127557" y="2022147"/>
                  <a:pt x="5136337" y="2033123"/>
                </a:cubicBezTo>
                <a:cubicBezTo>
                  <a:pt x="5144387" y="2043367"/>
                  <a:pt x="5148595" y="2059648"/>
                  <a:pt x="5148960" y="2081966"/>
                </a:cubicBezTo>
                <a:cubicBezTo>
                  <a:pt x="5148960" y="2103918"/>
                  <a:pt x="5142557" y="2124407"/>
                  <a:pt x="5129752" y="2143432"/>
                </a:cubicBezTo>
                <a:cubicBezTo>
                  <a:pt x="5115483" y="2164287"/>
                  <a:pt x="5096641" y="2174714"/>
                  <a:pt x="5073225" y="2174714"/>
                </a:cubicBezTo>
                <a:lnTo>
                  <a:pt x="5073225" y="2156055"/>
                </a:lnTo>
                <a:cubicBezTo>
                  <a:pt x="5089689" y="2156055"/>
                  <a:pt x="5103043" y="2148005"/>
                  <a:pt x="5113288" y="2131907"/>
                </a:cubicBezTo>
                <a:cubicBezTo>
                  <a:pt x="5122069" y="2118370"/>
                  <a:pt x="5126459" y="2106845"/>
                  <a:pt x="5126459" y="2097333"/>
                </a:cubicBezTo>
                <a:cubicBezTo>
                  <a:pt x="5126459" y="2094040"/>
                  <a:pt x="5124996" y="2092393"/>
                  <a:pt x="5122069" y="2092393"/>
                </a:cubicBezTo>
                <a:cubicBezTo>
                  <a:pt x="5119508" y="2092393"/>
                  <a:pt x="5116764" y="2092942"/>
                  <a:pt x="5113837" y="2094040"/>
                </a:cubicBezTo>
                <a:cubicBezTo>
                  <a:pt x="5111641" y="2095137"/>
                  <a:pt x="5108715" y="2095869"/>
                  <a:pt x="5105056" y="2096235"/>
                </a:cubicBezTo>
                <a:cubicBezTo>
                  <a:pt x="5092617" y="2096235"/>
                  <a:pt x="5082738" y="2092027"/>
                  <a:pt x="5075421" y="2083613"/>
                </a:cubicBezTo>
                <a:cubicBezTo>
                  <a:pt x="5068835" y="2075563"/>
                  <a:pt x="5065542" y="2066417"/>
                  <a:pt x="5065542" y="2056172"/>
                </a:cubicBezTo>
                <a:cubicBezTo>
                  <a:pt x="5065542" y="2045928"/>
                  <a:pt x="5068835" y="2036598"/>
                  <a:pt x="5075421" y="2028183"/>
                </a:cubicBezTo>
                <a:cubicBezTo>
                  <a:pt x="5083103" y="2020500"/>
                  <a:pt x="5092982" y="2016659"/>
                  <a:pt x="5105056" y="2016659"/>
                </a:cubicBezTo>
                <a:close/>
                <a:moveTo>
                  <a:pt x="990973" y="2007878"/>
                </a:moveTo>
                <a:cubicBezTo>
                  <a:pt x="987680" y="2008243"/>
                  <a:pt x="984204" y="2008975"/>
                  <a:pt x="980545" y="2010073"/>
                </a:cubicBezTo>
                <a:cubicBezTo>
                  <a:pt x="980545" y="2013366"/>
                  <a:pt x="980362" y="2016841"/>
                  <a:pt x="979996" y="2020500"/>
                </a:cubicBezTo>
                <a:cubicBezTo>
                  <a:pt x="979996" y="2029281"/>
                  <a:pt x="979448" y="2038428"/>
                  <a:pt x="978350" y="2047940"/>
                </a:cubicBezTo>
                <a:cubicBezTo>
                  <a:pt x="981643" y="2047574"/>
                  <a:pt x="985850" y="2047026"/>
                  <a:pt x="990973" y="2046294"/>
                </a:cubicBezTo>
                <a:cubicBezTo>
                  <a:pt x="990973" y="2033123"/>
                  <a:pt x="990973" y="2020317"/>
                  <a:pt x="990973" y="2007878"/>
                </a:cubicBezTo>
                <a:close/>
                <a:moveTo>
                  <a:pt x="3662586" y="2001841"/>
                </a:moveTo>
                <a:cubicBezTo>
                  <a:pt x="3664781" y="2002938"/>
                  <a:pt x="3665147" y="2010256"/>
                  <a:pt x="3663684" y="2023793"/>
                </a:cubicBezTo>
                <a:cubicBezTo>
                  <a:pt x="3661489" y="2036964"/>
                  <a:pt x="3661305" y="2044830"/>
                  <a:pt x="3663135" y="2047392"/>
                </a:cubicBezTo>
                <a:cubicBezTo>
                  <a:pt x="3664233" y="2049587"/>
                  <a:pt x="3665330" y="2057819"/>
                  <a:pt x="3666428" y="2072088"/>
                </a:cubicBezTo>
                <a:cubicBezTo>
                  <a:pt x="3666793" y="2085625"/>
                  <a:pt x="3668257" y="2096601"/>
                  <a:pt x="3670818" y="2105016"/>
                </a:cubicBezTo>
                <a:cubicBezTo>
                  <a:pt x="3673013" y="2112699"/>
                  <a:pt x="3675574" y="2119285"/>
                  <a:pt x="3678501" y="2124773"/>
                </a:cubicBezTo>
                <a:cubicBezTo>
                  <a:pt x="3681794" y="2129529"/>
                  <a:pt x="3684173" y="2135932"/>
                  <a:pt x="3685636" y="2143981"/>
                </a:cubicBezTo>
                <a:cubicBezTo>
                  <a:pt x="3686734" y="2152762"/>
                  <a:pt x="3686185" y="2160811"/>
                  <a:pt x="3683989" y="2168128"/>
                </a:cubicBezTo>
                <a:cubicBezTo>
                  <a:pt x="3681794" y="2175812"/>
                  <a:pt x="3679233" y="2180568"/>
                  <a:pt x="3676306" y="2182397"/>
                </a:cubicBezTo>
                <a:cubicBezTo>
                  <a:pt x="3673013" y="2183495"/>
                  <a:pt x="3667525" y="2183861"/>
                  <a:pt x="3659842" y="2183495"/>
                </a:cubicBezTo>
                <a:cubicBezTo>
                  <a:pt x="3652159" y="2183129"/>
                  <a:pt x="3645024" y="2179836"/>
                  <a:pt x="3638439" y="2173616"/>
                </a:cubicBezTo>
                <a:cubicBezTo>
                  <a:pt x="3634048" y="2167031"/>
                  <a:pt x="3628926" y="2156603"/>
                  <a:pt x="3623072" y="2142335"/>
                </a:cubicBezTo>
                <a:cubicBezTo>
                  <a:pt x="3617219" y="2128066"/>
                  <a:pt x="3612645" y="2117090"/>
                  <a:pt x="3609352" y="2109406"/>
                </a:cubicBezTo>
                <a:cubicBezTo>
                  <a:pt x="3609352" y="2105016"/>
                  <a:pt x="3609718" y="2099528"/>
                  <a:pt x="3610450" y="2092942"/>
                </a:cubicBezTo>
                <a:cubicBezTo>
                  <a:pt x="3611547" y="2087454"/>
                  <a:pt x="3613559" y="2084161"/>
                  <a:pt x="3616487" y="2083064"/>
                </a:cubicBezTo>
                <a:cubicBezTo>
                  <a:pt x="3618682" y="2081966"/>
                  <a:pt x="3621975" y="2082881"/>
                  <a:pt x="3626365" y="2085808"/>
                </a:cubicBezTo>
                <a:cubicBezTo>
                  <a:pt x="3630756" y="2088369"/>
                  <a:pt x="3633865" y="2089283"/>
                  <a:pt x="3635695" y="2088552"/>
                </a:cubicBezTo>
                <a:cubicBezTo>
                  <a:pt x="3638256" y="2087088"/>
                  <a:pt x="3640634" y="2079405"/>
                  <a:pt x="3642829" y="2065502"/>
                </a:cubicBezTo>
                <a:cubicBezTo>
                  <a:pt x="3645024" y="2052331"/>
                  <a:pt x="3648317" y="2038245"/>
                  <a:pt x="3652708" y="2023244"/>
                </a:cubicBezTo>
                <a:cubicBezTo>
                  <a:pt x="3656366" y="2008609"/>
                  <a:pt x="3659659" y="2001475"/>
                  <a:pt x="3662586" y="2001841"/>
                </a:cubicBezTo>
                <a:close/>
                <a:moveTo>
                  <a:pt x="3803080" y="2000743"/>
                </a:moveTo>
                <a:cubicBezTo>
                  <a:pt x="3803080" y="2000743"/>
                  <a:pt x="3800702" y="2001841"/>
                  <a:pt x="3795945" y="2004036"/>
                </a:cubicBezTo>
                <a:cubicBezTo>
                  <a:pt x="3791555" y="2006231"/>
                  <a:pt x="3784969" y="2009341"/>
                  <a:pt x="3776189" y="2013366"/>
                </a:cubicBezTo>
                <a:cubicBezTo>
                  <a:pt x="3767408" y="2017024"/>
                  <a:pt x="3757346" y="2022147"/>
                  <a:pt x="3746004" y="2028732"/>
                </a:cubicBezTo>
                <a:cubicBezTo>
                  <a:pt x="3747102" y="2036415"/>
                  <a:pt x="3748748" y="2045196"/>
                  <a:pt x="3750944" y="2055075"/>
                </a:cubicBezTo>
                <a:cubicBezTo>
                  <a:pt x="3752041" y="2062026"/>
                  <a:pt x="3753688" y="2069710"/>
                  <a:pt x="3755883" y="2078125"/>
                </a:cubicBezTo>
                <a:cubicBezTo>
                  <a:pt x="3761371" y="2077027"/>
                  <a:pt x="3767591" y="2075015"/>
                  <a:pt x="3774542" y="2072088"/>
                </a:cubicBezTo>
                <a:cubicBezTo>
                  <a:pt x="3778201" y="2069892"/>
                  <a:pt x="3784055" y="2067514"/>
                  <a:pt x="3792104" y="2064953"/>
                </a:cubicBezTo>
                <a:cubicBezTo>
                  <a:pt x="3792104" y="2064587"/>
                  <a:pt x="3792653" y="2063856"/>
                  <a:pt x="3793750" y="2062758"/>
                </a:cubicBezTo>
                <a:cubicBezTo>
                  <a:pt x="3797409" y="2049587"/>
                  <a:pt x="3800519" y="2036049"/>
                  <a:pt x="3803080" y="2022147"/>
                </a:cubicBezTo>
                <a:cubicBezTo>
                  <a:pt x="3805275" y="2008975"/>
                  <a:pt x="3805275" y="2001841"/>
                  <a:pt x="3803080" y="2000743"/>
                </a:cubicBezTo>
                <a:close/>
                <a:moveTo>
                  <a:pt x="3206344" y="1965620"/>
                </a:moveTo>
                <a:cubicBezTo>
                  <a:pt x="3207808" y="1965254"/>
                  <a:pt x="3209454" y="1965437"/>
                  <a:pt x="3211283" y="1966169"/>
                </a:cubicBezTo>
                <a:cubicBezTo>
                  <a:pt x="3212381" y="1967266"/>
                  <a:pt x="3213662" y="1968181"/>
                  <a:pt x="3215125" y="1968913"/>
                </a:cubicBezTo>
                <a:cubicBezTo>
                  <a:pt x="3216223" y="1969278"/>
                  <a:pt x="3217320" y="1970193"/>
                  <a:pt x="3218418" y="1971657"/>
                </a:cubicBezTo>
                <a:cubicBezTo>
                  <a:pt x="3219516" y="1972754"/>
                  <a:pt x="3220796" y="1973852"/>
                  <a:pt x="3222260" y="1974949"/>
                </a:cubicBezTo>
                <a:cubicBezTo>
                  <a:pt x="3223357" y="1976047"/>
                  <a:pt x="3224089" y="1977693"/>
                  <a:pt x="3224455" y="1979889"/>
                </a:cubicBezTo>
                <a:cubicBezTo>
                  <a:pt x="3224455" y="1982084"/>
                  <a:pt x="3224455" y="1983730"/>
                  <a:pt x="3224455" y="1984828"/>
                </a:cubicBezTo>
                <a:cubicBezTo>
                  <a:pt x="3224455" y="1985926"/>
                  <a:pt x="3224272" y="1987572"/>
                  <a:pt x="3223906" y="1989767"/>
                </a:cubicBezTo>
                <a:cubicBezTo>
                  <a:pt x="3223540" y="1991231"/>
                  <a:pt x="3223174" y="1993243"/>
                  <a:pt x="3222808" y="1995804"/>
                </a:cubicBezTo>
                <a:cubicBezTo>
                  <a:pt x="3222808" y="1997267"/>
                  <a:pt x="3221528" y="1998548"/>
                  <a:pt x="3218967" y="1999646"/>
                </a:cubicBezTo>
                <a:cubicBezTo>
                  <a:pt x="3216771" y="2000743"/>
                  <a:pt x="3212930" y="2002390"/>
                  <a:pt x="3207442" y="2004585"/>
                </a:cubicBezTo>
                <a:cubicBezTo>
                  <a:pt x="3203051" y="2006048"/>
                  <a:pt x="3196832" y="2008243"/>
                  <a:pt x="3188783" y="2011170"/>
                </a:cubicBezTo>
                <a:cubicBezTo>
                  <a:pt x="3182928" y="2012634"/>
                  <a:pt x="3178538" y="2012451"/>
                  <a:pt x="3175611" y="2010622"/>
                </a:cubicBezTo>
                <a:cubicBezTo>
                  <a:pt x="3173416" y="2009158"/>
                  <a:pt x="3171038" y="2007695"/>
                  <a:pt x="3168477" y="2006231"/>
                </a:cubicBezTo>
                <a:cubicBezTo>
                  <a:pt x="3166282" y="2005134"/>
                  <a:pt x="3164635" y="2003670"/>
                  <a:pt x="3163538" y="2001841"/>
                </a:cubicBezTo>
                <a:cubicBezTo>
                  <a:pt x="3162440" y="2000377"/>
                  <a:pt x="3161342" y="1997999"/>
                  <a:pt x="3160245" y="1994706"/>
                </a:cubicBezTo>
                <a:cubicBezTo>
                  <a:pt x="3159147" y="1992145"/>
                  <a:pt x="3158049" y="1989218"/>
                  <a:pt x="3156952" y="1985926"/>
                </a:cubicBezTo>
                <a:cubicBezTo>
                  <a:pt x="3156586" y="1982633"/>
                  <a:pt x="3159879" y="1979889"/>
                  <a:pt x="3166830" y="1977693"/>
                </a:cubicBezTo>
                <a:cubicBezTo>
                  <a:pt x="3170489" y="1977328"/>
                  <a:pt x="3174880" y="1976047"/>
                  <a:pt x="3180002" y="1973852"/>
                </a:cubicBezTo>
                <a:cubicBezTo>
                  <a:pt x="3184758" y="1972388"/>
                  <a:pt x="3193539" y="1969644"/>
                  <a:pt x="3206344" y="1965620"/>
                </a:cubicBezTo>
                <a:close/>
                <a:moveTo>
                  <a:pt x="5263660" y="1959034"/>
                </a:moveTo>
                <a:lnTo>
                  <a:pt x="5263660" y="2229594"/>
                </a:lnTo>
                <a:lnTo>
                  <a:pt x="5534221" y="2229594"/>
                </a:lnTo>
                <a:lnTo>
                  <a:pt x="5534221" y="1959034"/>
                </a:lnTo>
                <a:close/>
                <a:moveTo>
                  <a:pt x="4987063" y="1959034"/>
                </a:moveTo>
                <a:lnTo>
                  <a:pt x="4987063" y="2229594"/>
                </a:lnTo>
                <a:lnTo>
                  <a:pt x="5257623" y="2229594"/>
                </a:lnTo>
                <a:lnTo>
                  <a:pt x="5257623" y="1959034"/>
                </a:lnTo>
                <a:close/>
                <a:moveTo>
                  <a:pt x="4648071" y="1957937"/>
                </a:moveTo>
                <a:cubicBezTo>
                  <a:pt x="4656119" y="1965986"/>
                  <a:pt x="4665449" y="1974401"/>
                  <a:pt x="4676060" y="1983181"/>
                </a:cubicBezTo>
                <a:cubicBezTo>
                  <a:pt x="4701305" y="2004036"/>
                  <a:pt x="4723988" y="2020683"/>
                  <a:pt x="4744111" y="2033123"/>
                </a:cubicBezTo>
                <a:cubicBezTo>
                  <a:pt x="4764234" y="2045562"/>
                  <a:pt x="4775393" y="2053794"/>
                  <a:pt x="4777588" y="2057819"/>
                </a:cubicBezTo>
                <a:cubicBezTo>
                  <a:pt x="4779783" y="2061477"/>
                  <a:pt x="4786185" y="2067148"/>
                  <a:pt x="4796796" y="2074832"/>
                </a:cubicBezTo>
                <a:cubicBezTo>
                  <a:pt x="4809235" y="2082881"/>
                  <a:pt x="4812712" y="2090930"/>
                  <a:pt x="4807224" y="2098979"/>
                </a:cubicBezTo>
                <a:cubicBezTo>
                  <a:pt x="4801736" y="2106662"/>
                  <a:pt x="4793869" y="2107760"/>
                  <a:pt x="4783625" y="2102272"/>
                </a:cubicBezTo>
                <a:cubicBezTo>
                  <a:pt x="4773747" y="2096784"/>
                  <a:pt x="4767161" y="2094589"/>
                  <a:pt x="4763868" y="2095686"/>
                </a:cubicBezTo>
                <a:cubicBezTo>
                  <a:pt x="4761307" y="2096784"/>
                  <a:pt x="4756002" y="2095686"/>
                  <a:pt x="4747953" y="2092393"/>
                </a:cubicBezTo>
                <a:cubicBezTo>
                  <a:pt x="4740270" y="2089101"/>
                  <a:pt x="4734782" y="2088918"/>
                  <a:pt x="4731489" y="2091845"/>
                </a:cubicBezTo>
                <a:cubicBezTo>
                  <a:pt x="4728196" y="2095137"/>
                  <a:pt x="4724537" y="2098430"/>
                  <a:pt x="4720513" y="2101723"/>
                </a:cubicBezTo>
                <a:cubicBezTo>
                  <a:pt x="4717220" y="2105016"/>
                  <a:pt x="4706426" y="2101540"/>
                  <a:pt x="4688133" y="2091296"/>
                </a:cubicBezTo>
                <a:cubicBezTo>
                  <a:pt x="4661424" y="2074832"/>
                  <a:pt x="4638009" y="2054343"/>
                  <a:pt x="4617886" y="2029830"/>
                </a:cubicBezTo>
                <a:cubicBezTo>
                  <a:pt x="4601422" y="2009707"/>
                  <a:pt x="4586787" y="1989218"/>
                  <a:pt x="4573982" y="1968364"/>
                </a:cubicBezTo>
                <a:cubicBezTo>
                  <a:pt x="4573982" y="1980437"/>
                  <a:pt x="4574347" y="1992145"/>
                  <a:pt x="4575080" y="2003487"/>
                </a:cubicBezTo>
                <a:cubicBezTo>
                  <a:pt x="4575445" y="2041172"/>
                  <a:pt x="4574896" y="2076478"/>
                  <a:pt x="4573433" y="2109406"/>
                </a:cubicBezTo>
                <a:cubicBezTo>
                  <a:pt x="4571969" y="2131359"/>
                  <a:pt x="4567030" y="2148005"/>
                  <a:pt x="4558616" y="2159347"/>
                </a:cubicBezTo>
                <a:cubicBezTo>
                  <a:pt x="4555323" y="2163006"/>
                  <a:pt x="4551847" y="2166665"/>
                  <a:pt x="4548188" y="2170324"/>
                </a:cubicBezTo>
                <a:cubicBezTo>
                  <a:pt x="4548188" y="2190080"/>
                  <a:pt x="4548188" y="2210203"/>
                  <a:pt x="4548188" y="2230692"/>
                </a:cubicBezTo>
                <a:cubicBezTo>
                  <a:pt x="4638192" y="2230692"/>
                  <a:pt x="4728927" y="2230692"/>
                  <a:pt x="4820395" y="2230692"/>
                </a:cubicBezTo>
                <a:cubicBezTo>
                  <a:pt x="4820395" y="2139591"/>
                  <a:pt x="4820395" y="2048672"/>
                  <a:pt x="4820395" y="1957937"/>
                </a:cubicBezTo>
                <a:cubicBezTo>
                  <a:pt x="4763319" y="1957937"/>
                  <a:pt x="4705878" y="1957937"/>
                  <a:pt x="4648071" y="1957937"/>
                </a:cubicBezTo>
                <a:close/>
                <a:moveTo>
                  <a:pt x="4271591" y="1957937"/>
                </a:moveTo>
                <a:cubicBezTo>
                  <a:pt x="4271591" y="2047940"/>
                  <a:pt x="4271591" y="2138859"/>
                  <a:pt x="4271591" y="2230692"/>
                </a:cubicBezTo>
                <a:cubicBezTo>
                  <a:pt x="4361595" y="2230692"/>
                  <a:pt x="4452330" y="2230692"/>
                  <a:pt x="4543798" y="2230692"/>
                </a:cubicBezTo>
                <a:cubicBezTo>
                  <a:pt x="4543798" y="2211667"/>
                  <a:pt x="4543798" y="2192825"/>
                  <a:pt x="4543798" y="2174165"/>
                </a:cubicBezTo>
                <a:cubicBezTo>
                  <a:pt x="4540505" y="2177458"/>
                  <a:pt x="4536846" y="2180568"/>
                  <a:pt x="4532822" y="2183495"/>
                </a:cubicBezTo>
                <a:cubicBezTo>
                  <a:pt x="4524041" y="2188983"/>
                  <a:pt x="4515443" y="2195203"/>
                  <a:pt x="4507028" y="2202154"/>
                </a:cubicBezTo>
                <a:cubicBezTo>
                  <a:pt x="4499345" y="2208740"/>
                  <a:pt x="4492210" y="2212215"/>
                  <a:pt x="4485624" y="2212581"/>
                </a:cubicBezTo>
                <a:cubicBezTo>
                  <a:pt x="4480136" y="2212215"/>
                  <a:pt x="4475197" y="2208374"/>
                  <a:pt x="4470807" y="2201057"/>
                </a:cubicBezTo>
                <a:cubicBezTo>
                  <a:pt x="4467514" y="2194471"/>
                  <a:pt x="4465685" y="2189349"/>
                  <a:pt x="4465319" y="2185690"/>
                </a:cubicBezTo>
                <a:cubicBezTo>
                  <a:pt x="4465319" y="2182397"/>
                  <a:pt x="4462209" y="2175812"/>
                  <a:pt x="4455989" y="2165933"/>
                </a:cubicBezTo>
                <a:cubicBezTo>
                  <a:pt x="4450135" y="2156786"/>
                  <a:pt x="4447940" y="2150384"/>
                  <a:pt x="4449403" y="2146725"/>
                </a:cubicBezTo>
                <a:cubicBezTo>
                  <a:pt x="4449769" y="2143066"/>
                  <a:pt x="4455623" y="2141420"/>
                  <a:pt x="4466965" y="2141786"/>
                </a:cubicBezTo>
                <a:cubicBezTo>
                  <a:pt x="4477941" y="2142883"/>
                  <a:pt x="4487088" y="2141786"/>
                  <a:pt x="4494406" y="2138493"/>
                </a:cubicBezTo>
                <a:cubicBezTo>
                  <a:pt x="4497698" y="2137395"/>
                  <a:pt x="4500259" y="2133371"/>
                  <a:pt x="4502089" y="2126419"/>
                </a:cubicBezTo>
                <a:cubicBezTo>
                  <a:pt x="4503552" y="2120565"/>
                  <a:pt x="4504833" y="2113248"/>
                  <a:pt x="4505930" y="2104467"/>
                </a:cubicBezTo>
                <a:cubicBezTo>
                  <a:pt x="4508126" y="2071539"/>
                  <a:pt x="4508857" y="2029281"/>
                  <a:pt x="4508126" y="1977693"/>
                </a:cubicBezTo>
                <a:cubicBezTo>
                  <a:pt x="4508126" y="1971108"/>
                  <a:pt x="4507759" y="1964522"/>
                  <a:pt x="4507028" y="1957937"/>
                </a:cubicBezTo>
                <a:cubicBezTo>
                  <a:pt x="4496052" y="1957937"/>
                  <a:pt x="4485076" y="1957937"/>
                  <a:pt x="4474100" y="1957937"/>
                </a:cubicBezTo>
                <a:cubicBezTo>
                  <a:pt x="4468611" y="1965986"/>
                  <a:pt x="4462209" y="1976230"/>
                  <a:pt x="4454891" y="1988670"/>
                </a:cubicBezTo>
                <a:cubicBezTo>
                  <a:pt x="4440257" y="2011719"/>
                  <a:pt x="4427085" y="2029830"/>
                  <a:pt x="4415378" y="2043001"/>
                </a:cubicBezTo>
                <a:cubicBezTo>
                  <a:pt x="4404401" y="2055075"/>
                  <a:pt x="4393425" y="2066051"/>
                  <a:pt x="4382449" y="2075929"/>
                </a:cubicBezTo>
                <a:cubicBezTo>
                  <a:pt x="4372205" y="2085076"/>
                  <a:pt x="4362692" y="2092393"/>
                  <a:pt x="4353912" y="2097881"/>
                </a:cubicBezTo>
                <a:cubicBezTo>
                  <a:pt x="4345862" y="2102638"/>
                  <a:pt x="4337630" y="2107943"/>
                  <a:pt x="4329215" y="2113797"/>
                </a:cubicBezTo>
                <a:cubicBezTo>
                  <a:pt x="4321166" y="2120748"/>
                  <a:pt x="4315495" y="2123492"/>
                  <a:pt x="4312202" y="2122029"/>
                </a:cubicBezTo>
                <a:cubicBezTo>
                  <a:pt x="4310007" y="2120565"/>
                  <a:pt x="4311654" y="2115443"/>
                  <a:pt x="4317142" y="2106662"/>
                </a:cubicBezTo>
                <a:cubicBezTo>
                  <a:pt x="4330679" y="2088003"/>
                  <a:pt x="4348606" y="2060929"/>
                  <a:pt x="4370924" y="2025439"/>
                </a:cubicBezTo>
                <a:cubicBezTo>
                  <a:pt x="4386291" y="2000194"/>
                  <a:pt x="4399279" y="1977693"/>
                  <a:pt x="4409889" y="1957937"/>
                </a:cubicBezTo>
                <a:cubicBezTo>
                  <a:pt x="4363790" y="1957937"/>
                  <a:pt x="4317690" y="1957937"/>
                  <a:pt x="4271591" y="1957937"/>
                </a:cubicBezTo>
                <a:close/>
                <a:moveTo>
                  <a:pt x="3305129" y="1957937"/>
                </a:moveTo>
                <a:cubicBezTo>
                  <a:pt x="3302934" y="1964888"/>
                  <a:pt x="3300921" y="1971291"/>
                  <a:pt x="3299092" y="1977145"/>
                </a:cubicBezTo>
                <a:cubicBezTo>
                  <a:pt x="3294702" y="1987023"/>
                  <a:pt x="3288848" y="1997816"/>
                  <a:pt x="3281530" y="2009524"/>
                </a:cubicBezTo>
                <a:cubicBezTo>
                  <a:pt x="3274579" y="2020500"/>
                  <a:pt x="3268176" y="2028366"/>
                  <a:pt x="3262322" y="2033123"/>
                </a:cubicBezTo>
                <a:cubicBezTo>
                  <a:pt x="3261225" y="2033123"/>
                  <a:pt x="3260127" y="2033671"/>
                  <a:pt x="3259029" y="2034769"/>
                </a:cubicBezTo>
                <a:cubicBezTo>
                  <a:pt x="3259029" y="2035867"/>
                  <a:pt x="3258847" y="2037513"/>
                  <a:pt x="3258481" y="2039708"/>
                </a:cubicBezTo>
                <a:cubicBezTo>
                  <a:pt x="3261042" y="2043001"/>
                  <a:pt x="3262322" y="2047757"/>
                  <a:pt x="3262322" y="2053977"/>
                </a:cubicBezTo>
                <a:cubicBezTo>
                  <a:pt x="3261225" y="2060929"/>
                  <a:pt x="3258481" y="2067514"/>
                  <a:pt x="3254090" y="2073734"/>
                </a:cubicBezTo>
                <a:cubicBezTo>
                  <a:pt x="3250431" y="2077393"/>
                  <a:pt x="3246773" y="2085259"/>
                  <a:pt x="3243114" y="2097333"/>
                </a:cubicBezTo>
                <a:cubicBezTo>
                  <a:pt x="3240553" y="2108675"/>
                  <a:pt x="3238724" y="2118553"/>
                  <a:pt x="3237626" y="2126968"/>
                </a:cubicBezTo>
                <a:cubicBezTo>
                  <a:pt x="3237626" y="2134651"/>
                  <a:pt x="3238724" y="2141420"/>
                  <a:pt x="3240919" y="2147274"/>
                </a:cubicBezTo>
                <a:cubicBezTo>
                  <a:pt x="3243114" y="2151664"/>
                  <a:pt x="3250614" y="2154042"/>
                  <a:pt x="3263420" y="2154408"/>
                </a:cubicBezTo>
                <a:cubicBezTo>
                  <a:pt x="3272201" y="2155872"/>
                  <a:pt x="3281896" y="2156420"/>
                  <a:pt x="3292506" y="2156055"/>
                </a:cubicBezTo>
                <a:cubicBezTo>
                  <a:pt x="3302385" y="2155689"/>
                  <a:pt x="3310800" y="2154774"/>
                  <a:pt x="3317751" y="2153311"/>
                </a:cubicBezTo>
                <a:cubicBezTo>
                  <a:pt x="3324337" y="2152213"/>
                  <a:pt x="3331289" y="2149469"/>
                  <a:pt x="3338606" y="2145079"/>
                </a:cubicBezTo>
                <a:cubicBezTo>
                  <a:pt x="3345192" y="2141420"/>
                  <a:pt x="3349765" y="2139408"/>
                  <a:pt x="3352326" y="2139042"/>
                </a:cubicBezTo>
                <a:cubicBezTo>
                  <a:pt x="3354887" y="2119285"/>
                  <a:pt x="3357448" y="2103552"/>
                  <a:pt x="3360009" y="2091845"/>
                </a:cubicBezTo>
                <a:cubicBezTo>
                  <a:pt x="3361473" y="2080869"/>
                  <a:pt x="3364948" y="2075746"/>
                  <a:pt x="3370437" y="2076478"/>
                </a:cubicBezTo>
                <a:cubicBezTo>
                  <a:pt x="3373729" y="2077576"/>
                  <a:pt x="3375193" y="2081966"/>
                  <a:pt x="3374827" y="2089649"/>
                </a:cubicBezTo>
                <a:cubicBezTo>
                  <a:pt x="3374461" y="2097333"/>
                  <a:pt x="3374644" y="2104650"/>
                  <a:pt x="3375376" y="2111602"/>
                </a:cubicBezTo>
                <a:cubicBezTo>
                  <a:pt x="3375742" y="2118553"/>
                  <a:pt x="3379035" y="2124773"/>
                  <a:pt x="3385254" y="2130261"/>
                </a:cubicBezTo>
                <a:cubicBezTo>
                  <a:pt x="3390742" y="2134651"/>
                  <a:pt x="3394218" y="2141237"/>
                  <a:pt x="3395682" y="2150018"/>
                </a:cubicBezTo>
                <a:cubicBezTo>
                  <a:pt x="3401170" y="2158799"/>
                  <a:pt x="3400804" y="2168311"/>
                  <a:pt x="3394584" y="2178556"/>
                </a:cubicBezTo>
                <a:cubicBezTo>
                  <a:pt x="3388730" y="2188434"/>
                  <a:pt x="3380681" y="2196666"/>
                  <a:pt x="3370437" y="2203252"/>
                </a:cubicBezTo>
                <a:cubicBezTo>
                  <a:pt x="3362753" y="2208740"/>
                  <a:pt x="3351411" y="2212581"/>
                  <a:pt x="3336411" y="2214777"/>
                </a:cubicBezTo>
                <a:cubicBezTo>
                  <a:pt x="3321776" y="2216240"/>
                  <a:pt x="3305495" y="2217155"/>
                  <a:pt x="3287567" y="2217521"/>
                </a:cubicBezTo>
                <a:cubicBezTo>
                  <a:pt x="3270005" y="2217521"/>
                  <a:pt x="3257566" y="2216423"/>
                  <a:pt x="3250249" y="2214228"/>
                </a:cubicBezTo>
                <a:cubicBezTo>
                  <a:pt x="3239272" y="2210569"/>
                  <a:pt x="3230309" y="2205264"/>
                  <a:pt x="3223357" y="2198313"/>
                </a:cubicBezTo>
                <a:cubicBezTo>
                  <a:pt x="3216771" y="2192459"/>
                  <a:pt x="3210917" y="2183312"/>
                  <a:pt x="3205795" y="2170872"/>
                </a:cubicBezTo>
                <a:cubicBezTo>
                  <a:pt x="3201039" y="2160628"/>
                  <a:pt x="3198844" y="2145627"/>
                  <a:pt x="3199210" y="2125870"/>
                </a:cubicBezTo>
                <a:cubicBezTo>
                  <a:pt x="3199576" y="2106845"/>
                  <a:pt x="3202503" y="2090747"/>
                  <a:pt x="3207991" y="2077576"/>
                </a:cubicBezTo>
                <a:cubicBezTo>
                  <a:pt x="3208357" y="2075381"/>
                  <a:pt x="3209088" y="2073002"/>
                  <a:pt x="3210186" y="2070441"/>
                </a:cubicBezTo>
                <a:cubicBezTo>
                  <a:pt x="3199210" y="2080320"/>
                  <a:pt x="3186770" y="2092210"/>
                  <a:pt x="3172867" y="2106114"/>
                </a:cubicBezTo>
                <a:cubicBezTo>
                  <a:pt x="3156403" y="2120748"/>
                  <a:pt x="3141768" y="2133554"/>
                  <a:pt x="3128963" y="2144530"/>
                </a:cubicBezTo>
                <a:cubicBezTo>
                  <a:pt x="3128963" y="2172336"/>
                  <a:pt x="3128963" y="2201057"/>
                  <a:pt x="3128963" y="2230692"/>
                </a:cubicBezTo>
                <a:cubicBezTo>
                  <a:pt x="3218967" y="2230692"/>
                  <a:pt x="3309702" y="2230692"/>
                  <a:pt x="3401170" y="2230692"/>
                </a:cubicBezTo>
                <a:cubicBezTo>
                  <a:pt x="3401170" y="2139591"/>
                  <a:pt x="3401170" y="2048672"/>
                  <a:pt x="3401170" y="1957937"/>
                </a:cubicBezTo>
                <a:cubicBezTo>
                  <a:pt x="3369339" y="1957937"/>
                  <a:pt x="3337325" y="1957937"/>
                  <a:pt x="3305129" y="1957937"/>
                </a:cubicBezTo>
                <a:close/>
                <a:moveTo>
                  <a:pt x="3179453" y="1957937"/>
                </a:moveTo>
                <a:cubicBezTo>
                  <a:pt x="3168477" y="1961229"/>
                  <a:pt x="3156403" y="1965254"/>
                  <a:pt x="3143232" y="1970010"/>
                </a:cubicBezTo>
                <a:cubicBezTo>
                  <a:pt x="3143232" y="1973669"/>
                  <a:pt x="3143781" y="1977510"/>
                  <a:pt x="3144878" y="1981535"/>
                </a:cubicBezTo>
                <a:cubicBezTo>
                  <a:pt x="3145976" y="1988121"/>
                  <a:pt x="3147256" y="1994523"/>
                  <a:pt x="3148720" y="2000743"/>
                </a:cubicBezTo>
                <a:cubicBezTo>
                  <a:pt x="3149817" y="2006597"/>
                  <a:pt x="3151464" y="2012817"/>
                  <a:pt x="3153659" y="2019403"/>
                </a:cubicBezTo>
                <a:cubicBezTo>
                  <a:pt x="3154757" y="2025988"/>
                  <a:pt x="3156952" y="2031293"/>
                  <a:pt x="3160245" y="2035318"/>
                </a:cubicBezTo>
                <a:cubicBezTo>
                  <a:pt x="3160245" y="2035318"/>
                  <a:pt x="3160611" y="2035867"/>
                  <a:pt x="3161342" y="2036964"/>
                </a:cubicBezTo>
                <a:cubicBezTo>
                  <a:pt x="3172318" y="2032574"/>
                  <a:pt x="3189331" y="2026537"/>
                  <a:pt x="3212381" y="2018854"/>
                </a:cubicBezTo>
                <a:cubicBezTo>
                  <a:pt x="3214576" y="2015561"/>
                  <a:pt x="3217686" y="2011536"/>
                  <a:pt x="3221711" y="2006780"/>
                </a:cubicBezTo>
                <a:cubicBezTo>
                  <a:pt x="3230492" y="1996902"/>
                  <a:pt x="3237809" y="1986474"/>
                  <a:pt x="3243663" y="1975498"/>
                </a:cubicBezTo>
                <a:cubicBezTo>
                  <a:pt x="3245858" y="1968913"/>
                  <a:pt x="3248236" y="1963059"/>
                  <a:pt x="3250797" y="1957937"/>
                </a:cubicBezTo>
                <a:cubicBezTo>
                  <a:pt x="3227382" y="1957937"/>
                  <a:pt x="3203600" y="1957937"/>
                  <a:pt x="3179453" y="1957937"/>
                </a:cubicBezTo>
                <a:close/>
                <a:moveTo>
                  <a:pt x="2852366" y="1957937"/>
                </a:moveTo>
                <a:cubicBezTo>
                  <a:pt x="2852366" y="2047940"/>
                  <a:pt x="2852366" y="2138859"/>
                  <a:pt x="2852366" y="2230692"/>
                </a:cubicBezTo>
                <a:cubicBezTo>
                  <a:pt x="2942370" y="2230692"/>
                  <a:pt x="3033105" y="2230692"/>
                  <a:pt x="3124572" y="2230692"/>
                </a:cubicBezTo>
                <a:cubicBezTo>
                  <a:pt x="3124572" y="2202154"/>
                  <a:pt x="3124572" y="2174531"/>
                  <a:pt x="3124572" y="2147823"/>
                </a:cubicBezTo>
                <a:cubicBezTo>
                  <a:pt x="3124207" y="2148188"/>
                  <a:pt x="3123658" y="2148920"/>
                  <a:pt x="3122926" y="2150018"/>
                </a:cubicBezTo>
                <a:cubicBezTo>
                  <a:pt x="3108291" y="2161360"/>
                  <a:pt x="3098413" y="2168311"/>
                  <a:pt x="3093291" y="2170872"/>
                </a:cubicBezTo>
                <a:cubicBezTo>
                  <a:pt x="3085607" y="2174531"/>
                  <a:pt x="3076644" y="2181117"/>
                  <a:pt x="3066399" y="2190629"/>
                </a:cubicBezTo>
                <a:cubicBezTo>
                  <a:pt x="3056521" y="2199410"/>
                  <a:pt x="3050301" y="2202337"/>
                  <a:pt x="3047740" y="2199410"/>
                </a:cubicBezTo>
                <a:cubicBezTo>
                  <a:pt x="3045179" y="2196117"/>
                  <a:pt x="3047923" y="2188434"/>
                  <a:pt x="3055972" y="2176360"/>
                </a:cubicBezTo>
                <a:cubicBezTo>
                  <a:pt x="3063655" y="2164287"/>
                  <a:pt x="3074814" y="2150932"/>
                  <a:pt x="3089449" y="2136298"/>
                </a:cubicBezTo>
                <a:cubicBezTo>
                  <a:pt x="3103718" y="2122029"/>
                  <a:pt x="3113414" y="2111784"/>
                  <a:pt x="3118536" y="2105565"/>
                </a:cubicBezTo>
                <a:cubicBezTo>
                  <a:pt x="3119633" y="2103370"/>
                  <a:pt x="3121646" y="2100625"/>
                  <a:pt x="3124572" y="2097333"/>
                </a:cubicBezTo>
                <a:cubicBezTo>
                  <a:pt x="3124572" y="2093674"/>
                  <a:pt x="3124572" y="2089832"/>
                  <a:pt x="3124572" y="2085808"/>
                </a:cubicBezTo>
                <a:cubicBezTo>
                  <a:pt x="3123475" y="2085442"/>
                  <a:pt x="3122377" y="2084893"/>
                  <a:pt x="3121280" y="2084161"/>
                </a:cubicBezTo>
                <a:cubicBezTo>
                  <a:pt x="3119084" y="2083064"/>
                  <a:pt x="3117072" y="2081417"/>
                  <a:pt x="3115243" y="2079222"/>
                </a:cubicBezTo>
                <a:cubicBezTo>
                  <a:pt x="3114145" y="2077759"/>
                  <a:pt x="3112682" y="2075198"/>
                  <a:pt x="3110852" y="2071539"/>
                </a:cubicBezTo>
                <a:cubicBezTo>
                  <a:pt x="3109755" y="2068246"/>
                  <a:pt x="3108657" y="2064770"/>
                  <a:pt x="3107560" y="2061112"/>
                </a:cubicBezTo>
                <a:cubicBezTo>
                  <a:pt x="3106462" y="2057819"/>
                  <a:pt x="3110121" y="2054709"/>
                  <a:pt x="3118536" y="2051782"/>
                </a:cubicBezTo>
                <a:cubicBezTo>
                  <a:pt x="3119999" y="2051416"/>
                  <a:pt x="3122011" y="2050318"/>
                  <a:pt x="3124572" y="2048489"/>
                </a:cubicBezTo>
                <a:cubicBezTo>
                  <a:pt x="3124207" y="2047392"/>
                  <a:pt x="3123475" y="2046111"/>
                  <a:pt x="3122377" y="2044648"/>
                </a:cubicBezTo>
                <a:cubicBezTo>
                  <a:pt x="3121280" y="2042452"/>
                  <a:pt x="3118902" y="2037147"/>
                  <a:pt x="3115243" y="2028732"/>
                </a:cubicBezTo>
                <a:cubicBezTo>
                  <a:pt x="3111950" y="2020683"/>
                  <a:pt x="3108474" y="2009341"/>
                  <a:pt x="3104816" y="1994706"/>
                </a:cubicBezTo>
                <a:cubicBezTo>
                  <a:pt x="3101523" y="1980437"/>
                  <a:pt x="3099510" y="1968364"/>
                  <a:pt x="3098779" y="1958485"/>
                </a:cubicBezTo>
                <a:cubicBezTo>
                  <a:pt x="3098779" y="1958485"/>
                  <a:pt x="3098779" y="1958302"/>
                  <a:pt x="3098779" y="1957937"/>
                </a:cubicBezTo>
                <a:cubicBezTo>
                  <a:pt x="3085607" y="1957937"/>
                  <a:pt x="3072802" y="1957937"/>
                  <a:pt x="3060362" y="1957937"/>
                </a:cubicBezTo>
                <a:cubicBezTo>
                  <a:pt x="3060362" y="1957937"/>
                  <a:pt x="3060728" y="1958851"/>
                  <a:pt x="3061460" y="1960681"/>
                </a:cubicBezTo>
                <a:cubicBezTo>
                  <a:pt x="3061460" y="1963242"/>
                  <a:pt x="3061643" y="1965620"/>
                  <a:pt x="3062009" y="1967815"/>
                </a:cubicBezTo>
                <a:cubicBezTo>
                  <a:pt x="3062375" y="1969278"/>
                  <a:pt x="3062192" y="1971474"/>
                  <a:pt x="3061460" y="1974401"/>
                </a:cubicBezTo>
                <a:cubicBezTo>
                  <a:pt x="3061094" y="1976596"/>
                  <a:pt x="3060728" y="1979523"/>
                  <a:pt x="3060362" y="1983181"/>
                </a:cubicBezTo>
                <a:cubicBezTo>
                  <a:pt x="3060362" y="1985743"/>
                  <a:pt x="3058899" y="1987938"/>
                  <a:pt x="3055972" y="1989767"/>
                </a:cubicBezTo>
                <a:cubicBezTo>
                  <a:pt x="3048289" y="1993426"/>
                  <a:pt x="3036764" y="1999097"/>
                  <a:pt x="3021397" y="2006780"/>
                </a:cubicBezTo>
                <a:cubicBezTo>
                  <a:pt x="3019202" y="2007146"/>
                  <a:pt x="3017007" y="2007878"/>
                  <a:pt x="3014812" y="2008975"/>
                </a:cubicBezTo>
                <a:cubicBezTo>
                  <a:pt x="3014812" y="2012268"/>
                  <a:pt x="3014812" y="2015927"/>
                  <a:pt x="3014812" y="2019951"/>
                </a:cubicBezTo>
                <a:cubicBezTo>
                  <a:pt x="3014446" y="2063856"/>
                  <a:pt x="3015909" y="2087271"/>
                  <a:pt x="3019202" y="2090198"/>
                </a:cubicBezTo>
                <a:cubicBezTo>
                  <a:pt x="3021397" y="2090564"/>
                  <a:pt x="3026337" y="2088186"/>
                  <a:pt x="3034020" y="2083064"/>
                </a:cubicBezTo>
                <a:cubicBezTo>
                  <a:pt x="3041703" y="2077576"/>
                  <a:pt x="3053228" y="2067880"/>
                  <a:pt x="3068594" y="2053977"/>
                </a:cubicBezTo>
                <a:cubicBezTo>
                  <a:pt x="3073351" y="2049587"/>
                  <a:pt x="3077375" y="2050501"/>
                  <a:pt x="3080668" y="2056721"/>
                </a:cubicBezTo>
                <a:cubicBezTo>
                  <a:pt x="3083229" y="2062575"/>
                  <a:pt x="3082497" y="2068063"/>
                  <a:pt x="3078473" y="2073185"/>
                </a:cubicBezTo>
                <a:cubicBezTo>
                  <a:pt x="3072985" y="2079039"/>
                  <a:pt x="3069143" y="2085808"/>
                  <a:pt x="3066948" y="2093491"/>
                </a:cubicBezTo>
                <a:cubicBezTo>
                  <a:pt x="3064753" y="2100443"/>
                  <a:pt x="3058716" y="2108858"/>
                  <a:pt x="3048838" y="2118736"/>
                </a:cubicBezTo>
                <a:cubicBezTo>
                  <a:pt x="3039691" y="2127883"/>
                  <a:pt x="3029995" y="2135932"/>
                  <a:pt x="3019751" y="2142883"/>
                </a:cubicBezTo>
                <a:cubicBezTo>
                  <a:pt x="3009872" y="2149469"/>
                  <a:pt x="3002189" y="2154225"/>
                  <a:pt x="2996701" y="2157152"/>
                </a:cubicBezTo>
                <a:cubicBezTo>
                  <a:pt x="2991945" y="2159347"/>
                  <a:pt x="2987738" y="2162274"/>
                  <a:pt x="2984079" y="2165933"/>
                </a:cubicBezTo>
                <a:cubicBezTo>
                  <a:pt x="2974932" y="2175812"/>
                  <a:pt x="2967432" y="2178921"/>
                  <a:pt x="2961578" y="2175263"/>
                </a:cubicBezTo>
                <a:cubicBezTo>
                  <a:pt x="2956090" y="2171970"/>
                  <a:pt x="2952065" y="2166665"/>
                  <a:pt x="2949504" y="2159347"/>
                </a:cubicBezTo>
                <a:cubicBezTo>
                  <a:pt x="2947309" y="2152762"/>
                  <a:pt x="2944016" y="2145993"/>
                  <a:pt x="2939626" y="2139042"/>
                </a:cubicBezTo>
                <a:cubicBezTo>
                  <a:pt x="2935235" y="2132456"/>
                  <a:pt x="2937796" y="2125504"/>
                  <a:pt x="2947309" y="2118187"/>
                </a:cubicBezTo>
                <a:cubicBezTo>
                  <a:pt x="2956456" y="2111602"/>
                  <a:pt x="2962493" y="2106296"/>
                  <a:pt x="2965419" y="2102272"/>
                </a:cubicBezTo>
                <a:cubicBezTo>
                  <a:pt x="2969078" y="2098979"/>
                  <a:pt x="2970176" y="2080869"/>
                  <a:pt x="2968712" y="2047940"/>
                </a:cubicBezTo>
                <a:cubicBezTo>
                  <a:pt x="2968712" y="2042086"/>
                  <a:pt x="2968346" y="2036049"/>
                  <a:pt x="2967615" y="2029830"/>
                </a:cubicBezTo>
                <a:cubicBezTo>
                  <a:pt x="2966517" y="2030196"/>
                  <a:pt x="2965237" y="2030927"/>
                  <a:pt x="2963773" y="2032025"/>
                </a:cubicBezTo>
                <a:cubicBezTo>
                  <a:pt x="2954626" y="2035684"/>
                  <a:pt x="2947858" y="2036232"/>
                  <a:pt x="2943467" y="2033671"/>
                </a:cubicBezTo>
                <a:cubicBezTo>
                  <a:pt x="2939808" y="2031476"/>
                  <a:pt x="2936150" y="2029464"/>
                  <a:pt x="2932491" y="2027635"/>
                </a:cubicBezTo>
                <a:cubicBezTo>
                  <a:pt x="2929198" y="2026537"/>
                  <a:pt x="2926637" y="2024525"/>
                  <a:pt x="2924808" y="2021598"/>
                </a:cubicBezTo>
                <a:cubicBezTo>
                  <a:pt x="2922613" y="2019403"/>
                  <a:pt x="2920600" y="2016110"/>
                  <a:pt x="2918771" y="2011719"/>
                </a:cubicBezTo>
                <a:cubicBezTo>
                  <a:pt x="2916576" y="2007329"/>
                  <a:pt x="2914747" y="2002938"/>
                  <a:pt x="2913283" y="1998548"/>
                </a:cubicBezTo>
                <a:cubicBezTo>
                  <a:pt x="2911819" y="1994158"/>
                  <a:pt x="2916393" y="1989767"/>
                  <a:pt x="2927003" y="1985377"/>
                </a:cubicBezTo>
                <a:cubicBezTo>
                  <a:pt x="2937248" y="1982084"/>
                  <a:pt x="2949138" y="1977145"/>
                  <a:pt x="2962675" y="1970559"/>
                </a:cubicBezTo>
                <a:cubicBezTo>
                  <a:pt x="2963773" y="1970193"/>
                  <a:pt x="2965053" y="1969461"/>
                  <a:pt x="2966517" y="1968364"/>
                </a:cubicBezTo>
                <a:cubicBezTo>
                  <a:pt x="2966517" y="1965071"/>
                  <a:pt x="2966517" y="1961595"/>
                  <a:pt x="2966517" y="1957937"/>
                </a:cubicBezTo>
                <a:cubicBezTo>
                  <a:pt x="2948589" y="1957937"/>
                  <a:pt x="2930479" y="1957937"/>
                  <a:pt x="2912185" y="1957937"/>
                </a:cubicBezTo>
                <a:cubicBezTo>
                  <a:pt x="2910722" y="1959400"/>
                  <a:pt x="2909441" y="1960681"/>
                  <a:pt x="2908344" y="1961778"/>
                </a:cubicBezTo>
                <a:cubicBezTo>
                  <a:pt x="2902856" y="1964339"/>
                  <a:pt x="2896819" y="1969096"/>
                  <a:pt x="2890233" y="1976047"/>
                </a:cubicBezTo>
                <a:cubicBezTo>
                  <a:pt x="2875964" y="1992877"/>
                  <a:pt x="2866452" y="1999463"/>
                  <a:pt x="2861695" y="1995804"/>
                </a:cubicBezTo>
                <a:cubicBezTo>
                  <a:pt x="2856939" y="1992145"/>
                  <a:pt x="2859500" y="1980072"/>
                  <a:pt x="2869379" y="1959583"/>
                </a:cubicBezTo>
                <a:cubicBezTo>
                  <a:pt x="2869379" y="1959217"/>
                  <a:pt x="2869562" y="1958668"/>
                  <a:pt x="2869928" y="1957937"/>
                </a:cubicBezTo>
                <a:cubicBezTo>
                  <a:pt x="2864074" y="1957937"/>
                  <a:pt x="2858220" y="1957937"/>
                  <a:pt x="2852366" y="1957937"/>
                </a:cubicBezTo>
                <a:close/>
                <a:moveTo>
                  <a:pt x="2414588" y="1957937"/>
                </a:moveTo>
                <a:cubicBezTo>
                  <a:pt x="2414588" y="2047940"/>
                  <a:pt x="2414588" y="2138859"/>
                  <a:pt x="2414588" y="2230692"/>
                </a:cubicBezTo>
                <a:cubicBezTo>
                  <a:pt x="2504592" y="2230692"/>
                  <a:pt x="2595327" y="2230692"/>
                  <a:pt x="2686795" y="2230692"/>
                </a:cubicBezTo>
                <a:cubicBezTo>
                  <a:pt x="2686795" y="2139591"/>
                  <a:pt x="2686795" y="2048672"/>
                  <a:pt x="2686795" y="1957937"/>
                </a:cubicBezTo>
                <a:cubicBezTo>
                  <a:pt x="2648378" y="1957937"/>
                  <a:pt x="2609962" y="1957937"/>
                  <a:pt x="2571546" y="1957937"/>
                </a:cubicBezTo>
                <a:cubicBezTo>
                  <a:pt x="2571546" y="1962327"/>
                  <a:pt x="2571912" y="1967266"/>
                  <a:pt x="2572643" y="1972754"/>
                </a:cubicBezTo>
                <a:cubicBezTo>
                  <a:pt x="2573741" y="1999463"/>
                  <a:pt x="2574839" y="2028366"/>
                  <a:pt x="2575936" y="2059465"/>
                </a:cubicBezTo>
                <a:cubicBezTo>
                  <a:pt x="2577034" y="2090198"/>
                  <a:pt x="2576302" y="2113797"/>
                  <a:pt x="2573741" y="2130261"/>
                </a:cubicBezTo>
                <a:cubicBezTo>
                  <a:pt x="2571180" y="2152213"/>
                  <a:pt x="2566241" y="2167580"/>
                  <a:pt x="2558923" y="2176360"/>
                </a:cubicBezTo>
                <a:cubicBezTo>
                  <a:pt x="2552338" y="2185141"/>
                  <a:pt x="2544837" y="2190446"/>
                  <a:pt x="2536422" y="2192276"/>
                </a:cubicBezTo>
                <a:cubicBezTo>
                  <a:pt x="2528373" y="2193739"/>
                  <a:pt x="2520690" y="2197215"/>
                  <a:pt x="2513373" y="2202703"/>
                </a:cubicBezTo>
                <a:cubicBezTo>
                  <a:pt x="2506421" y="2207459"/>
                  <a:pt x="2501299" y="2210020"/>
                  <a:pt x="2498006" y="2210386"/>
                </a:cubicBezTo>
                <a:cubicBezTo>
                  <a:pt x="2492518" y="2210386"/>
                  <a:pt x="2489225" y="2207642"/>
                  <a:pt x="2488128" y="2202154"/>
                </a:cubicBezTo>
                <a:cubicBezTo>
                  <a:pt x="2487030" y="2197398"/>
                  <a:pt x="2484835" y="2193007"/>
                  <a:pt x="2481542" y="2188983"/>
                </a:cubicBezTo>
                <a:cubicBezTo>
                  <a:pt x="2478981" y="2185690"/>
                  <a:pt x="2477517" y="2181482"/>
                  <a:pt x="2477152" y="2176360"/>
                </a:cubicBezTo>
                <a:cubicBezTo>
                  <a:pt x="2477152" y="2171970"/>
                  <a:pt x="2474590" y="2166848"/>
                  <a:pt x="2469468" y="2160994"/>
                </a:cubicBezTo>
                <a:cubicBezTo>
                  <a:pt x="2463980" y="2155506"/>
                  <a:pt x="2461785" y="2151481"/>
                  <a:pt x="2462883" y="2148920"/>
                </a:cubicBezTo>
                <a:cubicBezTo>
                  <a:pt x="2462517" y="2145627"/>
                  <a:pt x="2466358" y="2144347"/>
                  <a:pt x="2474408" y="2145079"/>
                </a:cubicBezTo>
                <a:cubicBezTo>
                  <a:pt x="2482457" y="2145444"/>
                  <a:pt x="2488494" y="2145810"/>
                  <a:pt x="2492518" y="2146176"/>
                </a:cubicBezTo>
                <a:cubicBezTo>
                  <a:pt x="2495811" y="2146176"/>
                  <a:pt x="2499470" y="2145444"/>
                  <a:pt x="2503494" y="2143981"/>
                </a:cubicBezTo>
                <a:cubicBezTo>
                  <a:pt x="2504592" y="2143981"/>
                  <a:pt x="2506238" y="2143066"/>
                  <a:pt x="2508433" y="2141237"/>
                </a:cubicBezTo>
                <a:cubicBezTo>
                  <a:pt x="2510629" y="2139042"/>
                  <a:pt x="2512275" y="2134468"/>
                  <a:pt x="2513373" y="2127517"/>
                </a:cubicBezTo>
                <a:cubicBezTo>
                  <a:pt x="2514470" y="2118370"/>
                  <a:pt x="2515202" y="2106114"/>
                  <a:pt x="2515568" y="2090747"/>
                </a:cubicBezTo>
                <a:cubicBezTo>
                  <a:pt x="2515568" y="2076112"/>
                  <a:pt x="2515568" y="2052148"/>
                  <a:pt x="2515568" y="2018854"/>
                </a:cubicBezTo>
                <a:cubicBezTo>
                  <a:pt x="2515568" y="1995438"/>
                  <a:pt x="2515202" y="1975132"/>
                  <a:pt x="2514470" y="1957937"/>
                </a:cubicBezTo>
                <a:cubicBezTo>
                  <a:pt x="2503128" y="1957937"/>
                  <a:pt x="2491603" y="1957937"/>
                  <a:pt x="2479896" y="1957937"/>
                </a:cubicBezTo>
                <a:cubicBezTo>
                  <a:pt x="2479896" y="1962327"/>
                  <a:pt x="2479713" y="1968181"/>
                  <a:pt x="2479347" y="1975498"/>
                </a:cubicBezTo>
                <a:cubicBezTo>
                  <a:pt x="2478249" y="1983181"/>
                  <a:pt x="2478249" y="1993609"/>
                  <a:pt x="2479347" y="2006780"/>
                </a:cubicBezTo>
                <a:cubicBezTo>
                  <a:pt x="2479713" y="2018854"/>
                  <a:pt x="2479347" y="2028549"/>
                  <a:pt x="2478249" y="2035867"/>
                </a:cubicBezTo>
                <a:cubicBezTo>
                  <a:pt x="2477883" y="2041721"/>
                  <a:pt x="2475139" y="2047392"/>
                  <a:pt x="2470017" y="2052880"/>
                </a:cubicBezTo>
                <a:cubicBezTo>
                  <a:pt x="2465627" y="2058368"/>
                  <a:pt x="2461419" y="2060929"/>
                  <a:pt x="2457395" y="2060563"/>
                </a:cubicBezTo>
                <a:cubicBezTo>
                  <a:pt x="2454102" y="2060563"/>
                  <a:pt x="2451358" y="2058185"/>
                  <a:pt x="2449163" y="2053428"/>
                </a:cubicBezTo>
                <a:cubicBezTo>
                  <a:pt x="2447699" y="2049038"/>
                  <a:pt x="2445138" y="2045196"/>
                  <a:pt x="2441479" y="2041903"/>
                </a:cubicBezTo>
                <a:cubicBezTo>
                  <a:pt x="2438918" y="2038611"/>
                  <a:pt x="2437455" y="2035501"/>
                  <a:pt x="2437089" y="2032574"/>
                </a:cubicBezTo>
                <a:cubicBezTo>
                  <a:pt x="2435991" y="2020500"/>
                  <a:pt x="2436357" y="2009158"/>
                  <a:pt x="2438186" y="1998548"/>
                </a:cubicBezTo>
                <a:cubicBezTo>
                  <a:pt x="2440382" y="1988670"/>
                  <a:pt x="2440565" y="1979889"/>
                  <a:pt x="2438735" y="1972205"/>
                </a:cubicBezTo>
                <a:cubicBezTo>
                  <a:pt x="2437638" y="1967815"/>
                  <a:pt x="2436906" y="1963059"/>
                  <a:pt x="2436540" y="1957937"/>
                </a:cubicBezTo>
                <a:cubicBezTo>
                  <a:pt x="2428857" y="1957937"/>
                  <a:pt x="2421539" y="1957937"/>
                  <a:pt x="2414588" y="1957937"/>
                </a:cubicBezTo>
                <a:close/>
                <a:moveTo>
                  <a:pt x="2298790" y="1957937"/>
                </a:moveTo>
                <a:cubicBezTo>
                  <a:pt x="2298424" y="1960132"/>
                  <a:pt x="2298059" y="1963608"/>
                  <a:pt x="2297693" y="1968364"/>
                </a:cubicBezTo>
                <a:cubicBezTo>
                  <a:pt x="2298790" y="1968364"/>
                  <a:pt x="2300254" y="1968181"/>
                  <a:pt x="2302083" y="1967815"/>
                </a:cubicBezTo>
                <a:cubicBezTo>
                  <a:pt x="2313059" y="1965620"/>
                  <a:pt x="2320377" y="1963973"/>
                  <a:pt x="2324036" y="1962876"/>
                </a:cubicBezTo>
                <a:cubicBezTo>
                  <a:pt x="2327328" y="1962510"/>
                  <a:pt x="2330438" y="1962144"/>
                  <a:pt x="2333365" y="1961778"/>
                </a:cubicBezTo>
                <a:cubicBezTo>
                  <a:pt x="2336658" y="1961778"/>
                  <a:pt x="2339219" y="1962693"/>
                  <a:pt x="2341048" y="1964522"/>
                </a:cubicBezTo>
                <a:cubicBezTo>
                  <a:pt x="2342512" y="1965986"/>
                  <a:pt x="2343793" y="1967449"/>
                  <a:pt x="2344890" y="1968913"/>
                </a:cubicBezTo>
                <a:cubicBezTo>
                  <a:pt x="2344890" y="1970010"/>
                  <a:pt x="2345621" y="1971657"/>
                  <a:pt x="2347085" y="1973852"/>
                </a:cubicBezTo>
                <a:cubicBezTo>
                  <a:pt x="2348183" y="1975315"/>
                  <a:pt x="2348365" y="1977693"/>
                  <a:pt x="2347634" y="1980986"/>
                </a:cubicBezTo>
                <a:cubicBezTo>
                  <a:pt x="2347268" y="1983181"/>
                  <a:pt x="2346902" y="1985377"/>
                  <a:pt x="2346537" y="1987572"/>
                </a:cubicBezTo>
                <a:cubicBezTo>
                  <a:pt x="2346537" y="1989035"/>
                  <a:pt x="2345804" y="1991414"/>
                  <a:pt x="2344341" y="1994706"/>
                </a:cubicBezTo>
                <a:cubicBezTo>
                  <a:pt x="2343244" y="1997999"/>
                  <a:pt x="2341231" y="2000011"/>
                  <a:pt x="2338304" y="2000743"/>
                </a:cubicBezTo>
                <a:cubicBezTo>
                  <a:pt x="2327328" y="2006231"/>
                  <a:pt x="2317450" y="2010073"/>
                  <a:pt x="2308669" y="2012268"/>
                </a:cubicBezTo>
                <a:cubicBezTo>
                  <a:pt x="2303181" y="2013366"/>
                  <a:pt x="2298059" y="2014463"/>
                  <a:pt x="2293302" y="2015561"/>
                </a:cubicBezTo>
                <a:cubicBezTo>
                  <a:pt x="2293302" y="2016659"/>
                  <a:pt x="2293302" y="2018488"/>
                  <a:pt x="2293302" y="2021049"/>
                </a:cubicBezTo>
                <a:cubicBezTo>
                  <a:pt x="2292936" y="2030927"/>
                  <a:pt x="2292205" y="2041538"/>
                  <a:pt x="2291107" y="2052880"/>
                </a:cubicBezTo>
                <a:cubicBezTo>
                  <a:pt x="2296961" y="2051782"/>
                  <a:pt x="2304279" y="2050318"/>
                  <a:pt x="2313059" y="2048489"/>
                </a:cubicBezTo>
                <a:cubicBezTo>
                  <a:pt x="2324401" y="2045928"/>
                  <a:pt x="2335194" y="2042818"/>
                  <a:pt x="2345439" y="2039159"/>
                </a:cubicBezTo>
                <a:cubicBezTo>
                  <a:pt x="2346537" y="2039159"/>
                  <a:pt x="2347634" y="2038794"/>
                  <a:pt x="2348731" y="2038062"/>
                </a:cubicBezTo>
                <a:cubicBezTo>
                  <a:pt x="2348731" y="2033305"/>
                  <a:pt x="2348914" y="2028366"/>
                  <a:pt x="2349281" y="2023244"/>
                </a:cubicBezTo>
                <a:cubicBezTo>
                  <a:pt x="2349281" y="1997633"/>
                  <a:pt x="2348914" y="1975864"/>
                  <a:pt x="2348183" y="1957937"/>
                </a:cubicBezTo>
                <a:cubicBezTo>
                  <a:pt x="2331719" y="1957937"/>
                  <a:pt x="2315255" y="1957937"/>
                  <a:pt x="2298790" y="1957937"/>
                </a:cubicBezTo>
                <a:close/>
                <a:moveTo>
                  <a:pt x="2137991" y="1957937"/>
                </a:moveTo>
                <a:cubicBezTo>
                  <a:pt x="2137991" y="2047940"/>
                  <a:pt x="2137991" y="2138859"/>
                  <a:pt x="2137991" y="2230692"/>
                </a:cubicBezTo>
                <a:cubicBezTo>
                  <a:pt x="2227995" y="2230692"/>
                  <a:pt x="2318730" y="2230692"/>
                  <a:pt x="2410197" y="2230692"/>
                </a:cubicBezTo>
                <a:cubicBezTo>
                  <a:pt x="2410197" y="2188983"/>
                  <a:pt x="2410197" y="2147274"/>
                  <a:pt x="2410197" y="2105565"/>
                </a:cubicBezTo>
                <a:cubicBezTo>
                  <a:pt x="2409832" y="2114346"/>
                  <a:pt x="2409283" y="2123675"/>
                  <a:pt x="2408551" y="2133554"/>
                </a:cubicBezTo>
                <a:cubicBezTo>
                  <a:pt x="2408185" y="2147823"/>
                  <a:pt x="2404527" y="2159530"/>
                  <a:pt x="2397575" y="2168677"/>
                </a:cubicBezTo>
                <a:cubicBezTo>
                  <a:pt x="2390989" y="2177458"/>
                  <a:pt x="2384221" y="2182397"/>
                  <a:pt x="2377269" y="2183495"/>
                </a:cubicBezTo>
                <a:cubicBezTo>
                  <a:pt x="2368488" y="2183861"/>
                  <a:pt x="2361354" y="2186056"/>
                  <a:pt x="2355866" y="2190080"/>
                </a:cubicBezTo>
                <a:cubicBezTo>
                  <a:pt x="2351475" y="2193373"/>
                  <a:pt x="2346902" y="2195569"/>
                  <a:pt x="2342146" y="2196666"/>
                </a:cubicBezTo>
                <a:cubicBezTo>
                  <a:pt x="2339951" y="2196666"/>
                  <a:pt x="2337756" y="2195203"/>
                  <a:pt x="2335560" y="2192276"/>
                </a:cubicBezTo>
                <a:cubicBezTo>
                  <a:pt x="2334463" y="2188983"/>
                  <a:pt x="2332999" y="2183678"/>
                  <a:pt x="2331170" y="2176360"/>
                </a:cubicBezTo>
                <a:cubicBezTo>
                  <a:pt x="2330072" y="2169775"/>
                  <a:pt x="2327328" y="2164287"/>
                  <a:pt x="2322938" y="2159896"/>
                </a:cubicBezTo>
                <a:cubicBezTo>
                  <a:pt x="2319279" y="2156238"/>
                  <a:pt x="2317633" y="2153311"/>
                  <a:pt x="2317999" y="2151115"/>
                </a:cubicBezTo>
                <a:cubicBezTo>
                  <a:pt x="2317999" y="2148920"/>
                  <a:pt x="2321108" y="2147640"/>
                  <a:pt x="2327328" y="2147274"/>
                </a:cubicBezTo>
                <a:cubicBezTo>
                  <a:pt x="2332816" y="2147274"/>
                  <a:pt x="2337024" y="2146176"/>
                  <a:pt x="2339951" y="2143981"/>
                </a:cubicBezTo>
                <a:cubicBezTo>
                  <a:pt x="2343244" y="2140688"/>
                  <a:pt x="2345256" y="2133005"/>
                  <a:pt x="2345987" y="2120931"/>
                </a:cubicBezTo>
                <a:cubicBezTo>
                  <a:pt x="2346353" y="2107394"/>
                  <a:pt x="2346902" y="2094223"/>
                  <a:pt x="2347634" y="2081417"/>
                </a:cubicBezTo>
                <a:cubicBezTo>
                  <a:pt x="2328609" y="2086905"/>
                  <a:pt x="2311596" y="2092210"/>
                  <a:pt x="2296595" y="2097333"/>
                </a:cubicBezTo>
                <a:cubicBezTo>
                  <a:pt x="2294400" y="2098430"/>
                  <a:pt x="2291839" y="2099162"/>
                  <a:pt x="2288912" y="2099528"/>
                </a:cubicBezTo>
                <a:cubicBezTo>
                  <a:pt x="2288912" y="2111602"/>
                  <a:pt x="2289827" y="2124773"/>
                  <a:pt x="2291656" y="2139042"/>
                </a:cubicBezTo>
                <a:cubicBezTo>
                  <a:pt x="2292754" y="2151115"/>
                  <a:pt x="2289461" y="2159165"/>
                  <a:pt x="2281778" y="2163189"/>
                </a:cubicBezTo>
                <a:cubicBezTo>
                  <a:pt x="2274826" y="2166482"/>
                  <a:pt x="2270253" y="2170506"/>
                  <a:pt x="2268057" y="2175263"/>
                </a:cubicBezTo>
                <a:cubicBezTo>
                  <a:pt x="2265862" y="2178921"/>
                  <a:pt x="2263484" y="2181117"/>
                  <a:pt x="2260923" y="2181848"/>
                </a:cubicBezTo>
                <a:cubicBezTo>
                  <a:pt x="2258362" y="2181848"/>
                  <a:pt x="2255069" y="2179653"/>
                  <a:pt x="2251045" y="2175263"/>
                </a:cubicBezTo>
                <a:cubicBezTo>
                  <a:pt x="2247386" y="2170872"/>
                  <a:pt x="2244825" y="2161909"/>
                  <a:pt x="2243361" y="2148371"/>
                </a:cubicBezTo>
                <a:cubicBezTo>
                  <a:pt x="2242264" y="2126419"/>
                  <a:pt x="2242264" y="2107577"/>
                  <a:pt x="2243361" y="2091845"/>
                </a:cubicBezTo>
                <a:cubicBezTo>
                  <a:pt x="2244459" y="2076478"/>
                  <a:pt x="2245922" y="2060380"/>
                  <a:pt x="2247752" y="2043550"/>
                </a:cubicBezTo>
                <a:cubicBezTo>
                  <a:pt x="2248849" y="2027817"/>
                  <a:pt x="2250862" y="2008792"/>
                  <a:pt x="2253789" y="1986474"/>
                </a:cubicBezTo>
                <a:cubicBezTo>
                  <a:pt x="2254886" y="1977328"/>
                  <a:pt x="2256166" y="1967815"/>
                  <a:pt x="2257630" y="1957937"/>
                </a:cubicBezTo>
                <a:cubicBezTo>
                  <a:pt x="2217750" y="1957937"/>
                  <a:pt x="2177871" y="1957937"/>
                  <a:pt x="2137991" y="1957937"/>
                </a:cubicBezTo>
                <a:close/>
                <a:moveTo>
                  <a:pt x="1052987" y="1957937"/>
                </a:moveTo>
                <a:cubicBezTo>
                  <a:pt x="1052987" y="1957937"/>
                  <a:pt x="1053170" y="1958302"/>
                  <a:pt x="1053536" y="1959034"/>
                </a:cubicBezTo>
                <a:cubicBezTo>
                  <a:pt x="1053536" y="1960132"/>
                  <a:pt x="1054268" y="1961961"/>
                  <a:pt x="1055731" y="1964522"/>
                </a:cubicBezTo>
                <a:cubicBezTo>
                  <a:pt x="1056829" y="1966717"/>
                  <a:pt x="1056829" y="1969278"/>
                  <a:pt x="1055731" y="1972205"/>
                </a:cubicBezTo>
                <a:cubicBezTo>
                  <a:pt x="1054634" y="1974766"/>
                  <a:pt x="1054085" y="1977145"/>
                  <a:pt x="1054085" y="1979340"/>
                </a:cubicBezTo>
                <a:cubicBezTo>
                  <a:pt x="1054085" y="1981535"/>
                  <a:pt x="1053170" y="1984279"/>
                  <a:pt x="1051341" y="1987572"/>
                </a:cubicBezTo>
                <a:cubicBezTo>
                  <a:pt x="1049877" y="1990865"/>
                  <a:pt x="1047499" y="1993060"/>
                  <a:pt x="1044206" y="1994158"/>
                </a:cubicBezTo>
                <a:cubicBezTo>
                  <a:pt x="1028840" y="2000743"/>
                  <a:pt x="1014937" y="2004951"/>
                  <a:pt x="1002497" y="2006780"/>
                </a:cubicBezTo>
                <a:cubicBezTo>
                  <a:pt x="1000302" y="2006780"/>
                  <a:pt x="997924" y="2006963"/>
                  <a:pt x="995363" y="2007329"/>
                </a:cubicBezTo>
                <a:cubicBezTo>
                  <a:pt x="995363" y="2019403"/>
                  <a:pt x="995363" y="2032208"/>
                  <a:pt x="995363" y="2045745"/>
                </a:cubicBezTo>
                <a:cubicBezTo>
                  <a:pt x="996461" y="2045745"/>
                  <a:pt x="997924" y="2045562"/>
                  <a:pt x="999753" y="2045196"/>
                </a:cubicBezTo>
                <a:cubicBezTo>
                  <a:pt x="1012925" y="2043001"/>
                  <a:pt x="1021888" y="2041538"/>
                  <a:pt x="1026645" y="2040806"/>
                </a:cubicBezTo>
                <a:cubicBezTo>
                  <a:pt x="1031035" y="2040440"/>
                  <a:pt x="1034877" y="2040074"/>
                  <a:pt x="1038170" y="2039708"/>
                </a:cubicBezTo>
                <a:cubicBezTo>
                  <a:pt x="1042560" y="2039708"/>
                  <a:pt x="1045670" y="2041172"/>
                  <a:pt x="1047499" y="2044099"/>
                </a:cubicBezTo>
                <a:cubicBezTo>
                  <a:pt x="1048963" y="2046294"/>
                  <a:pt x="1050243" y="2048306"/>
                  <a:pt x="1051341" y="2050136"/>
                </a:cubicBezTo>
                <a:cubicBezTo>
                  <a:pt x="1051707" y="2051233"/>
                  <a:pt x="1052621" y="2053245"/>
                  <a:pt x="1054085" y="2056172"/>
                </a:cubicBezTo>
                <a:cubicBezTo>
                  <a:pt x="1055183" y="2058368"/>
                  <a:pt x="1055000" y="2061112"/>
                  <a:pt x="1053536" y="2064404"/>
                </a:cubicBezTo>
                <a:cubicBezTo>
                  <a:pt x="1052439" y="2067697"/>
                  <a:pt x="1051707" y="2070441"/>
                  <a:pt x="1051341" y="2072637"/>
                </a:cubicBezTo>
                <a:cubicBezTo>
                  <a:pt x="1051341" y="2074832"/>
                  <a:pt x="1050243" y="2077759"/>
                  <a:pt x="1048048" y="2081417"/>
                </a:cubicBezTo>
                <a:cubicBezTo>
                  <a:pt x="1046585" y="2084710"/>
                  <a:pt x="1044024" y="2086905"/>
                  <a:pt x="1040365" y="2088003"/>
                </a:cubicBezTo>
                <a:cubicBezTo>
                  <a:pt x="1026096" y="2093491"/>
                  <a:pt x="1013291" y="2096784"/>
                  <a:pt x="1001949" y="2097881"/>
                </a:cubicBezTo>
                <a:cubicBezTo>
                  <a:pt x="999753" y="2097881"/>
                  <a:pt x="997558" y="2098064"/>
                  <a:pt x="995363" y="2098430"/>
                </a:cubicBezTo>
                <a:cubicBezTo>
                  <a:pt x="995363" y="2142335"/>
                  <a:pt x="995363" y="2186422"/>
                  <a:pt x="995363" y="2230692"/>
                </a:cubicBezTo>
                <a:cubicBezTo>
                  <a:pt x="1085367" y="2230692"/>
                  <a:pt x="1176102" y="2230692"/>
                  <a:pt x="1267570" y="2230692"/>
                </a:cubicBezTo>
                <a:cubicBezTo>
                  <a:pt x="1267570" y="2139591"/>
                  <a:pt x="1267570" y="2048672"/>
                  <a:pt x="1267570" y="1957937"/>
                </a:cubicBezTo>
                <a:cubicBezTo>
                  <a:pt x="1224763" y="1957937"/>
                  <a:pt x="1181956" y="1957937"/>
                  <a:pt x="1139150" y="1957937"/>
                </a:cubicBezTo>
                <a:cubicBezTo>
                  <a:pt x="1139150" y="1963425"/>
                  <a:pt x="1139515" y="1970010"/>
                  <a:pt x="1140247" y="1977693"/>
                </a:cubicBezTo>
                <a:cubicBezTo>
                  <a:pt x="1141345" y="1998548"/>
                  <a:pt x="1141711" y="2012085"/>
                  <a:pt x="1141345" y="2018305"/>
                </a:cubicBezTo>
                <a:cubicBezTo>
                  <a:pt x="1140979" y="2024159"/>
                  <a:pt x="1141162" y="2032574"/>
                  <a:pt x="1141894" y="2043550"/>
                </a:cubicBezTo>
                <a:cubicBezTo>
                  <a:pt x="1142991" y="2053428"/>
                  <a:pt x="1142625" y="2075015"/>
                  <a:pt x="1140796" y="2108309"/>
                </a:cubicBezTo>
                <a:cubicBezTo>
                  <a:pt x="1139698" y="2129163"/>
                  <a:pt x="1138235" y="2145627"/>
                  <a:pt x="1136406" y="2157701"/>
                </a:cubicBezTo>
                <a:cubicBezTo>
                  <a:pt x="1134942" y="2169775"/>
                  <a:pt x="1133113" y="2178190"/>
                  <a:pt x="1130917" y="2182946"/>
                </a:cubicBezTo>
                <a:cubicBezTo>
                  <a:pt x="1125429" y="2188434"/>
                  <a:pt x="1116283" y="2193556"/>
                  <a:pt x="1103477" y="2198313"/>
                </a:cubicBezTo>
                <a:cubicBezTo>
                  <a:pt x="1091404" y="2202703"/>
                  <a:pt x="1081708" y="2208008"/>
                  <a:pt x="1074391" y="2214228"/>
                </a:cubicBezTo>
                <a:cubicBezTo>
                  <a:pt x="1067805" y="2220082"/>
                  <a:pt x="1061219" y="2223375"/>
                  <a:pt x="1054634" y="2224106"/>
                </a:cubicBezTo>
                <a:cubicBezTo>
                  <a:pt x="1050243" y="2224472"/>
                  <a:pt x="1045670" y="2222643"/>
                  <a:pt x="1040914" y="2218618"/>
                </a:cubicBezTo>
                <a:cubicBezTo>
                  <a:pt x="1037255" y="2214228"/>
                  <a:pt x="1034694" y="2208191"/>
                  <a:pt x="1033230" y="2200508"/>
                </a:cubicBezTo>
                <a:cubicBezTo>
                  <a:pt x="1032133" y="2192825"/>
                  <a:pt x="1029206" y="2186971"/>
                  <a:pt x="1024450" y="2182946"/>
                </a:cubicBezTo>
                <a:cubicBezTo>
                  <a:pt x="1020059" y="2178556"/>
                  <a:pt x="1018413" y="2175263"/>
                  <a:pt x="1019510" y="2173068"/>
                </a:cubicBezTo>
                <a:cubicBezTo>
                  <a:pt x="1020608" y="2169775"/>
                  <a:pt x="1024632" y="2168860"/>
                  <a:pt x="1031584" y="2170324"/>
                </a:cubicBezTo>
                <a:cubicBezTo>
                  <a:pt x="1038536" y="2171421"/>
                  <a:pt x="1044755" y="2172153"/>
                  <a:pt x="1050243" y="2172519"/>
                </a:cubicBezTo>
                <a:cubicBezTo>
                  <a:pt x="1055000" y="2172519"/>
                  <a:pt x="1059390" y="2170506"/>
                  <a:pt x="1063415" y="2166482"/>
                </a:cubicBezTo>
                <a:cubicBezTo>
                  <a:pt x="1063781" y="2165384"/>
                  <a:pt x="1064512" y="2160079"/>
                  <a:pt x="1065610" y="2150567"/>
                </a:cubicBezTo>
                <a:cubicBezTo>
                  <a:pt x="1066707" y="2141786"/>
                  <a:pt x="1067622" y="2126053"/>
                  <a:pt x="1068354" y="2103370"/>
                </a:cubicBezTo>
                <a:cubicBezTo>
                  <a:pt x="1069451" y="2068246"/>
                  <a:pt x="1069451" y="2036781"/>
                  <a:pt x="1068354" y="2008975"/>
                </a:cubicBezTo>
                <a:cubicBezTo>
                  <a:pt x="1067988" y="1991048"/>
                  <a:pt x="1067256" y="1974035"/>
                  <a:pt x="1066159" y="1957937"/>
                </a:cubicBezTo>
                <a:cubicBezTo>
                  <a:pt x="1061768" y="1957937"/>
                  <a:pt x="1057378" y="1957937"/>
                  <a:pt x="1052987" y="1957937"/>
                </a:cubicBezTo>
                <a:close/>
                <a:moveTo>
                  <a:pt x="718766" y="1957937"/>
                </a:moveTo>
                <a:cubicBezTo>
                  <a:pt x="718766" y="2047940"/>
                  <a:pt x="718766" y="2138859"/>
                  <a:pt x="718766" y="2230692"/>
                </a:cubicBezTo>
                <a:cubicBezTo>
                  <a:pt x="808770" y="2230692"/>
                  <a:pt x="899505" y="2230692"/>
                  <a:pt x="990973" y="2230692"/>
                </a:cubicBezTo>
                <a:cubicBezTo>
                  <a:pt x="990973" y="2186422"/>
                  <a:pt x="990973" y="2142517"/>
                  <a:pt x="990973" y="2098979"/>
                </a:cubicBezTo>
                <a:cubicBezTo>
                  <a:pt x="986216" y="2098979"/>
                  <a:pt x="981460" y="2099528"/>
                  <a:pt x="976704" y="2100625"/>
                </a:cubicBezTo>
                <a:cubicBezTo>
                  <a:pt x="976704" y="2113797"/>
                  <a:pt x="977618" y="2128432"/>
                  <a:pt x="979448" y="2144530"/>
                </a:cubicBezTo>
                <a:cubicBezTo>
                  <a:pt x="980545" y="2159896"/>
                  <a:pt x="976887" y="2169958"/>
                  <a:pt x="968472" y="2174714"/>
                </a:cubicBezTo>
                <a:cubicBezTo>
                  <a:pt x="959691" y="2179104"/>
                  <a:pt x="954020" y="2183861"/>
                  <a:pt x="951459" y="2188983"/>
                </a:cubicBezTo>
                <a:cubicBezTo>
                  <a:pt x="949263" y="2193739"/>
                  <a:pt x="946337" y="2196483"/>
                  <a:pt x="942678" y="2197215"/>
                </a:cubicBezTo>
                <a:cubicBezTo>
                  <a:pt x="939385" y="2197215"/>
                  <a:pt x="935360" y="2194471"/>
                  <a:pt x="930604" y="2188983"/>
                </a:cubicBezTo>
                <a:cubicBezTo>
                  <a:pt x="926214" y="2183495"/>
                  <a:pt x="923104" y="2172702"/>
                  <a:pt x="921274" y="2156603"/>
                </a:cubicBezTo>
                <a:cubicBezTo>
                  <a:pt x="919811" y="2133554"/>
                  <a:pt x="919628" y="2113431"/>
                  <a:pt x="920726" y="2096235"/>
                </a:cubicBezTo>
                <a:cubicBezTo>
                  <a:pt x="922189" y="2079405"/>
                  <a:pt x="923653" y="2062026"/>
                  <a:pt x="925116" y="2044099"/>
                </a:cubicBezTo>
                <a:cubicBezTo>
                  <a:pt x="926214" y="2026537"/>
                  <a:pt x="928226" y="2006048"/>
                  <a:pt x="931153" y="1982633"/>
                </a:cubicBezTo>
                <a:cubicBezTo>
                  <a:pt x="932251" y="1974584"/>
                  <a:pt x="933348" y="1966352"/>
                  <a:pt x="934446" y="1957937"/>
                </a:cubicBezTo>
                <a:cubicBezTo>
                  <a:pt x="923470" y="1957937"/>
                  <a:pt x="912494" y="1957937"/>
                  <a:pt x="901518" y="1957937"/>
                </a:cubicBezTo>
                <a:cubicBezTo>
                  <a:pt x="896030" y="1964888"/>
                  <a:pt x="890541" y="1972022"/>
                  <a:pt x="885053" y="1979340"/>
                </a:cubicBezTo>
                <a:cubicBezTo>
                  <a:pt x="864199" y="2005682"/>
                  <a:pt x="847552" y="2025622"/>
                  <a:pt x="835112" y="2039159"/>
                </a:cubicBezTo>
                <a:cubicBezTo>
                  <a:pt x="823039" y="2052697"/>
                  <a:pt x="814441" y="2060746"/>
                  <a:pt x="809319" y="2063307"/>
                </a:cubicBezTo>
                <a:cubicBezTo>
                  <a:pt x="802733" y="2066600"/>
                  <a:pt x="797428" y="2070258"/>
                  <a:pt x="793403" y="2074283"/>
                </a:cubicBezTo>
                <a:cubicBezTo>
                  <a:pt x="790110" y="2077576"/>
                  <a:pt x="786635" y="2080503"/>
                  <a:pt x="782976" y="2083064"/>
                </a:cubicBezTo>
                <a:cubicBezTo>
                  <a:pt x="780415" y="2085259"/>
                  <a:pt x="777305" y="2088735"/>
                  <a:pt x="773646" y="2093491"/>
                </a:cubicBezTo>
                <a:cubicBezTo>
                  <a:pt x="771085" y="2097881"/>
                  <a:pt x="766695" y="2101357"/>
                  <a:pt x="760475" y="2103918"/>
                </a:cubicBezTo>
                <a:cubicBezTo>
                  <a:pt x="754987" y="2106114"/>
                  <a:pt x="749865" y="2109955"/>
                  <a:pt x="745108" y="2115443"/>
                </a:cubicBezTo>
                <a:cubicBezTo>
                  <a:pt x="740718" y="2119834"/>
                  <a:pt x="737242" y="2121297"/>
                  <a:pt x="734681" y="2119834"/>
                </a:cubicBezTo>
                <a:cubicBezTo>
                  <a:pt x="732486" y="2118370"/>
                  <a:pt x="733766" y="2112699"/>
                  <a:pt x="738523" y="2102821"/>
                </a:cubicBezTo>
                <a:cubicBezTo>
                  <a:pt x="744011" y="2093674"/>
                  <a:pt x="750048" y="2083613"/>
                  <a:pt x="756633" y="2072637"/>
                </a:cubicBezTo>
                <a:cubicBezTo>
                  <a:pt x="774195" y="2043001"/>
                  <a:pt x="788830" y="2021598"/>
                  <a:pt x="800538" y="2008426"/>
                </a:cubicBezTo>
                <a:cubicBezTo>
                  <a:pt x="809684" y="1997450"/>
                  <a:pt x="821392" y="1980620"/>
                  <a:pt x="835661" y="1957937"/>
                </a:cubicBezTo>
                <a:cubicBezTo>
                  <a:pt x="796879" y="1957937"/>
                  <a:pt x="757914" y="1957937"/>
                  <a:pt x="718766" y="1957937"/>
                </a:cubicBezTo>
                <a:close/>
                <a:moveTo>
                  <a:pt x="441239" y="1957937"/>
                </a:moveTo>
                <a:cubicBezTo>
                  <a:pt x="441239" y="1961229"/>
                  <a:pt x="441239" y="1964888"/>
                  <a:pt x="441239" y="1968913"/>
                </a:cubicBezTo>
                <a:cubicBezTo>
                  <a:pt x="444531" y="1968547"/>
                  <a:pt x="447275" y="1967998"/>
                  <a:pt x="449471" y="1967266"/>
                </a:cubicBezTo>
                <a:cubicBezTo>
                  <a:pt x="456056" y="1965803"/>
                  <a:pt x="462093" y="1964522"/>
                  <a:pt x="467581" y="1963425"/>
                </a:cubicBezTo>
                <a:cubicBezTo>
                  <a:pt x="473069" y="1963425"/>
                  <a:pt x="477094" y="1964888"/>
                  <a:pt x="479655" y="1967815"/>
                </a:cubicBezTo>
                <a:cubicBezTo>
                  <a:pt x="481850" y="1970376"/>
                  <a:pt x="483496" y="1972754"/>
                  <a:pt x="484594" y="1974949"/>
                </a:cubicBezTo>
                <a:cubicBezTo>
                  <a:pt x="485692" y="1976413"/>
                  <a:pt x="486972" y="1978791"/>
                  <a:pt x="488436" y="1982084"/>
                </a:cubicBezTo>
                <a:cubicBezTo>
                  <a:pt x="489899" y="1984645"/>
                  <a:pt x="490082" y="1988121"/>
                  <a:pt x="488985" y="1992511"/>
                </a:cubicBezTo>
                <a:cubicBezTo>
                  <a:pt x="487887" y="1996170"/>
                  <a:pt x="487338" y="1999463"/>
                  <a:pt x="487338" y="2002390"/>
                </a:cubicBezTo>
                <a:cubicBezTo>
                  <a:pt x="487338" y="2004585"/>
                  <a:pt x="486241" y="2008243"/>
                  <a:pt x="484045" y="2013366"/>
                </a:cubicBezTo>
                <a:cubicBezTo>
                  <a:pt x="481850" y="2017756"/>
                  <a:pt x="478923" y="2020866"/>
                  <a:pt x="475264" y="2022695"/>
                </a:cubicBezTo>
                <a:cubicBezTo>
                  <a:pt x="462825" y="2027452"/>
                  <a:pt x="451117" y="2031659"/>
                  <a:pt x="440141" y="2035318"/>
                </a:cubicBezTo>
                <a:cubicBezTo>
                  <a:pt x="440141" y="2036415"/>
                  <a:pt x="440141" y="2037513"/>
                  <a:pt x="440141" y="2038611"/>
                </a:cubicBezTo>
                <a:cubicBezTo>
                  <a:pt x="439775" y="2060563"/>
                  <a:pt x="439775" y="2076661"/>
                  <a:pt x="440141" y="2086905"/>
                </a:cubicBezTo>
                <a:cubicBezTo>
                  <a:pt x="448922" y="2086905"/>
                  <a:pt x="455873" y="2086905"/>
                  <a:pt x="460996" y="2086905"/>
                </a:cubicBezTo>
                <a:cubicBezTo>
                  <a:pt x="473069" y="2086905"/>
                  <a:pt x="483314" y="2086539"/>
                  <a:pt x="491729" y="2085808"/>
                </a:cubicBezTo>
                <a:cubicBezTo>
                  <a:pt x="500509" y="2084710"/>
                  <a:pt x="508376" y="2085991"/>
                  <a:pt x="515327" y="2089649"/>
                </a:cubicBezTo>
                <a:cubicBezTo>
                  <a:pt x="521181" y="2093308"/>
                  <a:pt x="526669" y="2097881"/>
                  <a:pt x="531791" y="2103370"/>
                </a:cubicBezTo>
                <a:cubicBezTo>
                  <a:pt x="536182" y="2108126"/>
                  <a:pt x="539109" y="2112516"/>
                  <a:pt x="540572" y="2116541"/>
                </a:cubicBezTo>
                <a:cubicBezTo>
                  <a:pt x="541670" y="2119834"/>
                  <a:pt x="541853" y="2124041"/>
                  <a:pt x="541121" y="2129163"/>
                </a:cubicBezTo>
                <a:cubicBezTo>
                  <a:pt x="540023" y="2133554"/>
                  <a:pt x="536182" y="2138859"/>
                  <a:pt x="529596" y="2145079"/>
                </a:cubicBezTo>
                <a:cubicBezTo>
                  <a:pt x="523010" y="2150567"/>
                  <a:pt x="515876" y="2152396"/>
                  <a:pt x="508193" y="2150567"/>
                </a:cubicBezTo>
                <a:cubicBezTo>
                  <a:pt x="500144" y="2148371"/>
                  <a:pt x="481301" y="2147457"/>
                  <a:pt x="451666" y="2147823"/>
                </a:cubicBezTo>
                <a:cubicBezTo>
                  <a:pt x="422762" y="2147823"/>
                  <a:pt x="396603" y="2149286"/>
                  <a:pt x="373187" y="2152213"/>
                </a:cubicBezTo>
                <a:cubicBezTo>
                  <a:pt x="350137" y="2154408"/>
                  <a:pt x="333490" y="2157335"/>
                  <a:pt x="323246" y="2160994"/>
                </a:cubicBezTo>
                <a:cubicBezTo>
                  <a:pt x="320685" y="2161360"/>
                  <a:pt x="317941" y="2161726"/>
                  <a:pt x="315014" y="2162092"/>
                </a:cubicBezTo>
                <a:cubicBezTo>
                  <a:pt x="315014" y="2171970"/>
                  <a:pt x="311538" y="2178921"/>
                  <a:pt x="304586" y="2182946"/>
                </a:cubicBezTo>
                <a:cubicBezTo>
                  <a:pt x="296537" y="2187336"/>
                  <a:pt x="291232" y="2192276"/>
                  <a:pt x="288671" y="2197764"/>
                </a:cubicBezTo>
                <a:cubicBezTo>
                  <a:pt x="287208" y="2202520"/>
                  <a:pt x="284647" y="2205264"/>
                  <a:pt x="280988" y="2205996"/>
                </a:cubicBezTo>
                <a:cubicBezTo>
                  <a:pt x="280988" y="2213679"/>
                  <a:pt x="280988" y="2221911"/>
                  <a:pt x="280988" y="2230692"/>
                </a:cubicBezTo>
                <a:cubicBezTo>
                  <a:pt x="370992" y="2230692"/>
                  <a:pt x="461727" y="2230692"/>
                  <a:pt x="553195" y="2230692"/>
                </a:cubicBezTo>
                <a:cubicBezTo>
                  <a:pt x="553195" y="2139591"/>
                  <a:pt x="553195" y="2048672"/>
                  <a:pt x="553195" y="1957937"/>
                </a:cubicBezTo>
                <a:cubicBezTo>
                  <a:pt x="515876" y="1957937"/>
                  <a:pt x="478557" y="1957937"/>
                  <a:pt x="441239" y="1957937"/>
                </a:cubicBezTo>
                <a:close/>
                <a:moveTo>
                  <a:pt x="308428" y="1957937"/>
                </a:moveTo>
                <a:cubicBezTo>
                  <a:pt x="308428" y="1964522"/>
                  <a:pt x="308428" y="1971840"/>
                  <a:pt x="308428" y="1979889"/>
                </a:cubicBezTo>
                <a:cubicBezTo>
                  <a:pt x="308428" y="2005134"/>
                  <a:pt x="308245" y="2031659"/>
                  <a:pt x="307879" y="2059465"/>
                </a:cubicBezTo>
                <a:cubicBezTo>
                  <a:pt x="307879" y="2072637"/>
                  <a:pt x="308245" y="2087088"/>
                  <a:pt x="308977" y="2102821"/>
                </a:cubicBezTo>
                <a:cubicBezTo>
                  <a:pt x="330197" y="2099162"/>
                  <a:pt x="354711" y="2095686"/>
                  <a:pt x="382517" y="2092393"/>
                </a:cubicBezTo>
                <a:cubicBezTo>
                  <a:pt x="382882" y="2092393"/>
                  <a:pt x="383614" y="2092210"/>
                  <a:pt x="384712" y="2091845"/>
                </a:cubicBezTo>
                <a:cubicBezTo>
                  <a:pt x="384712" y="2079771"/>
                  <a:pt x="384529" y="2064587"/>
                  <a:pt x="384163" y="2046294"/>
                </a:cubicBezTo>
                <a:cubicBezTo>
                  <a:pt x="377577" y="2047392"/>
                  <a:pt x="371175" y="2048489"/>
                  <a:pt x="364955" y="2049587"/>
                </a:cubicBezTo>
                <a:cubicBezTo>
                  <a:pt x="358369" y="2050684"/>
                  <a:pt x="353430" y="2048306"/>
                  <a:pt x="350137" y="2042452"/>
                </a:cubicBezTo>
                <a:cubicBezTo>
                  <a:pt x="346844" y="2036964"/>
                  <a:pt x="343917" y="2032208"/>
                  <a:pt x="341356" y="2028183"/>
                </a:cubicBezTo>
                <a:cubicBezTo>
                  <a:pt x="339161" y="2024891"/>
                  <a:pt x="337698" y="2021781"/>
                  <a:pt x="336966" y="2018854"/>
                </a:cubicBezTo>
                <a:cubicBezTo>
                  <a:pt x="336966" y="2016659"/>
                  <a:pt x="336600" y="2014463"/>
                  <a:pt x="335868" y="2012268"/>
                </a:cubicBezTo>
                <a:cubicBezTo>
                  <a:pt x="335868" y="2010073"/>
                  <a:pt x="335868" y="2006597"/>
                  <a:pt x="335868" y="2001841"/>
                </a:cubicBezTo>
                <a:cubicBezTo>
                  <a:pt x="335868" y="1997450"/>
                  <a:pt x="339710" y="1994341"/>
                  <a:pt x="347393" y="1992511"/>
                </a:cubicBezTo>
                <a:cubicBezTo>
                  <a:pt x="358735" y="1990316"/>
                  <a:pt x="371175" y="1987389"/>
                  <a:pt x="384712" y="1983730"/>
                </a:cubicBezTo>
                <a:cubicBezTo>
                  <a:pt x="384712" y="1976047"/>
                  <a:pt x="384895" y="1967998"/>
                  <a:pt x="385261" y="1959583"/>
                </a:cubicBezTo>
                <a:cubicBezTo>
                  <a:pt x="375016" y="1962144"/>
                  <a:pt x="367516" y="1961961"/>
                  <a:pt x="362760" y="1959034"/>
                </a:cubicBezTo>
                <a:cubicBezTo>
                  <a:pt x="362394" y="1959034"/>
                  <a:pt x="362028" y="1958668"/>
                  <a:pt x="361662" y="1957937"/>
                </a:cubicBezTo>
                <a:cubicBezTo>
                  <a:pt x="344100" y="1957937"/>
                  <a:pt x="326356" y="1957937"/>
                  <a:pt x="308428" y="1957937"/>
                </a:cubicBezTo>
                <a:close/>
                <a:moveTo>
                  <a:pt x="4391" y="1957937"/>
                </a:moveTo>
                <a:cubicBezTo>
                  <a:pt x="4391" y="2047940"/>
                  <a:pt x="4391" y="2138859"/>
                  <a:pt x="4391" y="2230692"/>
                </a:cubicBezTo>
                <a:cubicBezTo>
                  <a:pt x="94395" y="2230692"/>
                  <a:pt x="185130" y="2230692"/>
                  <a:pt x="276598" y="2230692"/>
                </a:cubicBezTo>
                <a:cubicBezTo>
                  <a:pt x="276598" y="2221911"/>
                  <a:pt x="276598" y="2213313"/>
                  <a:pt x="276598" y="2204898"/>
                </a:cubicBezTo>
                <a:cubicBezTo>
                  <a:pt x="274402" y="2203801"/>
                  <a:pt x="271841" y="2201788"/>
                  <a:pt x="268914" y="2198861"/>
                </a:cubicBezTo>
                <a:cubicBezTo>
                  <a:pt x="264524" y="2194105"/>
                  <a:pt x="261048" y="2183678"/>
                  <a:pt x="258487" y="2167580"/>
                </a:cubicBezTo>
                <a:cubicBezTo>
                  <a:pt x="254828" y="2136847"/>
                  <a:pt x="253365" y="2109772"/>
                  <a:pt x="254097" y="2086357"/>
                </a:cubicBezTo>
                <a:cubicBezTo>
                  <a:pt x="255194" y="2064038"/>
                  <a:pt x="255926" y="2040989"/>
                  <a:pt x="256292" y="2017207"/>
                </a:cubicBezTo>
                <a:cubicBezTo>
                  <a:pt x="256292" y="1999646"/>
                  <a:pt x="257023" y="1979889"/>
                  <a:pt x="258487" y="1957937"/>
                </a:cubicBezTo>
                <a:cubicBezTo>
                  <a:pt x="229949" y="1957937"/>
                  <a:pt x="201412" y="1957937"/>
                  <a:pt x="172874" y="1957937"/>
                </a:cubicBezTo>
                <a:cubicBezTo>
                  <a:pt x="172874" y="1963425"/>
                  <a:pt x="172874" y="1968913"/>
                  <a:pt x="172874" y="1974401"/>
                </a:cubicBezTo>
                <a:cubicBezTo>
                  <a:pt x="172874" y="1989767"/>
                  <a:pt x="172142" y="2018122"/>
                  <a:pt x="170678" y="2059465"/>
                </a:cubicBezTo>
                <a:cubicBezTo>
                  <a:pt x="169581" y="2100077"/>
                  <a:pt x="169947" y="2128432"/>
                  <a:pt x="171776" y="2144530"/>
                </a:cubicBezTo>
                <a:cubicBezTo>
                  <a:pt x="172874" y="2163189"/>
                  <a:pt x="171776" y="2173433"/>
                  <a:pt x="168483" y="2175263"/>
                </a:cubicBezTo>
                <a:cubicBezTo>
                  <a:pt x="165190" y="2177458"/>
                  <a:pt x="161898" y="2179653"/>
                  <a:pt x="158605" y="2181848"/>
                </a:cubicBezTo>
                <a:cubicBezTo>
                  <a:pt x="156044" y="2184044"/>
                  <a:pt x="152751" y="2187153"/>
                  <a:pt x="148726" y="2191178"/>
                </a:cubicBezTo>
                <a:cubicBezTo>
                  <a:pt x="145433" y="2194837"/>
                  <a:pt x="141958" y="2196849"/>
                  <a:pt x="138299" y="2197215"/>
                </a:cubicBezTo>
                <a:cubicBezTo>
                  <a:pt x="135006" y="2197215"/>
                  <a:pt x="130799" y="2193007"/>
                  <a:pt x="125676" y="2184592"/>
                </a:cubicBezTo>
                <a:cubicBezTo>
                  <a:pt x="120920" y="2176543"/>
                  <a:pt x="118542" y="2162640"/>
                  <a:pt x="118542" y="2142883"/>
                </a:cubicBezTo>
                <a:cubicBezTo>
                  <a:pt x="120737" y="2075929"/>
                  <a:pt x="122932" y="2018854"/>
                  <a:pt x="125128" y="1971657"/>
                </a:cubicBezTo>
                <a:cubicBezTo>
                  <a:pt x="125128" y="1967266"/>
                  <a:pt x="125128" y="1962693"/>
                  <a:pt x="125128" y="1957937"/>
                </a:cubicBezTo>
                <a:cubicBezTo>
                  <a:pt x="109761" y="1957937"/>
                  <a:pt x="94395" y="1957937"/>
                  <a:pt x="79028" y="1957937"/>
                </a:cubicBezTo>
                <a:cubicBezTo>
                  <a:pt x="77565" y="1963425"/>
                  <a:pt x="75004" y="1968181"/>
                  <a:pt x="71345" y="1972205"/>
                </a:cubicBezTo>
                <a:cubicBezTo>
                  <a:pt x="66589" y="1976962"/>
                  <a:pt x="62198" y="1979340"/>
                  <a:pt x="58174" y="1979340"/>
                </a:cubicBezTo>
                <a:cubicBezTo>
                  <a:pt x="54881" y="1979340"/>
                  <a:pt x="52320" y="1976779"/>
                  <a:pt x="50490" y="1971657"/>
                </a:cubicBezTo>
                <a:cubicBezTo>
                  <a:pt x="49027" y="1967266"/>
                  <a:pt x="46649" y="1963242"/>
                  <a:pt x="43356" y="1959583"/>
                </a:cubicBezTo>
                <a:cubicBezTo>
                  <a:pt x="42990" y="1959217"/>
                  <a:pt x="42441" y="1958668"/>
                  <a:pt x="41709" y="1957937"/>
                </a:cubicBezTo>
                <a:cubicBezTo>
                  <a:pt x="29270" y="1957937"/>
                  <a:pt x="16830" y="1957937"/>
                  <a:pt x="4391" y="1957937"/>
                </a:cubicBezTo>
                <a:close/>
                <a:moveTo>
                  <a:pt x="3933695" y="1957388"/>
                </a:moveTo>
                <a:cubicBezTo>
                  <a:pt x="3932232" y="1970559"/>
                  <a:pt x="3929670" y="1984645"/>
                  <a:pt x="3926012" y="1999646"/>
                </a:cubicBezTo>
                <a:cubicBezTo>
                  <a:pt x="3929305" y="1999280"/>
                  <a:pt x="3932963" y="1998548"/>
                  <a:pt x="3936988" y="1997450"/>
                </a:cubicBezTo>
                <a:cubicBezTo>
                  <a:pt x="3949427" y="1994889"/>
                  <a:pt x="3971380" y="1991414"/>
                  <a:pt x="4002844" y="1987023"/>
                </a:cubicBezTo>
                <a:cubicBezTo>
                  <a:pt x="4002844" y="1977145"/>
                  <a:pt x="4003210" y="1967266"/>
                  <a:pt x="4003942" y="1957388"/>
                </a:cubicBezTo>
                <a:cubicBezTo>
                  <a:pt x="3980527" y="1957388"/>
                  <a:pt x="3957111" y="1957388"/>
                  <a:pt x="3933695" y="1957388"/>
                </a:cubicBezTo>
                <a:close/>
                <a:moveTo>
                  <a:pt x="3748748" y="1957388"/>
                </a:moveTo>
                <a:cubicBezTo>
                  <a:pt x="3719113" y="1957388"/>
                  <a:pt x="3689294" y="1957571"/>
                  <a:pt x="3659293" y="1957937"/>
                </a:cubicBezTo>
                <a:cubicBezTo>
                  <a:pt x="3658928" y="1959034"/>
                  <a:pt x="3658196" y="1959949"/>
                  <a:pt x="3657098" y="1960681"/>
                </a:cubicBezTo>
                <a:cubicBezTo>
                  <a:pt x="3650147" y="1966534"/>
                  <a:pt x="3643195" y="1965620"/>
                  <a:pt x="3636244" y="1957937"/>
                </a:cubicBezTo>
                <a:cubicBezTo>
                  <a:pt x="3609901" y="1957937"/>
                  <a:pt x="3583558" y="1957937"/>
                  <a:pt x="3557216" y="1957937"/>
                </a:cubicBezTo>
                <a:cubicBezTo>
                  <a:pt x="3557216" y="2047940"/>
                  <a:pt x="3557216" y="2138859"/>
                  <a:pt x="3557216" y="2230692"/>
                </a:cubicBezTo>
                <a:cubicBezTo>
                  <a:pt x="3647220" y="2230692"/>
                  <a:pt x="3737955" y="2230692"/>
                  <a:pt x="3829422" y="2230692"/>
                </a:cubicBezTo>
                <a:cubicBezTo>
                  <a:pt x="3829422" y="2185690"/>
                  <a:pt x="3829422" y="2141237"/>
                  <a:pt x="3829422" y="2097333"/>
                </a:cubicBezTo>
                <a:cubicBezTo>
                  <a:pt x="3826862" y="2098430"/>
                  <a:pt x="3823934" y="2099711"/>
                  <a:pt x="3820642" y="2101174"/>
                </a:cubicBezTo>
                <a:cubicBezTo>
                  <a:pt x="3806373" y="2106662"/>
                  <a:pt x="3788445" y="2112699"/>
                  <a:pt x="3766859" y="2119285"/>
                </a:cubicBezTo>
                <a:cubicBezTo>
                  <a:pt x="3765396" y="2119285"/>
                  <a:pt x="3763932" y="2119468"/>
                  <a:pt x="3762468" y="2119834"/>
                </a:cubicBezTo>
                <a:cubicBezTo>
                  <a:pt x="3762468" y="2119834"/>
                  <a:pt x="3762468" y="2120382"/>
                  <a:pt x="3762468" y="2121480"/>
                </a:cubicBezTo>
                <a:cubicBezTo>
                  <a:pt x="3760273" y="2126968"/>
                  <a:pt x="3755883" y="2130810"/>
                  <a:pt x="3749297" y="2133005"/>
                </a:cubicBezTo>
                <a:cubicBezTo>
                  <a:pt x="3743809" y="2135200"/>
                  <a:pt x="3737772" y="2131724"/>
                  <a:pt x="3731187" y="2122578"/>
                </a:cubicBezTo>
                <a:cubicBezTo>
                  <a:pt x="3726430" y="2115992"/>
                  <a:pt x="3722589" y="2109406"/>
                  <a:pt x="3719662" y="2102821"/>
                </a:cubicBezTo>
                <a:cubicBezTo>
                  <a:pt x="3717101" y="2096235"/>
                  <a:pt x="3713442" y="2085259"/>
                  <a:pt x="3708686" y="2069892"/>
                </a:cubicBezTo>
                <a:cubicBezTo>
                  <a:pt x="3704295" y="2055258"/>
                  <a:pt x="3701186" y="2044465"/>
                  <a:pt x="3699356" y="2037513"/>
                </a:cubicBezTo>
                <a:cubicBezTo>
                  <a:pt x="3698258" y="2030927"/>
                  <a:pt x="3696978" y="2021964"/>
                  <a:pt x="3695514" y="2010622"/>
                </a:cubicBezTo>
                <a:cubicBezTo>
                  <a:pt x="3695514" y="2001841"/>
                  <a:pt x="3696795" y="1993609"/>
                  <a:pt x="3699356" y="1985926"/>
                </a:cubicBezTo>
                <a:cubicBezTo>
                  <a:pt x="3702649" y="1978242"/>
                  <a:pt x="3707588" y="1973669"/>
                  <a:pt x="3714174" y="1972205"/>
                </a:cubicBezTo>
                <a:cubicBezTo>
                  <a:pt x="3718564" y="1971108"/>
                  <a:pt x="3723686" y="1973120"/>
                  <a:pt x="3729540" y="1978242"/>
                </a:cubicBezTo>
                <a:cubicBezTo>
                  <a:pt x="3733931" y="1976779"/>
                  <a:pt x="3738870" y="1975132"/>
                  <a:pt x="3744358" y="1973303"/>
                </a:cubicBezTo>
                <a:cubicBezTo>
                  <a:pt x="3745456" y="1968913"/>
                  <a:pt x="3746919" y="1963608"/>
                  <a:pt x="3748748" y="1957388"/>
                </a:cubicBezTo>
                <a:close/>
                <a:moveTo>
                  <a:pt x="1709738" y="1957388"/>
                </a:moveTo>
                <a:cubicBezTo>
                  <a:pt x="1709738" y="2047757"/>
                  <a:pt x="1709738" y="2138859"/>
                  <a:pt x="1709738" y="2230692"/>
                </a:cubicBezTo>
                <a:cubicBezTo>
                  <a:pt x="1799742" y="2230692"/>
                  <a:pt x="1890478" y="2230692"/>
                  <a:pt x="1981945" y="2230692"/>
                </a:cubicBezTo>
                <a:cubicBezTo>
                  <a:pt x="1981945" y="2139591"/>
                  <a:pt x="1981945" y="2048672"/>
                  <a:pt x="1981945" y="1957937"/>
                </a:cubicBezTo>
                <a:cubicBezTo>
                  <a:pt x="1966578" y="1957937"/>
                  <a:pt x="1951577" y="1957754"/>
                  <a:pt x="1936943" y="1957388"/>
                </a:cubicBezTo>
                <a:cubicBezTo>
                  <a:pt x="1936943" y="1973852"/>
                  <a:pt x="1937492" y="1992877"/>
                  <a:pt x="1938589" y="2014463"/>
                </a:cubicBezTo>
                <a:cubicBezTo>
                  <a:pt x="1939687" y="2047757"/>
                  <a:pt x="1939138" y="2079405"/>
                  <a:pt x="1936943" y="2109406"/>
                </a:cubicBezTo>
                <a:cubicBezTo>
                  <a:pt x="1934747" y="2139042"/>
                  <a:pt x="1928711" y="2160811"/>
                  <a:pt x="1918832" y="2174714"/>
                </a:cubicBezTo>
                <a:cubicBezTo>
                  <a:pt x="1912978" y="2182397"/>
                  <a:pt x="1904929" y="2186788"/>
                  <a:pt x="1894685" y="2187885"/>
                </a:cubicBezTo>
                <a:cubicBezTo>
                  <a:pt x="1885538" y="2188983"/>
                  <a:pt x="1876940" y="2192459"/>
                  <a:pt x="1868891" y="2198313"/>
                </a:cubicBezTo>
                <a:cubicBezTo>
                  <a:pt x="1861940" y="2203801"/>
                  <a:pt x="1855720" y="2206910"/>
                  <a:pt x="1850232" y="2207642"/>
                </a:cubicBezTo>
                <a:cubicBezTo>
                  <a:pt x="1844744" y="2208740"/>
                  <a:pt x="1840902" y="2207459"/>
                  <a:pt x="1838707" y="2203801"/>
                </a:cubicBezTo>
                <a:cubicBezTo>
                  <a:pt x="1836512" y="2199410"/>
                  <a:pt x="1833036" y="2195569"/>
                  <a:pt x="1828280" y="2192276"/>
                </a:cubicBezTo>
                <a:cubicBezTo>
                  <a:pt x="1823523" y="2188983"/>
                  <a:pt x="1820413" y="2184409"/>
                  <a:pt x="1818950" y="2178556"/>
                </a:cubicBezTo>
                <a:cubicBezTo>
                  <a:pt x="1817852" y="2173068"/>
                  <a:pt x="1814559" y="2167762"/>
                  <a:pt x="1809071" y="2162640"/>
                </a:cubicBezTo>
                <a:cubicBezTo>
                  <a:pt x="1803584" y="2158250"/>
                  <a:pt x="1801205" y="2155140"/>
                  <a:pt x="1801937" y="2153311"/>
                </a:cubicBezTo>
                <a:cubicBezTo>
                  <a:pt x="1803035" y="2150018"/>
                  <a:pt x="1807608" y="2148920"/>
                  <a:pt x="1815657" y="2150018"/>
                </a:cubicBezTo>
                <a:cubicBezTo>
                  <a:pt x="1823340" y="2150384"/>
                  <a:pt x="1830658" y="2150749"/>
                  <a:pt x="1837609" y="2151115"/>
                </a:cubicBezTo>
                <a:cubicBezTo>
                  <a:pt x="1844195" y="2151115"/>
                  <a:pt x="1849134" y="2149286"/>
                  <a:pt x="1852427" y="2145627"/>
                </a:cubicBezTo>
                <a:cubicBezTo>
                  <a:pt x="1855720" y="2144164"/>
                  <a:pt x="1858830" y="2138676"/>
                  <a:pt x="1861757" y="2129163"/>
                </a:cubicBezTo>
                <a:cubicBezTo>
                  <a:pt x="1863952" y="2120382"/>
                  <a:pt x="1866147" y="2107211"/>
                  <a:pt x="1868342" y="2089649"/>
                </a:cubicBezTo>
                <a:cubicBezTo>
                  <a:pt x="1870538" y="2072088"/>
                  <a:pt x="1871269" y="2050501"/>
                  <a:pt x="1870538" y="2024891"/>
                </a:cubicBezTo>
                <a:cubicBezTo>
                  <a:pt x="1870172" y="2000743"/>
                  <a:pt x="1869623" y="1978242"/>
                  <a:pt x="1868891" y="1957388"/>
                </a:cubicBezTo>
                <a:cubicBezTo>
                  <a:pt x="1815840" y="1957388"/>
                  <a:pt x="1762789" y="1957388"/>
                  <a:pt x="1709738" y="1957388"/>
                </a:cubicBezTo>
                <a:close/>
                <a:moveTo>
                  <a:pt x="1433141" y="1957388"/>
                </a:moveTo>
                <a:cubicBezTo>
                  <a:pt x="1433141" y="2047757"/>
                  <a:pt x="1433141" y="2138859"/>
                  <a:pt x="1433141" y="2230692"/>
                </a:cubicBezTo>
                <a:cubicBezTo>
                  <a:pt x="1523145" y="2230692"/>
                  <a:pt x="1613880" y="2230692"/>
                  <a:pt x="1705348" y="2230692"/>
                </a:cubicBezTo>
                <a:cubicBezTo>
                  <a:pt x="1705348" y="2139591"/>
                  <a:pt x="1705348" y="2048489"/>
                  <a:pt x="1705348" y="1957388"/>
                </a:cubicBezTo>
                <a:cubicBezTo>
                  <a:pt x="1652662" y="1957388"/>
                  <a:pt x="1600343" y="1957571"/>
                  <a:pt x="1548390" y="1957937"/>
                </a:cubicBezTo>
                <a:cubicBezTo>
                  <a:pt x="1548390" y="1982084"/>
                  <a:pt x="1548390" y="2007878"/>
                  <a:pt x="1548390" y="2035318"/>
                </a:cubicBezTo>
                <a:cubicBezTo>
                  <a:pt x="1548390" y="2066051"/>
                  <a:pt x="1550951" y="2100991"/>
                  <a:pt x="1556073" y="2140139"/>
                </a:cubicBezTo>
                <a:cubicBezTo>
                  <a:pt x="1558268" y="2154774"/>
                  <a:pt x="1555158" y="2164653"/>
                  <a:pt x="1546743" y="2169775"/>
                </a:cubicBezTo>
                <a:cubicBezTo>
                  <a:pt x="1538694" y="2174165"/>
                  <a:pt x="1533389" y="2179104"/>
                  <a:pt x="1530828" y="2184592"/>
                </a:cubicBezTo>
                <a:cubicBezTo>
                  <a:pt x="1529365" y="2189349"/>
                  <a:pt x="1526803" y="2192093"/>
                  <a:pt x="1523145" y="2192825"/>
                </a:cubicBezTo>
                <a:cubicBezTo>
                  <a:pt x="1519852" y="2192825"/>
                  <a:pt x="1515827" y="2190446"/>
                  <a:pt x="1511071" y="2185690"/>
                </a:cubicBezTo>
                <a:cubicBezTo>
                  <a:pt x="1506681" y="2180934"/>
                  <a:pt x="1503205" y="2170689"/>
                  <a:pt x="1500644" y="2154957"/>
                </a:cubicBezTo>
                <a:cubicBezTo>
                  <a:pt x="1496253" y="2120565"/>
                  <a:pt x="1494241" y="2090564"/>
                  <a:pt x="1494607" y="2064953"/>
                </a:cubicBezTo>
                <a:cubicBezTo>
                  <a:pt x="1494973" y="2039708"/>
                  <a:pt x="1495522" y="2014097"/>
                  <a:pt x="1496253" y="1988121"/>
                </a:cubicBezTo>
                <a:cubicBezTo>
                  <a:pt x="1496253" y="1978242"/>
                  <a:pt x="1496253" y="1968181"/>
                  <a:pt x="1496253" y="1957937"/>
                </a:cubicBezTo>
                <a:cubicBezTo>
                  <a:pt x="1475399" y="1957937"/>
                  <a:pt x="1454361" y="1957754"/>
                  <a:pt x="1433141" y="1957388"/>
                </a:cubicBezTo>
                <a:close/>
                <a:moveTo>
                  <a:pt x="3833813" y="1956839"/>
                </a:moveTo>
                <a:cubicBezTo>
                  <a:pt x="3833813" y="1957205"/>
                  <a:pt x="3833813" y="1957571"/>
                  <a:pt x="3833813" y="1957937"/>
                </a:cubicBezTo>
                <a:cubicBezTo>
                  <a:pt x="3838203" y="1960132"/>
                  <a:pt x="3843691" y="1963242"/>
                  <a:pt x="3850277" y="1967266"/>
                </a:cubicBezTo>
                <a:cubicBezTo>
                  <a:pt x="3860521" y="1973852"/>
                  <a:pt x="3866741" y="1979523"/>
                  <a:pt x="3868936" y="1984279"/>
                </a:cubicBezTo>
                <a:cubicBezTo>
                  <a:pt x="3870034" y="1989035"/>
                  <a:pt x="3869485" y="1995072"/>
                  <a:pt x="3867290" y="2002390"/>
                </a:cubicBezTo>
                <a:cubicBezTo>
                  <a:pt x="3865095" y="2010073"/>
                  <a:pt x="3861985" y="2019768"/>
                  <a:pt x="3857960" y="2031476"/>
                </a:cubicBezTo>
                <a:cubicBezTo>
                  <a:pt x="3855765" y="2038428"/>
                  <a:pt x="3852472" y="2045928"/>
                  <a:pt x="3848082" y="2053977"/>
                </a:cubicBezTo>
                <a:cubicBezTo>
                  <a:pt x="3849179" y="2054343"/>
                  <a:pt x="3850460" y="2055258"/>
                  <a:pt x="3851923" y="2056721"/>
                </a:cubicBezTo>
                <a:cubicBezTo>
                  <a:pt x="3853021" y="2057819"/>
                  <a:pt x="3854484" y="2059099"/>
                  <a:pt x="3856314" y="2060563"/>
                </a:cubicBezTo>
                <a:cubicBezTo>
                  <a:pt x="3857777" y="2061660"/>
                  <a:pt x="3858509" y="2063490"/>
                  <a:pt x="3858509" y="2066051"/>
                </a:cubicBezTo>
                <a:cubicBezTo>
                  <a:pt x="3858509" y="2068246"/>
                  <a:pt x="3858692" y="2070258"/>
                  <a:pt x="3859058" y="2072088"/>
                </a:cubicBezTo>
                <a:cubicBezTo>
                  <a:pt x="3859058" y="2073185"/>
                  <a:pt x="3858692" y="2074832"/>
                  <a:pt x="3857960" y="2077027"/>
                </a:cubicBezTo>
                <a:cubicBezTo>
                  <a:pt x="3857595" y="2079222"/>
                  <a:pt x="3857228" y="2081417"/>
                  <a:pt x="3856863" y="2083613"/>
                </a:cubicBezTo>
                <a:cubicBezTo>
                  <a:pt x="3856863" y="2085808"/>
                  <a:pt x="3855582" y="2087454"/>
                  <a:pt x="3853021" y="2088552"/>
                </a:cubicBezTo>
                <a:cubicBezTo>
                  <a:pt x="3848265" y="2090015"/>
                  <a:pt x="3841862" y="2092393"/>
                  <a:pt x="3833813" y="2095686"/>
                </a:cubicBezTo>
                <a:cubicBezTo>
                  <a:pt x="3833813" y="2139956"/>
                  <a:pt x="3833813" y="2184958"/>
                  <a:pt x="3833813" y="2230692"/>
                </a:cubicBezTo>
                <a:cubicBezTo>
                  <a:pt x="3923817" y="2230692"/>
                  <a:pt x="4014552" y="2230692"/>
                  <a:pt x="4106020" y="2230692"/>
                </a:cubicBezTo>
                <a:cubicBezTo>
                  <a:pt x="4106020" y="2139591"/>
                  <a:pt x="4106020" y="2048489"/>
                  <a:pt x="4106020" y="1957388"/>
                </a:cubicBezTo>
                <a:cubicBezTo>
                  <a:pt x="4092483" y="1957388"/>
                  <a:pt x="4078945" y="1957388"/>
                  <a:pt x="4065408" y="1957388"/>
                </a:cubicBezTo>
                <a:cubicBezTo>
                  <a:pt x="4065408" y="1958485"/>
                  <a:pt x="4065408" y="1960132"/>
                  <a:pt x="4065408" y="1962327"/>
                </a:cubicBezTo>
                <a:cubicBezTo>
                  <a:pt x="4065408" y="1987938"/>
                  <a:pt x="4065408" y="2010805"/>
                  <a:pt x="4065408" y="2030927"/>
                </a:cubicBezTo>
                <a:cubicBezTo>
                  <a:pt x="4065774" y="2049953"/>
                  <a:pt x="4065591" y="2070258"/>
                  <a:pt x="4064859" y="2091845"/>
                </a:cubicBezTo>
                <a:cubicBezTo>
                  <a:pt x="4063762" y="2114894"/>
                  <a:pt x="4062481" y="2129346"/>
                  <a:pt x="4061018" y="2135200"/>
                </a:cubicBezTo>
                <a:cubicBezTo>
                  <a:pt x="4059920" y="2140688"/>
                  <a:pt x="4058274" y="2145079"/>
                  <a:pt x="4056078" y="2148371"/>
                </a:cubicBezTo>
                <a:cubicBezTo>
                  <a:pt x="4053883" y="2151664"/>
                  <a:pt x="4051322" y="2153859"/>
                  <a:pt x="4048395" y="2154957"/>
                </a:cubicBezTo>
                <a:cubicBezTo>
                  <a:pt x="4044005" y="2156055"/>
                  <a:pt x="4040163" y="2159165"/>
                  <a:pt x="4036870" y="2164287"/>
                </a:cubicBezTo>
                <a:cubicBezTo>
                  <a:pt x="4033577" y="2168677"/>
                  <a:pt x="4029187" y="2171970"/>
                  <a:pt x="4023699" y="2174165"/>
                </a:cubicBezTo>
                <a:cubicBezTo>
                  <a:pt x="4018943" y="2175629"/>
                  <a:pt x="4015284" y="2178190"/>
                  <a:pt x="4012723" y="2181848"/>
                </a:cubicBezTo>
                <a:cubicBezTo>
                  <a:pt x="4010528" y="2184409"/>
                  <a:pt x="4007235" y="2186422"/>
                  <a:pt x="4002844" y="2187885"/>
                </a:cubicBezTo>
                <a:cubicBezTo>
                  <a:pt x="3999186" y="2188983"/>
                  <a:pt x="3995710" y="2190629"/>
                  <a:pt x="3992417" y="2192825"/>
                </a:cubicBezTo>
                <a:cubicBezTo>
                  <a:pt x="3989124" y="2195020"/>
                  <a:pt x="3984551" y="2195934"/>
                  <a:pt x="3978697" y="2195569"/>
                </a:cubicBezTo>
                <a:cubicBezTo>
                  <a:pt x="3973941" y="2194471"/>
                  <a:pt x="3969733" y="2190995"/>
                  <a:pt x="3966075" y="2185141"/>
                </a:cubicBezTo>
                <a:cubicBezTo>
                  <a:pt x="3962782" y="2179653"/>
                  <a:pt x="3961135" y="2174165"/>
                  <a:pt x="3961135" y="2168677"/>
                </a:cubicBezTo>
                <a:cubicBezTo>
                  <a:pt x="3961135" y="2163921"/>
                  <a:pt x="3958757" y="2158799"/>
                  <a:pt x="3954001" y="2153311"/>
                </a:cubicBezTo>
                <a:cubicBezTo>
                  <a:pt x="3949610" y="2148554"/>
                  <a:pt x="3948330" y="2144896"/>
                  <a:pt x="3950159" y="2142335"/>
                </a:cubicBezTo>
                <a:cubicBezTo>
                  <a:pt x="3950159" y="2141237"/>
                  <a:pt x="3953818" y="2140871"/>
                  <a:pt x="3961135" y="2141237"/>
                </a:cubicBezTo>
                <a:cubicBezTo>
                  <a:pt x="3967721" y="2141603"/>
                  <a:pt x="3974672" y="2141786"/>
                  <a:pt x="3981990" y="2141786"/>
                </a:cubicBezTo>
                <a:cubicBezTo>
                  <a:pt x="3988576" y="2141786"/>
                  <a:pt x="3993515" y="2140139"/>
                  <a:pt x="3996808" y="2136847"/>
                </a:cubicBezTo>
                <a:cubicBezTo>
                  <a:pt x="3996808" y="2134651"/>
                  <a:pt x="3997173" y="2131176"/>
                  <a:pt x="3997905" y="2126419"/>
                </a:cubicBezTo>
                <a:cubicBezTo>
                  <a:pt x="3997905" y="2121663"/>
                  <a:pt x="3998637" y="2107760"/>
                  <a:pt x="4000100" y="2084710"/>
                </a:cubicBezTo>
                <a:cubicBezTo>
                  <a:pt x="4000100" y="2070075"/>
                  <a:pt x="4000649" y="2053611"/>
                  <a:pt x="4001747" y="2035318"/>
                </a:cubicBezTo>
                <a:cubicBezTo>
                  <a:pt x="3996259" y="2036415"/>
                  <a:pt x="3990222" y="2038062"/>
                  <a:pt x="3983636" y="2040257"/>
                </a:cubicBezTo>
                <a:cubicBezTo>
                  <a:pt x="3968270" y="2044648"/>
                  <a:pt x="3948696" y="2049221"/>
                  <a:pt x="3924914" y="2053977"/>
                </a:cubicBezTo>
                <a:cubicBezTo>
                  <a:pt x="3919426" y="2054343"/>
                  <a:pt x="3914853" y="2054343"/>
                  <a:pt x="3911194" y="2053977"/>
                </a:cubicBezTo>
                <a:cubicBezTo>
                  <a:pt x="3905341" y="2075198"/>
                  <a:pt x="3900218" y="2090930"/>
                  <a:pt x="3895828" y="2101174"/>
                </a:cubicBezTo>
                <a:cubicBezTo>
                  <a:pt x="3890340" y="2113248"/>
                  <a:pt x="3885217" y="2124773"/>
                  <a:pt x="3880461" y="2135749"/>
                </a:cubicBezTo>
                <a:cubicBezTo>
                  <a:pt x="3876071" y="2145993"/>
                  <a:pt x="3871315" y="2157518"/>
                  <a:pt x="3866192" y="2170324"/>
                </a:cubicBezTo>
                <a:cubicBezTo>
                  <a:pt x="3860704" y="2185690"/>
                  <a:pt x="3854851" y="2192642"/>
                  <a:pt x="3848631" y="2191178"/>
                </a:cubicBezTo>
                <a:cubicBezTo>
                  <a:pt x="3843143" y="2190080"/>
                  <a:pt x="3840947" y="2181848"/>
                  <a:pt x="3842045" y="2166482"/>
                </a:cubicBezTo>
                <a:cubicBezTo>
                  <a:pt x="3843508" y="2155506"/>
                  <a:pt x="3847716" y="2139225"/>
                  <a:pt x="3854667" y="2117638"/>
                </a:cubicBezTo>
                <a:cubicBezTo>
                  <a:pt x="3860521" y="2096418"/>
                  <a:pt x="3866924" y="2067514"/>
                  <a:pt x="3873876" y="2030927"/>
                </a:cubicBezTo>
                <a:cubicBezTo>
                  <a:pt x="3880461" y="1996536"/>
                  <a:pt x="3885584" y="1972022"/>
                  <a:pt x="3889242" y="1957388"/>
                </a:cubicBezTo>
                <a:cubicBezTo>
                  <a:pt x="3870583" y="1957388"/>
                  <a:pt x="3852107" y="1957205"/>
                  <a:pt x="3833813" y="1956839"/>
                </a:cubicBezTo>
                <a:close/>
                <a:moveTo>
                  <a:pt x="3248739" y="1936533"/>
                </a:moveTo>
                <a:cubicBezTo>
                  <a:pt x="3244806" y="1937265"/>
                  <a:pt x="3239455" y="1938911"/>
                  <a:pt x="3232687" y="1941472"/>
                </a:cubicBezTo>
                <a:cubicBezTo>
                  <a:pt x="3225004" y="1943668"/>
                  <a:pt x="3211832" y="1947875"/>
                  <a:pt x="3193173" y="1954095"/>
                </a:cubicBezTo>
                <a:cubicBezTo>
                  <a:pt x="3212198" y="1954095"/>
                  <a:pt x="3231772" y="1954095"/>
                  <a:pt x="3251895" y="1954095"/>
                </a:cubicBezTo>
                <a:cubicBezTo>
                  <a:pt x="3251895" y="1952997"/>
                  <a:pt x="3252627" y="1951534"/>
                  <a:pt x="3254090" y="1949704"/>
                </a:cubicBezTo>
                <a:cubicBezTo>
                  <a:pt x="3256285" y="1943851"/>
                  <a:pt x="3257017" y="1939643"/>
                  <a:pt x="3256285" y="1937082"/>
                </a:cubicBezTo>
                <a:cubicBezTo>
                  <a:pt x="3255188" y="1935984"/>
                  <a:pt x="3252672" y="1935801"/>
                  <a:pt x="3248739" y="1936533"/>
                </a:cubicBezTo>
                <a:close/>
                <a:moveTo>
                  <a:pt x="990973" y="1933240"/>
                </a:moveTo>
                <a:cubicBezTo>
                  <a:pt x="988777" y="1938728"/>
                  <a:pt x="986765" y="1945680"/>
                  <a:pt x="984936" y="1954095"/>
                </a:cubicBezTo>
                <a:cubicBezTo>
                  <a:pt x="986399" y="1954095"/>
                  <a:pt x="988411" y="1954095"/>
                  <a:pt x="990973" y="1954095"/>
                </a:cubicBezTo>
                <a:cubicBezTo>
                  <a:pt x="990973" y="1947143"/>
                  <a:pt x="990973" y="1940192"/>
                  <a:pt x="990973" y="1933240"/>
                </a:cubicBezTo>
                <a:close/>
                <a:moveTo>
                  <a:pt x="2341597" y="1918971"/>
                </a:moveTo>
                <a:cubicBezTo>
                  <a:pt x="2340134" y="1918606"/>
                  <a:pt x="2336475" y="1919703"/>
                  <a:pt x="2330621" y="1922264"/>
                </a:cubicBezTo>
                <a:cubicBezTo>
                  <a:pt x="2325865" y="1924460"/>
                  <a:pt x="2321291" y="1927387"/>
                  <a:pt x="2316901" y="1931045"/>
                </a:cubicBezTo>
                <a:cubicBezTo>
                  <a:pt x="2313242" y="1933606"/>
                  <a:pt x="2308669" y="1936899"/>
                  <a:pt x="2303181" y="1940924"/>
                </a:cubicBezTo>
                <a:cubicBezTo>
                  <a:pt x="2302083" y="1944216"/>
                  <a:pt x="2300803" y="1948424"/>
                  <a:pt x="2299339" y="1953546"/>
                </a:cubicBezTo>
                <a:cubicBezTo>
                  <a:pt x="2315072" y="1953546"/>
                  <a:pt x="2331353" y="1953546"/>
                  <a:pt x="2348183" y="1953546"/>
                </a:cubicBezTo>
                <a:cubicBezTo>
                  <a:pt x="2348183" y="1952448"/>
                  <a:pt x="2348183" y="1951717"/>
                  <a:pt x="2348183" y="1951351"/>
                </a:cubicBezTo>
                <a:cubicBezTo>
                  <a:pt x="2348183" y="1932692"/>
                  <a:pt x="2345987" y="1921898"/>
                  <a:pt x="2341597" y="1918971"/>
                </a:cubicBezTo>
                <a:close/>
                <a:moveTo>
                  <a:pt x="4507577" y="1911837"/>
                </a:moveTo>
                <a:cubicBezTo>
                  <a:pt x="4502820" y="1919886"/>
                  <a:pt x="4496417" y="1929033"/>
                  <a:pt x="4488368" y="1939277"/>
                </a:cubicBezTo>
                <a:cubicBezTo>
                  <a:pt x="4485076" y="1942570"/>
                  <a:pt x="4481234" y="1947509"/>
                  <a:pt x="4476844" y="1954095"/>
                </a:cubicBezTo>
                <a:cubicBezTo>
                  <a:pt x="4486722" y="1954095"/>
                  <a:pt x="4496783" y="1954095"/>
                  <a:pt x="4507028" y="1954095"/>
                </a:cubicBezTo>
                <a:cubicBezTo>
                  <a:pt x="4507028" y="1939826"/>
                  <a:pt x="4507211" y="1925740"/>
                  <a:pt x="4507577" y="1911837"/>
                </a:cubicBezTo>
                <a:close/>
                <a:moveTo>
                  <a:pt x="2945662" y="1909093"/>
                </a:moveTo>
                <a:cubicBezTo>
                  <a:pt x="2932125" y="1930313"/>
                  <a:pt x="2922064" y="1945314"/>
                  <a:pt x="2915478" y="1954095"/>
                </a:cubicBezTo>
                <a:cubicBezTo>
                  <a:pt x="2931942" y="1954095"/>
                  <a:pt x="2948955" y="1954095"/>
                  <a:pt x="2966517" y="1954095"/>
                </a:cubicBezTo>
                <a:cubicBezTo>
                  <a:pt x="2966517" y="1947143"/>
                  <a:pt x="2966883" y="1940009"/>
                  <a:pt x="2967615" y="1932692"/>
                </a:cubicBezTo>
                <a:cubicBezTo>
                  <a:pt x="2967615" y="1929399"/>
                  <a:pt x="2967249" y="1926289"/>
                  <a:pt x="2966517" y="1923362"/>
                </a:cubicBezTo>
                <a:cubicBezTo>
                  <a:pt x="2965053" y="1923362"/>
                  <a:pt x="2963590" y="1923179"/>
                  <a:pt x="2962127" y="1922813"/>
                </a:cubicBezTo>
                <a:cubicBezTo>
                  <a:pt x="2956639" y="1920618"/>
                  <a:pt x="2951150" y="1916044"/>
                  <a:pt x="2945662" y="1909093"/>
                </a:cubicBezTo>
                <a:close/>
                <a:moveTo>
                  <a:pt x="4005040" y="1908544"/>
                </a:moveTo>
                <a:cubicBezTo>
                  <a:pt x="4001747" y="1908910"/>
                  <a:pt x="3998271" y="1909825"/>
                  <a:pt x="3994612" y="1911288"/>
                </a:cubicBezTo>
                <a:cubicBezTo>
                  <a:pt x="3982173" y="1913483"/>
                  <a:pt x="3966075" y="1916044"/>
                  <a:pt x="3946318" y="1918971"/>
                </a:cubicBezTo>
                <a:cubicBezTo>
                  <a:pt x="3943757" y="1918971"/>
                  <a:pt x="3941195" y="1918971"/>
                  <a:pt x="3938634" y="1918971"/>
                </a:cubicBezTo>
                <a:cubicBezTo>
                  <a:pt x="3937537" y="1928118"/>
                  <a:pt x="3936074" y="1939826"/>
                  <a:pt x="3934244" y="1954095"/>
                </a:cubicBezTo>
                <a:cubicBezTo>
                  <a:pt x="3957294" y="1954095"/>
                  <a:pt x="3980527" y="1954095"/>
                  <a:pt x="4003942" y="1954095"/>
                </a:cubicBezTo>
                <a:cubicBezTo>
                  <a:pt x="4003942" y="1952997"/>
                  <a:pt x="4004125" y="1952083"/>
                  <a:pt x="4004491" y="1951351"/>
                </a:cubicBezTo>
                <a:cubicBezTo>
                  <a:pt x="4004491" y="1935984"/>
                  <a:pt x="4004674" y="1921715"/>
                  <a:pt x="4005040" y="1908544"/>
                </a:cubicBezTo>
                <a:close/>
                <a:moveTo>
                  <a:pt x="1057378" y="1898117"/>
                </a:moveTo>
                <a:cubicBezTo>
                  <a:pt x="1056280" y="1898117"/>
                  <a:pt x="1048414" y="1900678"/>
                  <a:pt x="1033779" y="1905800"/>
                </a:cubicBezTo>
                <a:cubicBezTo>
                  <a:pt x="1022803" y="1909459"/>
                  <a:pt x="1010364" y="1914032"/>
                  <a:pt x="996461" y="1919520"/>
                </a:cubicBezTo>
                <a:cubicBezTo>
                  <a:pt x="996461" y="1920618"/>
                  <a:pt x="996095" y="1921350"/>
                  <a:pt x="995363" y="1921715"/>
                </a:cubicBezTo>
                <a:cubicBezTo>
                  <a:pt x="995363" y="1931960"/>
                  <a:pt x="995363" y="1942753"/>
                  <a:pt x="995363" y="1954095"/>
                </a:cubicBezTo>
                <a:cubicBezTo>
                  <a:pt x="999753" y="1954095"/>
                  <a:pt x="1005241" y="1954095"/>
                  <a:pt x="1011827" y="1954095"/>
                </a:cubicBezTo>
                <a:cubicBezTo>
                  <a:pt x="1019510" y="1952631"/>
                  <a:pt x="1024998" y="1951717"/>
                  <a:pt x="1028291" y="1951351"/>
                </a:cubicBezTo>
                <a:cubicBezTo>
                  <a:pt x="1032682" y="1950985"/>
                  <a:pt x="1036889" y="1950619"/>
                  <a:pt x="1040914" y="1950253"/>
                </a:cubicBezTo>
                <a:cubicBezTo>
                  <a:pt x="1044572" y="1950253"/>
                  <a:pt x="1047499" y="1951351"/>
                  <a:pt x="1049695" y="1953546"/>
                </a:cubicBezTo>
                <a:cubicBezTo>
                  <a:pt x="1049695" y="1953546"/>
                  <a:pt x="1049877" y="1953729"/>
                  <a:pt x="1050243" y="1954095"/>
                </a:cubicBezTo>
                <a:cubicBezTo>
                  <a:pt x="1055000" y="1954095"/>
                  <a:pt x="1060305" y="1954095"/>
                  <a:pt x="1066159" y="1954095"/>
                </a:cubicBezTo>
                <a:cubicBezTo>
                  <a:pt x="1066159" y="1947509"/>
                  <a:pt x="1065976" y="1941107"/>
                  <a:pt x="1065610" y="1934887"/>
                </a:cubicBezTo>
                <a:cubicBezTo>
                  <a:pt x="1064512" y="1912935"/>
                  <a:pt x="1061768" y="1900678"/>
                  <a:pt x="1057378" y="1898117"/>
                </a:cubicBezTo>
                <a:close/>
                <a:moveTo>
                  <a:pt x="3829422" y="1872872"/>
                </a:moveTo>
                <a:cubicBezTo>
                  <a:pt x="3827227" y="1873238"/>
                  <a:pt x="3825032" y="1874153"/>
                  <a:pt x="3822837" y="1875616"/>
                </a:cubicBezTo>
                <a:cubicBezTo>
                  <a:pt x="3821739" y="1875616"/>
                  <a:pt x="3820642" y="1875982"/>
                  <a:pt x="3819544" y="1876714"/>
                </a:cubicBezTo>
                <a:cubicBezTo>
                  <a:pt x="3816251" y="1901959"/>
                  <a:pt x="3812044" y="1927752"/>
                  <a:pt x="3806922" y="1954095"/>
                </a:cubicBezTo>
                <a:cubicBezTo>
                  <a:pt x="3808019" y="1954095"/>
                  <a:pt x="3809666" y="1954095"/>
                  <a:pt x="3811861" y="1954095"/>
                </a:cubicBezTo>
                <a:cubicBezTo>
                  <a:pt x="3812958" y="1954095"/>
                  <a:pt x="3814239" y="1954095"/>
                  <a:pt x="3815702" y="1954095"/>
                </a:cubicBezTo>
                <a:cubicBezTo>
                  <a:pt x="3816068" y="1954095"/>
                  <a:pt x="3816983" y="1954095"/>
                  <a:pt x="3818446" y="1954095"/>
                </a:cubicBezTo>
                <a:cubicBezTo>
                  <a:pt x="3822837" y="1954095"/>
                  <a:pt x="3826495" y="1954278"/>
                  <a:pt x="3829422" y="1954644"/>
                </a:cubicBezTo>
                <a:cubicBezTo>
                  <a:pt x="3829422" y="1927204"/>
                  <a:pt x="3829422" y="1899946"/>
                  <a:pt x="3829422" y="1872872"/>
                </a:cubicBezTo>
                <a:close/>
                <a:moveTo>
                  <a:pt x="324343" y="1839395"/>
                </a:moveTo>
                <a:cubicBezTo>
                  <a:pt x="324343" y="1842688"/>
                  <a:pt x="323246" y="1846895"/>
                  <a:pt x="321051" y="1852017"/>
                </a:cubicBezTo>
                <a:cubicBezTo>
                  <a:pt x="316660" y="1862994"/>
                  <a:pt x="313367" y="1880921"/>
                  <a:pt x="311172" y="1905800"/>
                </a:cubicBezTo>
                <a:cubicBezTo>
                  <a:pt x="310075" y="1921167"/>
                  <a:pt x="309160" y="1937265"/>
                  <a:pt x="308428" y="1954095"/>
                </a:cubicBezTo>
                <a:cubicBezTo>
                  <a:pt x="324161" y="1954095"/>
                  <a:pt x="340442" y="1954095"/>
                  <a:pt x="357272" y="1954095"/>
                </a:cubicBezTo>
                <a:cubicBezTo>
                  <a:pt x="355076" y="1952997"/>
                  <a:pt x="353247" y="1951900"/>
                  <a:pt x="351784" y="1950802"/>
                </a:cubicBezTo>
                <a:cubicBezTo>
                  <a:pt x="348491" y="1948607"/>
                  <a:pt x="345747" y="1946046"/>
                  <a:pt x="343552" y="1943119"/>
                </a:cubicBezTo>
                <a:cubicBezTo>
                  <a:pt x="342088" y="1940924"/>
                  <a:pt x="340259" y="1937082"/>
                  <a:pt x="338063" y="1931594"/>
                </a:cubicBezTo>
                <a:cubicBezTo>
                  <a:pt x="336966" y="1927204"/>
                  <a:pt x="335502" y="1922081"/>
                  <a:pt x="333673" y="1916227"/>
                </a:cubicBezTo>
                <a:cubicBezTo>
                  <a:pt x="332575" y="1911471"/>
                  <a:pt x="338246" y="1907447"/>
                  <a:pt x="350686" y="1904154"/>
                </a:cubicBezTo>
                <a:cubicBezTo>
                  <a:pt x="360564" y="1901959"/>
                  <a:pt x="371906" y="1898666"/>
                  <a:pt x="384712" y="1894275"/>
                </a:cubicBezTo>
                <a:cubicBezTo>
                  <a:pt x="384712" y="1894275"/>
                  <a:pt x="385078" y="1894092"/>
                  <a:pt x="385809" y="1893727"/>
                </a:cubicBezTo>
                <a:cubicBezTo>
                  <a:pt x="385809" y="1886043"/>
                  <a:pt x="386175" y="1879275"/>
                  <a:pt x="386907" y="1873421"/>
                </a:cubicBezTo>
                <a:cubicBezTo>
                  <a:pt x="373736" y="1875982"/>
                  <a:pt x="364040" y="1875982"/>
                  <a:pt x="357820" y="1873421"/>
                </a:cubicBezTo>
                <a:cubicBezTo>
                  <a:pt x="351235" y="1870128"/>
                  <a:pt x="346113" y="1866652"/>
                  <a:pt x="342454" y="1862994"/>
                </a:cubicBezTo>
                <a:cubicBezTo>
                  <a:pt x="339161" y="1859701"/>
                  <a:pt x="335868" y="1855859"/>
                  <a:pt x="332575" y="1851469"/>
                </a:cubicBezTo>
                <a:cubicBezTo>
                  <a:pt x="329283" y="1848176"/>
                  <a:pt x="326539" y="1844151"/>
                  <a:pt x="324343" y="1839395"/>
                </a:cubicBezTo>
                <a:close/>
                <a:moveTo>
                  <a:pt x="990973" y="1830065"/>
                </a:moveTo>
                <a:cubicBezTo>
                  <a:pt x="990607" y="1831163"/>
                  <a:pt x="990058" y="1832078"/>
                  <a:pt x="989326" y="1832809"/>
                </a:cubicBezTo>
                <a:cubicBezTo>
                  <a:pt x="982740" y="1841590"/>
                  <a:pt x="968837" y="1861713"/>
                  <a:pt x="947617" y="1893178"/>
                </a:cubicBezTo>
                <a:cubicBezTo>
                  <a:pt x="933348" y="1914398"/>
                  <a:pt x="918896" y="1934704"/>
                  <a:pt x="904262" y="1954095"/>
                </a:cubicBezTo>
                <a:cubicBezTo>
                  <a:pt x="914140" y="1954095"/>
                  <a:pt x="924384" y="1954095"/>
                  <a:pt x="934995" y="1954095"/>
                </a:cubicBezTo>
                <a:cubicBezTo>
                  <a:pt x="937190" y="1939460"/>
                  <a:pt x="940666" y="1924094"/>
                  <a:pt x="945422" y="1907995"/>
                </a:cubicBezTo>
                <a:cubicBezTo>
                  <a:pt x="946885" y="1899215"/>
                  <a:pt x="949812" y="1892080"/>
                  <a:pt x="954203" y="1886592"/>
                </a:cubicBezTo>
                <a:cubicBezTo>
                  <a:pt x="957496" y="1882202"/>
                  <a:pt x="962069" y="1879823"/>
                  <a:pt x="967923" y="1879458"/>
                </a:cubicBezTo>
                <a:cubicBezTo>
                  <a:pt x="970118" y="1879458"/>
                  <a:pt x="973411" y="1880006"/>
                  <a:pt x="977801" y="1881104"/>
                </a:cubicBezTo>
                <a:cubicBezTo>
                  <a:pt x="979996" y="1880738"/>
                  <a:pt x="982923" y="1880006"/>
                  <a:pt x="986582" y="1878909"/>
                </a:cubicBezTo>
                <a:cubicBezTo>
                  <a:pt x="987680" y="1878543"/>
                  <a:pt x="989143" y="1877994"/>
                  <a:pt x="990973" y="1877262"/>
                </a:cubicBezTo>
                <a:cubicBezTo>
                  <a:pt x="990973" y="1861530"/>
                  <a:pt x="990973" y="1845798"/>
                  <a:pt x="990973" y="1830065"/>
                </a:cubicBezTo>
                <a:close/>
                <a:moveTo>
                  <a:pt x="4710634" y="1783966"/>
                </a:moveTo>
                <a:cubicBezTo>
                  <a:pt x="4713927" y="1783966"/>
                  <a:pt x="4718134" y="1786344"/>
                  <a:pt x="4723257" y="1791100"/>
                </a:cubicBezTo>
                <a:cubicBezTo>
                  <a:pt x="4727647" y="1795491"/>
                  <a:pt x="4732952" y="1801893"/>
                  <a:pt x="4739172" y="1810308"/>
                </a:cubicBezTo>
                <a:cubicBezTo>
                  <a:pt x="4744660" y="1819089"/>
                  <a:pt x="4747404" y="1826407"/>
                  <a:pt x="4747404" y="1832261"/>
                </a:cubicBezTo>
                <a:cubicBezTo>
                  <a:pt x="4747404" y="1837749"/>
                  <a:pt x="4745758" y="1843237"/>
                  <a:pt x="4742465" y="1848725"/>
                </a:cubicBezTo>
                <a:cubicBezTo>
                  <a:pt x="4740270" y="1853481"/>
                  <a:pt x="4737891" y="1856774"/>
                  <a:pt x="4735330" y="1858603"/>
                </a:cubicBezTo>
                <a:cubicBezTo>
                  <a:pt x="4726550" y="1860798"/>
                  <a:pt x="4719780" y="1861164"/>
                  <a:pt x="4715025" y="1859701"/>
                </a:cubicBezTo>
                <a:cubicBezTo>
                  <a:pt x="4710634" y="1857506"/>
                  <a:pt x="4702402" y="1858054"/>
                  <a:pt x="4690328" y="1861347"/>
                </a:cubicBezTo>
                <a:cubicBezTo>
                  <a:pt x="4678986" y="1863908"/>
                  <a:pt x="4667095" y="1868116"/>
                  <a:pt x="4654656" y="1873970"/>
                </a:cubicBezTo>
                <a:cubicBezTo>
                  <a:pt x="4642583" y="1879458"/>
                  <a:pt x="4631789" y="1884946"/>
                  <a:pt x="4622277" y="1890434"/>
                </a:cubicBezTo>
                <a:cubicBezTo>
                  <a:pt x="4613130" y="1896288"/>
                  <a:pt x="4606910" y="1897751"/>
                  <a:pt x="4603617" y="1894824"/>
                </a:cubicBezTo>
                <a:cubicBezTo>
                  <a:pt x="4601422" y="1891531"/>
                  <a:pt x="4605080" y="1885312"/>
                  <a:pt x="4614594" y="1876165"/>
                </a:cubicBezTo>
                <a:cubicBezTo>
                  <a:pt x="4638741" y="1854213"/>
                  <a:pt x="4655205" y="1838663"/>
                  <a:pt x="4663986" y="1829517"/>
                </a:cubicBezTo>
                <a:cubicBezTo>
                  <a:pt x="4672035" y="1820736"/>
                  <a:pt x="4678071" y="1814333"/>
                  <a:pt x="4682096" y="1810308"/>
                </a:cubicBezTo>
                <a:cubicBezTo>
                  <a:pt x="4685389" y="1807016"/>
                  <a:pt x="4690145" y="1801710"/>
                  <a:pt x="4696365" y="1794393"/>
                </a:cubicBezTo>
                <a:cubicBezTo>
                  <a:pt x="4701853" y="1787807"/>
                  <a:pt x="4706609" y="1784332"/>
                  <a:pt x="4710634" y="1783966"/>
                </a:cubicBezTo>
                <a:close/>
                <a:moveTo>
                  <a:pt x="3995161" y="1776283"/>
                </a:moveTo>
                <a:cubicBezTo>
                  <a:pt x="3992600" y="1776831"/>
                  <a:pt x="3989124" y="1777929"/>
                  <a:pt x="3984734" y="1779575"/>
                </a:cubicBezTo>
                <a:cubicBezTo>
                  <a:pt x="3978148" y="1781771"/>
                  <a:pt x="3969367" y="1785795"/>
                  <a:pt x="3958391" y="1791649"/>
                </a:cubicBezTo>
                <a:cubicBezTo>
                  <a:pt x="3958391" y="1792015"/>
                  <a:pt x="3958391" y="1792381"/>
                  <a:pt x="3958391" y="1792747"/>
                </a:cubicBezTo>
                <a:cubicBezTo>
                  <a:pt x="3958391" y="1803723"/>
                  <a:pt x="3956745" y="1815065"/>
                  <a:pt x="3953452" y="1826773"/>
                </a:cubicBezTo>
                <a:cubicBezTo>
                  <a:pt x="3950159" y="1838846"/>
                  <a:pt x="3948147" y="1851469"/>
                  <a:pt x="3947415" y="1864640"/>
                </a:cubicBezTo>
                <a:cubicBezTo>
                  <a:pt x="3947415" y="1865006"/>
                  <a:pt x="3947232" y="1865920"/>
                  <a:pt x="3946866" y="1867384"/>
                </a:cubicBezTo>
                <a:cubicBezTo>
                  <a:pt x="3950159" y="1867384"/>
                  <a:pt x="3953635" y="1867201"/>
                  <a:pt x="3957294" y="1866835"/>
                </a:cubicBezTo>
                <a:cubicBezTo>
                  <a:pt x="3967172" y="1865738"/>
                  <a:pt x="3983088" y="1864274"/>
                  <a:pt x="4005040" y="1862445"/>
                </a:cubicBezTo>
                <a:cubicBezTo>
                  <a:pt x="4005040" y="1848176"/>
                  <a:pt x="4005040" y="1835370"/>
                  <a:pt x="4005040" y="1824028"/>
                </a:cubicBezTo>
                <a:cubicBezTo>
                  <a:pt x="4003942" y="1793295"/>
                  <a:pt x="4002296" y="1777380"/>
                  <a:pt x="4000100" y="1776283"/>
                </a:cubicBezTo>
                <a:cubicBezTo>
                  <a:pt x="3999369" y="1775734"/>
                  <a:pt x="3997722" y="1775734"/>
                  <a:pt x="3995161" y="1776283"/>
                </a:cubicBezTo>
                <a:close/>
                <a:moveTo>
                  <a:pt x="1820048" y="1773539"/>
                </a:moveTo>
                <a:cubicBezTo>
                  <a:pt x="1805779" y="1773539"/>
                  <a:pt x="1789497" y="1775185"/>
                  <a:pt x="1771204" y="1778478"/>
                </a:cubicBezTo>
                <a:cubicBezTo>
                  <a:pt x="1752545" y="1781039"/>
                  <a:pt x="1736081" y="1783234"/>
                  <a:pt x="1721812" y="1785063"/>
                </a:cubicBezTo>
                <a:cubicBezTo>
                  <a:pt x="1717421" y="1786161"/>
                  <a:pt x="1713397" y="1786161"/>
                  <a:pt x="1709738" y="1785063"/>
                </a:cubicBezTo>
                <a:cubicBezTo>
                  <a:pt x="1709738" y="1841041"/>
                  <a:pt x="1709738" y="1897385"/>
                  <a:pt x="1709738" y="1954095"/>
                </a:cubicBezTo>
                <a:cubicBezTo>
                  <a:pt x="1762423" y="1954095"/>
                  <a:pt x="1815474" y="1954095"/>
                  <a:pt x="1868891" y="1954095"/>
                </a:cubicBezTo>
                <a:cubicBezTo>
                  <a:pt x="1867794" y="1922996"/>
                  <a:pt x="1866879" y="1896288"/>
                  <a:pt x="1866147" y="1873970"/>
                </a:cubicBezTo>
                <a:cubicBezTo>
                  <a:pt x="1864684" y="1836651"/>
                  <a:pt x="1862489" y="1811955"/>
                  <a:pt x="1859561" y="1799881"/>
                </a:cubicBezTo>
                <a:cubicBezTo>
                  <a:pt x="1857000" y="1788539"/>
                  <a:pt x="1853708" y="1781405"/>
                  <a:pt x="1849683" y="1778478"/>
                </a:cubicBezTo>
                <a:cubicBezTo>
                  <a:pt x="1844195" y="1775185"/>
                  <a:pt x="1834316" y="1773539"/>
                  <a:pt x="1820048" y="1773539"/>
                </a:cubicBezTo>
                <a:close/>
                <a:moveTo>
                  <a:pt x="3049935" y="1770246"/>
                </a:moveTo>
                <a:cubicBezTo>
                  <a:pt x="3056887" y="1771709"/>
                  <a:pt x="3063838" y="1773904"/>
                  <a:pt x="3070790" y="1776831"/>
                </a:cubicBezTo>
                <a:cubicBezTo>
                  <a:pt x="3076644" y="1777929"/>
                  <a:pt x="3082132" y="1779027"/>
                  <a:pt x="3087254" y="1780124"/>
                </a:cubicBezTo>
                <a:cubicBezTo>
                  <a:pt x="3091644" y="1781222"/>
                  <a:pt x="3095303" y="1782868"/>
                  <a:pt x="3098230" y="1785063"/>
                </a:cubicBezTo>
                <a:cubicBezTo>
                  <a:pt x="3107011" y="1794942"/>
                  <a:pt x="3110852" y="1803540"/>
                  <a:pt x="3109755" y="1810857"/>
                </a:cubicBezTo>
                <a:cubicBezTo>
                  <a:pt x="3109389" y="1817443"/>
                  <a:pt x="3105730" y="1824211"/>
                  <a:pt x="3098779" y="1831163"/>
                </a:cubicBezTo>
                <a:cubicBezTo>
                  <a:pt x="3092925" y="1837749"/>
                  <a:pt x="3085973" y="1836651"/>
                  <a:pt x="3077924" y="1827870"/>
                </a:cubicBezTo>
                <a:cubicBezTo>
                  <a:pt x="3075729" y="1826773"/>
                  <a:pt x="3072985" y="1825309"/>
                  <a:pt x="3069692" y="1823480"/>
                </a:cubicBezTo>
                <a:cubicBezTo>
                  <a:pt x="3067497" y="1822382"/>
                  <a:pt x="3062009" y="1820004"/>
                  <a:pt x="3053228" y="1816345"/>
                </a:cubicBezTo>
                <a:cubicBezTo>
                  <a:pt x="3046642" y="1811589"/>
                  <a:pt x="3041154" y="1805186"/>
                  <a:pt x="3036764" y="1797137"/>
                </a:cubicBezTo>
                <a:cubicBezTo>
                  <a:pt x="3033105" y="1789454"/>
                  <a:pt x="3032373" y="1782685"/>
                  <a:pt x="3034569" y="1776831"/>
                </a:cubicBezTo>
                <a:cubicBezTo>
                  <a:pt x="3036764" y="1770977"/>
                  <a:pt x="3041886" y="1768782"/>
                  <a:pt x="3049935" y="1770246"/>
                </a:cubicBezTo>
                <a:close/>
                <a:moveTo>
                  <a:pt x="1602173" y="1753644"/>
                </a:moveTo>
                <a:cubicBezTo>
                  <a:pt x="1604002" y="1753370"/>
                  <a:pt x="1606197" y="1753599"/>
                  <a:pt x="1608758" y="1754330"/>
                </a:cubicBezTo>
                <a:cubicBezTo>
                  <a:pt x="1613514" y="1755428"/>
                  <a:pt x="1618454" y="1758172"/>
                  <a:pt x="1623576" y="1762562"/>
                </a:cubicBezTo>
                <a:cubicBezTo>
                  <a:pt x="1628332" y="1766221"/>
                  <a:pt x="1631808" y="1768233"/>
                  <a:pt x="1634003" y="1768599"/>
                </a:cubicBezTo>
                <a:cubicBezTo>
                  <a:pt x="1635101" y="1769697"/>
                  <a:pt x="1637662" y="1769331"/>
                  <a:pt x="1641686" y="1767502"/>
                </a:cubicBezTo>
                <a:cubicBezTo>
                  <a:pt x="1644979" y="1765306"/>
                  <a:pt x="1648821" y="1762745"/>
                  <a:pt x="1653211" y="1759818"/>
                </a:cubicBezTo>
                <a:cubicBezTo>
                  <a:pt x="1656870" y="1757257"/>
                  <a:pt x="1659614" y="1756708"/>
                  <a:pt x="1661443" y="1758172"/>
                </a:cubicBezTo>
                <a:cubicBezTo>
                  <a:pt x="1662907" y="1759270"/>
                  <a:pt x="1663090" y="1762197"/>
                  <a:pt x="1661992" y="1766953"/>
                </a:cubicBezTo>
                <a:cubicBezTo>
                  <a:pt x="1660529" y="1771343"/>
                  <a:pt x="1658516" y="1776465"/>
                  <a:pt x="1655955" y="1782319"/>
                </a:cubicBezTo>
                <a:cubicBezTo>
                  <a:pt x="1654492" y="1787807"/>
                  <a:pt x="1654492" y="1793844"/>
                  <a:pt x="1655955" y="1800430"/>
                </a:cubicBezTo>
                <a:cubicBezTo>
                  <a:pt x="1658150" y="1807016"/>
                  <a:pt x="1657785" y="1811772"/>
                  <a:pt x="1654858" y="1814699"/>
                </a:cubicBezTo>
                <a:cubicBezTo>
                  <a:pt x="1652297" y="1817992"/>
                  <a:pt x="1650284" y="1821833"/>
                  <a:pt x="1648821" y="1826224"/>
                </a:cubicBezTo>
                <a:cubicBezTo>
                  <a:pt x="1647723" y="1830614"/>
                  <a:pt x="1643333" y="1831895"/>
                  <a:pt x="1635649" y="1830065"/>
                </a:cubicBezTo>
                <a:cubicBezTo>
                  <a:pt x="1630161" y="1828968"/>
                  <a:pt x="1623027" y="1825309"/>
                  <a:pt x="1614246" y="1819089"/>
                </a:cubicBezTo>
                <a:cubicBezTo>
                  <a:pt x="1605465" y="1813601"/>
                  <a:pt x="1598331" y="1806833"/>
                  <a:pt x="1592843" y="1798784"/>
                </a:cubicBezTo>
                <a:cubicBezTo>
                  <a:pt x="1590648" y="1794027"/>
                  <a:pt x="1589733" y="1786161"/>
                  <a:pt x="1590099" y="1775185"/>
                </a:cubicBezTo>
                <a:cubicBezTo>
                  <a:pt x="1590465" y="1764941"/>
                  <a:pt x="1593026" y="1758538"/>
                  <a:pt x="1597782" y="1755977"/>
                </a:cubicBezTo>
                <a:cubicBezTo>
                  <a:pt x="1598880" y="1754696"/>
                  <a:pt x="1600343" y="1753919"/>
                  <a:pt x="1602173" y="1753644"/>
                </a:cubicBezTo>
                <a:close/>
                <a:moveTo>
                  <a:pt x="3663958" y="1750214"/>
                </a:moveTo>
                <a:cubicBezTo>
                  <a:pt x="3667068" y="1750580"/>
                  <a:pt x="3670635" y="1751403"/>
                  <a:pt x="3674660" y="1752684"/>
                </a:cubicBezTo>
                <a:cubicBezTo>
                  <a:pt x="3682709" y="1754879"/>
                  <a:pt x="3691673" y="1759635"/>
                  <a:pt x="3701551" y="1766953"/>
                </a:cubicBezTo>
                <a:cubicBezTo>
                  <a:pt x="3709234" y="1773904"/>
                  <a:pt x="3713625" y="1780307"/>
                  <a:pt x="3714722" y="1786161"/>
                </a:cubicBezTo>
                <a:cubicBezTo>
                  <a:pt x="3715820" y="1791649"/>
                  <a:pt x="3715088" y="1796954"/>
                  <a:pt x="3712527" y="1802076"/>
                </a:cubicBezTo>
                <a:cubicBezTo>
                  <a:pt x="3710332" y="1806467"/>
                  <a:pt x="3708869" y="1811406"/>
                  <a:pt x="3708137" y="1816894"/>
                </a:cubicBezTo>
                <a:cubicBezTo>
                  <a:pt x="3708137" y="1823846"/>
                  <a:pt x="3706674" y="1829517"/>
                  <a:pt x="3703746" y="1833907"/>
                </a:cubicBezTo>
                <a:cubicBezTo>
                  <a:pt x="3701186" y="1837200"/>
                  <a:pt x="3697526" y="1839212"/>
                  <a:pt x="3692770" y="1839944"/>
                </a:cubicBezTo>
                <a:cubicBezTo>
                  <a:pt x="3688380" y="1840310"/>
                  <a:pt x="3684355" y="1837200"/>
                  <a:pt x="3680697" y="1830614"/>
                </a:cubicBezTo>
                <a:cubicBezTo>
                  <a:pt x="3675209" y="1822931"/>
                  <a:pt x="3669904" y="1815796"/>
                  <a:pt x="3664781" y="1809211"/>
                </a:cubicBezTo>
                <a:cubicBezTo>
                  <a:pt x="3660391" y="1803723"/>
                  <a:pt x="3654903" y="1800979"/>
                  <a:pt x="3648317" y="1800979"/>
                </a:cubicBezTo>
                <a:cubicBezTo>
                  <a:pt x="3641732" y="1799881"/>
                  <a:pt x="3636792" y="1797686"/>
                  <a:pt x="3633500" y="1794393"/>
                </a:cubicBezTo>
                <a:cubicBezTo>
                  <a:pt x="3630207" y="1791832"/>
                  <a:pt x="3628195" y="1788539"/>
                  <a:pt x="3627463" y="1784515"/>
                </a:cubicBezTo>
                <a:cubicBezTo>
                  <a:pt x="3627463" y="1781222"/>
                  <a:pt x="3627097" y="1777563"/>
                  <a:pt x="3626365" y="1773539"/>
                </a:cubicBezTo>
                <a:cubicBezTo>
                  <a:pt x="3626365" y="1769880"/>
                  <a:pt x="3628012" y="1765855"/>
                  <a:pt x="3631304" y="1761465"/>
                </a:cubicBezTo>
                <a:cubicBezTo>
                  <a:pt x="3634963" y="1757806"/>
                  <a:pt x="3638988" y="1755245"/>
                  <a:pt x="3643378" y="1753782"/>
                </a:cubicBezTo>
                <a:cubicBezTo>
                  <a:pt x="3647768" y="1753416"/>
                  <a:pt x="3651976" y="1752318"/>
                  <a:pt x="3656000" y="1750489"/>
                </a:cubicBezTo>
                <a:cubicBezTo>
                  <a:pt x="3658196" y="1749940"/>
                  <a:pt x="3660848" y="1749849"/>
                  <a:pt x="3663958" y="1750214"/>
                </a:cubicBezTo>
                <a:close/>
                <a:moveTo>
                  <a:pt x="5263660" y="1682437"/>
                </a:moveTo>
                <a:lnTo>
                  <a:pt x="5263660" y="1952997"/>
                </a:lnTo>
                <a:lnTo>
                  <a:pt x="5534221" y="1952997"/>
                </a:lnTo>
                <a:lnTo>
                  <a:pt x="5534221" y="1682437"/>
                </a:lnTo>
                <a:close/>
                <a:moveTo>
                  <a:pt x="4987063" y="1682437"/>
                </a:moveTo>
                <a:lnTo>
                  <a:pt x="4987063" y="1952997"/>
                </a:lnTo>
                <a:lnTo>
                  <a:pt x="5257623" y="1952997"/>
                </a:lnTo>
                <a:lnTo>
                  <a:pt x="5257623" y="1682437"/>
                </a:lnTo>
                <a:close/>
                <a:moveTo>
                  <a:pt x="4548188" y="1681340"/>
                </a:moveTo>
                <a:cubicBezTo>
                  <a:pt x="4548188" y="1689023"/>
                  <a:pt x="4548188" y="1697255"/>
                  <a:pt x="4548188" y="1706036"/>
                </a:cubicBezTo>
                <a:cubicBezTo>
                  <a:pt x="4555139" y="1711524"/>
                  <a:pt x="4560445" y="1715914"/>
                  <a:pt x="4564104" y="1719207"/>
                </a:cubicBezTo>
                <a:cubicBezTo>
                  <a:pt x="4567396" y="1721768"/>
                  <a:pt x="4570506" y="1725244"/>
                  <a:pt x="4573433" y="1729634"/>
                </a:cubicBezTo>
                <a:cubicBezTo>
                  <a:pt x="4576726" y="1733293"/>
                  <a:pt x="4578373" y="1738049"/>
                  <a:pt x="4578373" y="1743903"/>
                </a:cubicBezTo>
                <a:cubicBezTo>
                  <a:pt x="4578373" y="1749391"/>
                  <a:pt x="4577275" y="1755977"/>
                  <a:pt x="4575080" y="1763660"/>
                </a:cubicBezTo>
                <a:cubicBezTo>
                  <a:pt x="4572884" y="1770246"/>
                  <a:pt x="4572152" y="1802442"/>
                  <a:pt x="4572884" y="1860250"/>
                </a:cubicBezTo>
                <a:cubicBezTo>
                  <a:pt x="4572884" y="1863908"/>
                  <a:pt x="4572884" y="1867933"/>
                  <a:pt x="4572884" y="1872323"/>
                </a:cubicBezTo>
                <a:cubicBezTo>
                  <a:pt x="4582763" y="1881104"/>
                  <a:pt x="4595751" y="1896105"/>
                  <a:pt x="4611850" y="1917325"/>
                </a:cubicBezTo>
                <a:cubicBezTo>
                  <a:pt x="4620996" y="1929399"/>
                  <a:pt x="4631789" y="1941655"/>
                  <a:pt x="4644229" y="1954095"/>
                </a:cubicBezTo>
                <a:cubicBezTo>
                  <a:pt x="4702402" y="1954095"/>
                  <a:pt x="4761124" y="1954095"/>
                  <a:pt x="4820395" y="1954095"/>
                </a:cubicBezTo>
                <a:cubicBezTo>
                  <a:pt x="4820395" y="1862994"/>
                  <a:pt x="4820395" y="1772075"/>
                  <a:pt x="4820395" y="1681340"/>
                </a:cubicBezTo>
                <a:cubicBezTo>
                  <a:pt x="4729294" y="1681340"/>
                  <a:pt x="4638558" y="1681340"/>
                  <a:pt x="4548188" y="1681340"/>
                </a:cubicBezTo>
                <a:close/>
                <a:moveTo>
                  <a:pt x="4271591" y="1681340"/>
                </a:moveTo>
                <a:cubicBezTo>
                  <a:pt x="4271591" y="1771709"/>
                  <a:pt x="4271591" y="1862628"/>
                  <a:pt x="4271591" y="1954095"/>
                </a:cubicBezTo>
                <a:cubicBezTo>
                  <a:pt x="4317690" y="1954095"/>
                  <a:pt x="4364522" y="1954095"/>
                  <a:pt x="4412085" y="1954095"/>
                </a:cubicBezTo>
                <a:cubicBezTo>
                  <a:pt x="4414646" y="1948607"/>
                  <a:pt x="4417573" y="1943119"/>
                  <a:pt x="4420866" y="1937631"/>
                </a:cubicBezTo>
                <a:cubicBezTo>
                  <a:pt x="4431842" y="1914581"/>
                  <a:pt x="4436598" y="1902324"/>
                  <a:pt x="4435134" y="1900861"/>
                </a:cubicBezTo>
                <a:cubicBezTo>
                  <a:pt x="4432939" y="1899763"/>
                  <a:pt x="4429098" y="1901044"/>
                  <a:pt x="4423610" y="1904703"/>
                </a:cubicBezTo>
                <a:cubicBezTo>
                  <a:pt x="4419219" y="1907995"/>
                  <a:pt x="4410987" y="1914398"/>
                  <a:pt x="4398913" y="1923911"/>
                </a:cubicBezTo>
                <a:cubicBezTo>
                  <a:pt x="4387571" y="1932692"/>
                  <a:pt x="4376412" y="1939643"/>
                  <a:pt x="4365436" y="1944765"/>
                </a:cubicBezTo>
                <a:cubicBezTo>
                  <a:pt x="4351167" y="1949521"/>
                  <a:pt x="4340557" y="1950619"/>
                  <a:pt x="4333606" y="1948058"/>
                </a:cubicBezTo>
                <a:cubicBezTo>
                  <a:pt x="4327020" y="1945497"/>
                  <a:pt x="4320434" y="1937814"/>
                  <a:pt x="4313849" y="1925008"/>
                </a:cubicBezTo>
                <a:cubicBezTo>
                  <a:pt x="4307263" y="1912569"/>
                  <a:pt x="4305800" y="1902690"/>
                  <a:pt x="4309458" y="1895373"/>
                </a:cubicBezTo>
                <a:cubicBezTo>
                  <a:pt x="4313117" y="1888787"/>
                  <a:pt x="4321898" y="1884763"/>
                  <a:pt x="4335801" y="1883299"/>
                </a:cubicBezTo>
                <a:cubicBezTo>
                  <a:pt x="4355924" y="1883299"/>
                  <a:pt x="4378425" y="1880738"/>
                  <a:pt x="4403304" y="1875616"/>
                </a:cubicBezTo>
                <a:cubicBezTo>
                  <a:pt x="4427817" y="1870860"/>
                  <a:pt x="4442452" y="1866469"/>
                  <a:pt x="4447208" y="1862445"/>
                </a:cubicBezTo>
                <a:cubicBezTo>
                  <a:pt x="4453062" y="1856591"/>
                  <a:pt x="4464587" y="1856957"/>
                  <a:pt x="4481783" y="1863542"/>
                </a:cubicBezTo>
                <a:cubicBezTo>
                  <a:pt x="4493857" y="1868299"/>
                  <a:pt x="4502089" y="1873970"/>
                  <a:pt x="4506479" y="1880555"/>
                </a:cubicBezTo>
                <a:cubicBezTo>
                  <a:pt x="4506479" y="1862628"/>
                  <a:pt x="4506662" y="1844883"/>
                  <a:pt x="4507028" y="1827321"/>
                </a:cubicBezTo>
                <a:cubicBezTo>
                  <a:pt x="4507028" y="1778661"/>
                  <a:pt x="4506113" y="1748842"/>
                  <a:pt x="4504284" y="1737866"/>
                </a:cubicBezTo>
                <a:cubicBezTo>
                  <a:pt x="4500625" y="1722500"/>
                  <a:pt x="4501540" y="1712621"/>
                  <a:pt x="4507028" y="1708231"/>
                </a:cubicBezTo>
                <a:cubicBezTo>
                  <a:pt x="4512516" y="1704938"/>
                  <a:pt x="4518187" y="1701645"/>
                  <a:pt x="4524041" y="1698352"/>
                </a:cubicBezTo>
                <a:cubicBezTo>
                  <a:pt x="4528797" y="1695791"/>
                  <a:pt x="4535382" y="1697255"/>
                  <a:pt x="4543798" y="1702743"/>
                </a:cubicBezTo>
                <a:cubicBezTo>
                  <a:pt x="4543798" y="1695791"/>
                  <a:pt x="4543798" y="1688657"/>
                  <a:pt x="4543798" y="1681340"/>
                </a:cubicBezTo>
                <a:cubicBezTo>
                  <a:pt x="4452696" y="1681340"/>
                  <a:pt x="4361961" y="1681340"/>
                  <a:pt x="4271591" y="1681340"/>
                </a:cubicBezTo>
                <a:close/>
                <a:moveTo>
                  <a:pt x="3833813" y="1681340"/>
                </a:moveTo>
                <a:cubicBezTo>
                  <a:pt x="3833813" y="1699999"/>
                  <a:pt x="3833996" y="1719390"/>
                  <a:pt x="3834362" y="1739513"/>
                </a:cubicBezTo>
                <a:cubicBezTo>
                  <a:pt x="3839850" y="1745367"/>
                  <a:pt x="3840764" y="1752501"/>
                  <a:pt x="3837106" y="1760916"/>
                </a:cubicBezTo>
                <a:cubicBezTo>
                  <a:pt x="3836008" y="1763111"/>
                  <a:pt x="3834911" y="1765672"/>
                  <a:pt x="3833813" y="1768599"/>
                </a:cubicBezTo>
                <a:cubicBezTo>
                  <a:pt x="3833813" y="1781039"/>
                  <a:pt x="3833813" y="1793661"/>
                  <a:pt x="3833813" y="1806467"/>
                </a:cubicBezTo>
                <a:cubicBezTo>
                  <a:pt x="3836374" y="1806467"/>
                  <a:pt x="3839667" y="1805918"/>
                  <a:pt x="3843691" y="1804820"/>
                </a:cubicBezTo>
                <a:cubicBezTo>
                  <a:pt x="3846984" y="1803723"/>
                  <a:pt x="3849728" y="1804089"/>
                  <a:pt x="3851923" y="1805918"/>
                </a:cubicBezTo>
                <a:cubicBezTo>
                  <a:pt x="3854119" y="1807381"/>
                  <a:pt x="3856314" y="1808845"/>
                  <a:pt x="3858509" y="1810308"/>
                </a:cubicBezTo>
                <a:cubicBezTo>
                  <a:pt x="3859972" y="1810674"/>
                  <a:pt x="3861619" y="1811955"/>
                  <a:pt x="3863448" y="1814150"/>
                </a:cubicBezTo>
                <a:cubicBezTo>
                  <a:pt x="3864546" y="1815248"/>
                  <a:pt x="3866558" y="1816894"/>
                  <a:pt x="3869485" y="1819089"/>
                </a:cubicBezTo>
                <a:cubicBezTo>
                  <a:pt x="3871680" y="1820553"/>
                  <a:pt x="3872778" y="1823114"/>
                  <a:pt x="3872778" y="1826773"/>
                </a:cubicBezTo>
                <a:cubicBezTo>
                  <a:pt x="3872778" y="1830065"/>
                  <a:pt x="3872961" y="1832809"/>
                  <a:pt x="3873327" y="1835005"/>
                </a:cubicBezTo>
                <a:cubicBezTo>
                  <a:pt x="3873327" y="1837200"/>
                  <a:pt x="3872961" y="1839578"/>
                  <a:pt x="3872229" y="1842139"/>
                </a:cubicBezTo>
                <a:cubicBezTo>
                  <a:pt x="3871132" y="1844700"/>
                  <a:pt x="3870400" y="1847810"/>
                  <a:pt x="3870034" y="1851469"/>
                </a:cubicBezTo>
                <a:cubicBezTo>
                  <a:pt x="3870034" y="1854761"/>
                  <a:pt x="3868204" y="1856957"/>
                  <a:pt x="3864546" y="1858054"/>
                </a:cubicBezTo>
                <a:cubicBezTo>
                  <a:pt x="3856863" y="1861347"/>
                  <a:pt x="3846619" y="1865555"/>
                  <a:pt x="3833813" y="1870677"/>
                </a:cubicBezTo>
                <a:cubicBezTo>
                  <a:pt x="3833813" y="1898117"/>
                  <a:pt x="3833813" y="1926106"/>
                  <a:pt x="3833813" y="1954644"/>
                </a:cubicBezTo>
                <a:cubicBezTo>
                  <a:pt x="3852472" y="1954644"/>
                  <a:pt x="3871315" y="1954827"/>
                  <a:pt x="3890340" y="1955193"/>
                </a:cubicBezTo>
                <a:cubicBezTo>
                  <a:pt x="3893998" y="1940924"/>
                  <a:pt x="3896742" y="1926289"/>
                  <a:pt x="3898572" y="1911288"/>
                </a:cubicBezTo>
                <a:cubicBezTo>
                  <a:pt x="3899669" y="1895922"/>
                  <a:pt x="3901681" y="1878909"/>
                  <a:pt x="3904609" y="1860250"/>
                </a:cubicBezTo>
                <a:cubicBezTo>
                  <a:pt x="3907901" y="1841590"/>
                  <a:pt x="3908999" y="1824394"/>
                  <a:pt x="3907901" y="1808662"/>
                </a:cubicBezTo>
                <a:cubicBezTo>
                  <a:pt x="3906438" y="1791100"/>
                  <a:pt x="3909182" y="1777014"/>
                  <a:pt x="3916133" y="1766404"/>
                </a:cubicBezTo>
                <a:cubicBezTo>
                  <a:pt x="3922719" y="1756526"/>
                  <a:pt x="3929488" y="1753416"/>
                  <a:pt x="3936439" y="1757074"/>
                </a:cubicBezTo>
                <a:cubicBezTo>
                  <a:pt x="3937537" y="1757074"/>
                  <a:pt x="3939000" y="1756891"/>
                  <a:pt x="3940830" y="1756526"/>
                </a:cubicBezTo>
                <a:cubicBezTo>
                  <a:pt x="3948513" y="1756526"/>
                  <a:pt x="3960587" y="1756891"/>
                  <a:pt x="3977051" y="1757623"/>
                </a:cubicBezTo>
                <a:cubicBezTo>
                  <a:pt x="3993515" y="1757623"/>
                  <a:pt x="4003576" y="1755245"/>
                  <a:pt x="4007235" y="1750489"/>
                </a:cubicBezTo>
                <a:cubicBezTo>
                  <a:pt x="4011625" y="1747196"/>
                  <a:pt x="4017296" y="1747196"/>
                  <a:pt x="4024248" y="1750489"/>
                </a:cubicBezTo>
                <a:cubicBezTo>
                  <a:pt x="4030833" y="1753782"/>
                  <a:pt x="4038882" y="1758355"/>
                  <a:pt x="4048395" y="1764209"/>
                </a:cubicBezTo>
                <a:cubicBezTo>
                  <a:pt x="4057176" y="1769697"/>
                  <a:pt x="4061932" y="1779758"/>
                  <a:pt x="4062664" y="1794393"/>
                </a:cubicBezTo>
                <a:cubicBezTo>
                  <a:pt x="4064859" y="1843785"/>
                  <a:pt x="4065957" y="1877628"/>
                  <a:pt x="4065957" y="1895922"/>
                </a:cubicBezTo>
                <a:cubicBezTo>
                  <a:pt x="4065957" y="1911288"/>
                  <a:pt x="4065774" y="1930679"/>
                  <a:pt x="4065408" y="1954095"/>
                </a:cubicBezTo>
                <a:cubicBezTo>
                  <a:pt x="4078579" y="1954095"/>
                  <a:pt x="4092116" y="1954095"/>
                  <a:pt x="4106020" y="1954095"/>
                </a:cubicBezTo>
                <a:cubicBezTo>
                  <a:pt x="4106020" y="1862994"/>
                  <a:pt x="4106020" y="1772075"/>
                  <a:pt x="4106020" y="1681340"/>
                </a:cubicBezTo>
                <a:cubicBezTo>
                  <a:pt x="4014918" y="1681340"/>
                  <a:pt x="3924182" y="1681340"/>
                  <a:pt x="3833813" y="1681340"/>
                </a:cubicBezTo>
                <a:close/>
                <a:moveTo>
                  <a:pt x="3557216" y="1681340"/>
                </a:moveTo>
                <a:cubicBezTo>
                  <a:pt x="3557216" y="1771709"/>
                  <a:pt x="3557216" y="1862628"/>
                  <a:pt x="3557216" y="1954095"/>
                </a:cubicBezTo>
                <a:cubicBezTo>
                  <a:pt x="3581363" y="1954095"/>
                  <a:pt x="3606425" y="1954095"/>
                  <a:pt x="3632402" y="1954095"/>
                </a:cubicBezTo>
                <a:cubicBezTo>
                  <a:pt x="3630939" y="1953729"/>
                  <a:pt x="3629475" y="1953180"/>
                  <a:pt x="3628012" y="1952448"/>
                </a:cubicBezTo>
                <a:cubicBezTo>
                  <a:pt x="3626548" y="1951351"/>
                  <a:pt x="3622707" y="1949887"/>
                  <a:pt x="3616487" y="1948058"/>
                </a:cubicBezTo>
                <a:cubicBezTo>
                  <a:pt x="3608803" y="1942204"/>
                  <a:pt x="3603132" y="1934521"/>
                  <a:pt x="3599474" y="1925008"/>
                </a:cubicBezTo>
                <a:cubicBezTo>
                  <a:pt x="3596181" y="1916227"/>
                  <a:pt x="3595998" y="1908544"/>
                  <a:pt x="3598925" y="1901959"/>
                </a:cubicBezTo>
                <a:cubicBezTo>
                  <a:pt x="3602218" y="1896105"/>
                  <a:pt x="3608255" y="1894275"/>
                  <a:pt x="3617035" y="1896471"/>
                </a:cubicBezTo>
                <a:cubicBezTo>
                  <a:pt x="3624719" y="1899032"/>
                  <a:pt x="3632402" y="1902142"/>
                  <a:pt x="3640085" y="1905800"/>
                </a:cubicBezTo>
                <a:cubicBezTo>
                  <a:pt x="3644476" y="1905800"/>
                  <a:pt x="3648500" y="1906349"/>
                  <a:pt x="3652159" y="1907447"/>
                </a:cubicBezTo>
                <a:cubicBezTo>
                  <a:pt x="3655452" y="1907447"/>
                  <a:pt x="3658379" y="1908361"/>
                  <a:pt x="3660940" y="1910191"/>
                </a:cubicBezTo>
                <a:cubicBezTo>
                  <a:pt x="3668989" y="1921533"/>
                  <a:pt x="3672281" y="1931228"/>
                  <a:pt x="3670818" y="1939277"/>
                </a:cubicBezTo>
                <a:cubicBezTo>
                  <a:pt x="3669721" y="1944033"/>
                  <a:pt x="3666977" y="1948973"/>
                  <a:pt x="3662586" y="1954095"/>
                </a:cubicBezTo>
                <a:cubicBezTo>
                  <a:pt x="3691124" y="1954095"/>
                  <a:pt x="3720211" y="1954095"/>
                  <a:pt x="3749846" y="1954095"/>
                </a:cubicBezTo>
                <a:cubicBezTo>
                  <a:pt x="3752041" y="1942753"/>
                  <a:pt x="3754602" y="1929399"/>
                  <a:pt x="3757529" y="1914032"/>
                </a:cubicBezTo>
                <a:cubicBezTo>
                  <a:pt x="3757529" y="1909642"/>
                  <a:pt x="3758078" y="1904520"/>
                  <a:pt x="3759176" y="1898666"/>
                </a:cubicBezTo>
                <a:cubicBezTo>
                  <a:pt x="3756980" y="1899763"/>
                  <a:pt x="3754968" y="1900678"/>
                  <a:pt x="3753139" y="1901410"/>
                </a:cubicBezTo>
                <a:cubicBezTo>
                  <a:pt x="3742895" y="1904703"/>
                  <a:pt x="3735394" y="1904703"/>
                  <a:pt x="3730638" y="1901410"/>
                </a:cubicBezTo>
                <a:cubicBezTo>
                  <a:pt x="3726247" y="1898117"/>
                  <a:pt x="3722223" y="1895556"/>
                  <a:pt x="3718564" y="1893727"/>
                </a:cubicBezTo>
                <a:cubicBezTo>
                  <a:pt x="3715271" y="1891531"/>
                  <a:pt x="3712527" y="1889153"/>
                  <a:pt x="3710332" y="1886592"/>
                </a:cubicBezTo>
                <a:cubicBezTo>
                  <a:pt x="3708137" y="1884031"/>
                  <a:pt x="3706125" y="1880006"/>
                  <a:pt x="3704295" y="1874518"/>
                </a:cubicBezTo>
                <a:cubicBezTo>
                  <a:pt x="3702100" y="1870128"/>
                  <a:pt x="3700270" y="1865006"/>
                  <a:pt x="3698807" y="1859152"/>
                </a:cubicBezTo>
                <a:cubicBezTo>
                  <a:pt x="3697710" y="1854396"/>
                  <a:pt x="3703381" y="1850005"/>
                  <a:pt x="3715820" y="1845981"/>
                </a:cubicBezTo>
                <a:cubicBezTo>
                  <a:pt x="3727894" y="1842688"/>
                  <a:pt x="3742346" y="1837931"/>
                  <a:pt x="3759176" y="1831712"/>
                </a:cubicBezTo>
                <a:cubicBezTo>
                  <a:pt x="3761371" y="1830614"/>
                  <a:pt x="3763932" y="1829517"/>
                  <a:pt x="3766859" y="1828419"/>
                </a:cubicBezTo>
                <a:cubicBezTo>
                  <a:pt x="3766859" y="1826224"/>
                  <a:pt x="3767225" y="1823846"/>
                  <a:pt x="3767956" y="1821284"/>
                </a:cubicBezTo>
                <a:cubicBezTo>
                  <a:pt x="3770517" y="1788356"/>
                  <a:pt x="3771798" y="1765306"/>
                  <a:pt x="3771798" y="1752135"/>
                </a:cubicBezTo>
                <a:cubicBezTo>
                  <a:pt x="3771798" y="1737866"/>
                  <a:pt x="3773628" y="1728537"/>
                  <a:pt x="3777286" y="1724146"/>
                </a:cubicBezTo>
                <a:cubicBezTo>
                  <a:pt x="3780945" y="1720853"/>
                  <a:pt x="3785335" y="1717743"/>
                  <a:pt x="3790457" y="1714817"/>
                </a:cubicBezTo>
                <a:cubicBezTo>
                  <a:pt x="3794848" y="1712255"/>
                  <a:pt x="3799970" y="1712804"/>
                  <a:pt x="3805824" y="1716463"/>
                </a:cubicBezTo>
                <a:cubicBezTo>
                  <a:pt x="3811678" y="1720853"/>
                  <a:pt x="3816617" y="1724329"/>
                  <a:pt x="3820642" y="1726890"/>
                </a:cubicBezTo>
                <a:cubicBezTo>
                  <a:pt x="3822837" y="1727988"/>
                  <a:pt x="3825764" y="1730549"/>
                  <a:pt x="3829422" y="1734573"/>
                </a:cubicBezTo>
                <a:cubicBezTo>
                  <a:pt x="3829422" y="1717012"/>
                  <a:pt x="3829422" y="1699267"/>
                  <a:pt x="3829422" y="1681340"/>
                </a:cubicBezTo>
                <a:cubicBezTo>
                  <a:pt x="3738321" y="1681340"/>
                  <a:pt x="3647585" y="1681340"/>
                  <a:pt x="3557216" y="1681340"/>
                </a:cubicBezTo>
                <a:close/>
                <a:moveTo>
                  <a:pt x="3128963" y="1681340"/>
                </a:moveTo>
                <a:cubicBezTo>
                  <a:pt x="3128963" y="1707682"/>
                  <a:pt x="3128963" y="1734573"/>
                  <a:pt x="3128963" y="1762014"/>
                </a:cubicBezTo>
                <a:cubicBezTo>
                  <a:pt x="3131524" y="1760916"/>
                  <a:pt x="3135731" y="1760733"/>
                  <a:pt x="3141585" y="1761465"/>
                </a:cubicBezTo>
                <a:cubicBezTo>
                  <a:pt x="3150732" y="1761465"/>
                  <a:pt x="3168477" y="1757989"/>
                  <a:pt x="3194819" y="1751038"/>
                </a:cubicBezTo>
                <a:cubicBezTo>
                  <a:pt x="3193356" y="1744452"/>
                  <a:pt x="3190063" y="1739513"/>
                  <a:pt x="3184941" y="1736220"/>
                </a:cubicBezTo>
                <a:cubicBezTo>
                  <a:pt x="3180550" y="1734025"/>
                  <a:pt x="3177624" y="1731646"/>
                  <a:pt x="3176160" y="1729085"/>
                </a:cubicBezTo>
                <a:cubicBezTo>
                  <a:pt x="3175062" y="1726524"/>
                  <a:pt x="3174514" y="1723780"/>
                  <a:pt x="3174514" y="1720853"/>
                </a:cubicBezTo>
                <a:cubicBezTo>
                  <a:pt x="3174514" y="1718658"/>
                  <a:pt x="3175062" y="1716097"/>
                  <a:pt x="3176160" y="1713170"/>
                </a:cubicBezTo>
                <a:cubicBezTo>
                  <a:pt x="3176160" y="1710609"/>
                  <a:pt x="3178172" y="1708231"/>
                  <a:pt x="3182197" y="1706036"/>
                </a:cubicBezTo>
                <a:cubicBezTo>
                  <a:pt x="3185490" y="1704572"/>
                  <a:pt x="3188783" y="1703840"/>
                  <a:pt x="3192075" y="1703840"/>
                </a:cubicBezTo>
                <a:cubicBezTo>
                  <a:pt x="3194637" y="1703840"/>
                  <a:pt x="3197746" y="1703840"/>
                  <a:pt x="3201405" y="1703840"/>
                </a:cubicBezTo>
                <a:cubicBezTo>
                  <a:pt x="3203966" y="1703840"/>
                  <a:pt x="3207991" y="1705670"/>
                  <a:pt x="3213479" y="1709329"/>
                </a:cubicBezTo>
                <a:cubicBezTo>
                  <a:pt x="3218235" y="1712621"/>
                  <a:pt x="3223357" y="1717926"/>
                  <a:pt x="3228845" y="1725244"/>
                </a:cubicBezTo>
                <a:cubicBezTo>
                  <a:pt x="3231040" y="1728902"/>
                  <a:pt x="3233236" y="1732927"/>
                  <a:pt x="3235431" y="1737317"/>
                </a:cubicBezTo>
                <a:cubicBezTo>
                  <a:pt x="3242016" y="1735122"/>
                  <a:pt x="3246956" y="1733110"/>
                  <a:pt x="3250249" y="1731281"/>
                </a:cubicBezTo>
                <a:cubicBezTo>
                  <a:pt x="3253907" y="1727988"/>
                  <a:pt x="3257749" y="1726341"/>
                  <a:pt x="3261773" y="1726341"/>
                </a:cubicBezTo>
                <a:cubicBezTo>
                  <a:pt x="3265432" y="1726341"/>
                  <a:pt x="3271652" y="1730366"/>
                  <a:pt x="3280433" y="1738415"/>
                </a:cubicBezTo>
                <a:cubicBezTo>
                  <a:pt x="3289214" y="1746098"/>
                  <a:pt x="3291409" y="1753050"/>
                  <a:pt x="3287018" y="1759270"/>
                </a:cubicBezTo>
                <a:cubicBezTo>
                  <a:pt x="3282628" y="1765124"/>
                  <a:pt x="3277506" y="1768782"/>
                  <a:pt x="3271652" y="1770246"/>
                </a:cubicBezTo>
                <a:cubicBezTo>
                  <a:pt x="3264700" y="1771343"/>
                  <a:pt x="3257383" y="1773721"/>
                  <a:pt x="3249700" y="1777380"/>
                </a:cubicBezTo>
                <a:cubicBezTo>
                  <a:pt x="3246041" y="1778478"/>
                  <a:pt x="3237260" y="1781222"/>
                  <a:pt x="3223357" y="1785612"/>
                </a:cubicBezTo>
                <a:cubicBezTo>
                  <a:pt x="3221894" y="1791100"/>
                  <a:pt x="3219333" y="1795125"/>
                  <a:pt x="3215674" y="1797686"/>
                </a:cubicBezTo>
                <a:cubicBezTo>
                  <a:pt x="3212381" y="1799881"/>
                  <a:pt x="3208722" y="1800796"/>
                  <a:pt x="3204698" y="1800430"/>
                </a:cubicBezTo>
                <a:cubicBezTo>
                  <a:pt x="3202137" y="1800064"/>
                  <a:pt x="3200125" y="1797320"/>
                  <a:pt x="3198661" y="1792198"/>
                </a:cubicBezTo>
                <a:cubicBezTo>
                  <a:pt x="3187319" y="1794759"/>
                  <a:pt x="3173782" y="1798235"/>
                  <a:pt x="3158049" y="1802625"/>
                </a:cubicBezTo>
                <a:cubicBezTo>
                  <a:pt x="3152561" y="1804089"/>
                  <a:pt x="3146891" y="1804089"/>
                  <a:pt x="3141037" y="1802625"/>
                </a:cubicBezTo>
                <a:cubicBezTo>
                  <a:pt x="3136646" y="1801528"/>
                  <a:pt x="3132622" y="1797503"/>
                  <a:pt x="3128963" y="1790551"/>
                </a:cubicBezTo>
                <a:cubicBezTo>
                  <a:pt x="3128963" y="1816162"/>
                  <a:pt x="3128963" y="1842505"/>
                  <a:pt x="3128963" y="1869579"/>
                </a:cubicBezTo>
                <a:cubicBezTo>
                  <a:pt x="3134451" y="1868116"/>
                  <a:pt x="3141403" y="1866286"/>
                  <a:pt x="3149817" y="1864091"/>
                </a:cubicBezTo>
                <a:cubicBezTo>
                  <a:pt x="3149451" y="1861896"/>
                  <a:pt x="3149086" y="1860067"/>
                  <a:pt x="3148720" y="1858603"/>
                </a:cubicBezTo>
                <a:cubicBezTo>
                  <a:pt x="3144329" y="1848359"/>
                  <a:pt x="3141585" y="1836285"/>
                  <a:pt x="3140488" y="1822382"/>
                </a:cubicBezTo>
                <a:cubicBezTo>
                  <a:pt x="3141585" y="1813601"/>
                  <a:pt x="3145061" y="1808296"/>
                  <a:pt x="3150915" y="1806467"/>
                </a:cubicBezTo>
                <a:cubicBezTo>
                  <a:pt x="3156769" y="1805003"/>
                  <a:pt x="3162623" y="1808113"/>
                  <a:pt x="3168477" y="1815796"/>
                </a:cubicBezTo>
                <a:cubicBezTo>
                  <a:pt x="3173965" y="1830065"/>
                  <a:pt x="3176160" y="1841956"/>
                  <a:pt x="3175062" y="1851469"/>
                </a:cubicBezTo>
                <a:cubicBezTo>
                  <a:pt x="3175062" y="1853664"/>
                  <a:pt x="3174880" y="1855859"/>
                  <a:pt x="3174514" y="1858054"/>
                </a:cubicBezTo>
                <a:cubicBezTo>
                  <a:pt x="3174880" y="1858054"/>
                  <a:pt x="3175794" y="1857871"/>
                  <a:pt x="3177258" y="1857506"/>
                </a:cubicBezTo>
                <a:cubicBezTo>
                  <a:pt x="3182746" y="1856042"/>
                  <a:pt x="3188965" y="1854213"/>
                  <a:pt x="3195917" y="1852017"/>
                </a:cubicBezTo>
                <a:cubicBezTo>
                  <a:pt x="3206893" y="1836285"/>
                  <a:pt x="3215674" y="1824760"/>
                  <a:pt x="3222260" y="1817443"/>
                </a:cubicBezTo>
                <a:cubicBezTo>
                  <a:pt x="3231040" y="1807564"/>
                  <a:pt x="3236346" y="1799149"/>
                  <a:pt x="3238175" y="1792198"/>
                </a:cubicBezTo>
                <a:cubicBezTo>
                  <a:pt x="3239638" y="1786344"/>
                  <a:pt x="3243480" y="1783234"/>
                  <a:pt x="3249700" y="1782868"/>
                </a:cubicBezTo>
                <a:cubicBezTo>
                  <a:pt x="3255554" y="1782868"/>
                  <a:pt x="3262322" y="1787441"/>
                  <a:pt x="3270005" y="1796588"/>
                </a:cubicBezTo>
                <a:cubicBezTo>
                  <a:pt x="3277689" y="1805369"/>
                  <a:pt x="3280067" y="1811406"/>
                  <a:pt x="3277140" y="1814699"/>
                </a:cubicBezTo>
                <a:cubicBezTo>
                  <a:pt x="3273847" y="1817260"/>
                  <a:pt x="3271835" y="1820004"/>
                  <a:pt x="3271103" y="1822931"/>
                </a:cubicBezTo>
                <a:cubicBezTo>
                  <a:pt x="3270005" y="1825126"/>
                  <a:pt x="3267444" y="1827321"/>
                  <a:pt x="3263420" y="1829517"/>
                </a:cubicBezTo>
                <a:cubicBezTo>
                  <a:pt x="3259029" y="1831712"/>
                  <a:pt x="3253907" y="1835187"/>
                  <a:pt x="3248053" y="1839944"/>
                </a:cubicBezTo>
                <a:cubicBezTo>
                  <a:pt x="3246956" y="1839944"/>
                  <a:pt x="3246041" y="1840493"/>
                  <a:pt x="3245309" y="1841590"/>
                </a:cubicBezTo>
                <a:cubicBezTo>
                  <a:pt x="3252261" y="1840493"/>
                  <a:pt x="3259212" y="1839395"/>
                  <a:pt x="3266164" y="1838297"/>
                </a:cubicBezTo>
                <a:cubicBezTo>
                  <a:pt x="3289214" y="1835005"/>
                  <a:pt x="3304031" y="1831529"/>
                  <a:pt x="3310617" y="1827870"/>
                </a:cubicBezTo>
                <a:cubicBezTo>
                  <a:pt x="3313178" y="1826773"/>
                  <a:pt x="3315556" y="1825675"/>
                  <a:pt x="3317751" y="1824577"/>
                </a:cubicBezTo>
                <a:cubicBezTo>
                  <a:pt x="3319215" y="1823480"/>
                  <a:pt x="3322142" y="1824028"/>
                  <a:pt x="3326532" y="1826224"/>
                </a:cubicBezTo>
                <a:cubicBezTo>
                  <a:pt x="3330923" y="1828419"/>
                  <a:pt x="3336960" y="1830065"/>
                  <a:pt x="3344643" y="1831163"/>
                </a:cubicBezTo>
                <a:cubicBezTo>
                  <a:pt x="3352326" y="1831529"/>
                  <a:pt x="3357997" y="1833907"/>
                  <a:pt x="3361656" y="1838297"/>
                </a:cubicBezTo>
                <a:cubicBezTo>
                  <a:pt x="3364948" y="1841956"/>
                  <a:pt x="3366778" y="1848176"/>
                  <a:pt x="3367144" y="1856957"/>
                </a:cubicBezTo>
                <a:cubicBezTo>
                  <a:pt x="3367144" y="1864640"/>
                  <a:pt x="3365314" y="1869762"/>
                  <a:pt x="3361656" y="1872323"/>
                </a:cubicBezTo>
                <a:cubicBezTo>
                  <a:pt x="3358363" y="1874518"/>
                  <a:pt x="3354704" y="1876531"/>
                  <a:pt x="3350680" y="1878360"/>
                </a:cubicBezTo>
                <a:cubicBezTo>
                  <a:pt x="3347021" y="1879458"/>
                  <a:pt x="3340984" y="1878726"/>
                  <a:pt x="3332569" y="1876165"/>
                </a:cubicBezTo>
                <a:cubicBezTo>
                  <a:pt x="3325983" y="1874701"/>
                  <a:pt x="3307690" y="1876165"/>
                  <a:pt x="3277689" y="1880555"/>
                </a:cubicBezTo>
                <a:cubicBezTo>
                  <a:pt x="3248053" y="1884946"/>
                  <a:pt x="3218967" y="1891166"/>
                  <a:pt x="3190429" y="1899215"/>
                </a:cubicBezTo>
                <a:cubicBezTo>
                  <a:pt x="3167379" y="1905068"/>
                  <a:pt x="3146891" y="1911471"/>
                  <a:pt x="3128963" y="1918423"/>
                </a:cubicBezTo>
                <a:cubicBezTo>
                  <a:pt x="3128963" y="1922813"/>
                  <a:pt x="3128963" y="1927569"/>
                  <a:pt x="3128963" y="1932692"/>
                </a:cubicBezTo>
                <a:cubicBezTo>
                  <a:pt x="3156403" y="1925008"/>
                  <a:pt x="3180550" y="1917874"/>
                  <a:pt x="3201405" y="1911288"/>
                </a:cubicBezTo>
                <a:cubicBezTo>
                  <a:pt x="3222260" y="1904703"/>
                  <a:pt x="3238175" y="1901593"/>
                  <a:pt x="3249151" y="1901959"/>
                </a:cubicBezTo>
                <a:cubicBezTo>
                  <a:pt x="3260127" y="1902324"/>
                  <a:pt x="3267444" y="1900312"/>
                  <a:pt x="3271103" y="1895922"/>
                </a:cubicBezTo>
                <a:cubicBezTo>
                  <a:pt x="3276591" y="1892629"/>
                  <a:pt x="3284092" y="1893178"/>
                  <a:pt x="3293604" y="1897568"/>
                </a:cubicBezTo>
                <a:cubicBezTo>
                  <a:pt x="3302385" y="1901959"/>
                  <a:pt x="3307873" y="1907264"/>
                  <a:pt x="3310068" y="1913483"/>
                </a:cubicBezTo>
                <a:cubicBezTo>
                  <a:pt x="3311532" y="1918971"/>
                  <a:pt x="3312080" y="1926289"/>
                  <a:pt x="3311715" y="1935436"/>
                </a:cubicBezTo>
                <a:cubicBezTo>
                  <a:pt x="3310251" y="1942021"/>
                  <a:pt x="3308605" y="1948241"/>
                  <a:pt x="3306775" y="1954095"/>
                </a:cubicBezTo>
                <a:cubicBezTo>
                  <a:pt x="3337508" y="1954095"/>
                  <a:pt x="3368973" y="1954095"/>
                  <a:pt x="3401170" y="1954095"/>
                </a:cubicBezTo>
                <a:cubicBezTo>
                  <a:pt x="3401170" y="1862994"/>
                  <a:pt x="3401170" y="1772075"/>
                  <a:pt x="3401170" y="1681340"/>
                </a:cubicBezTo>
                <a:cubicBezTo>
                  <a:pt x="3310068" y="1681340"/>
                  <a:pt x="3219333" y="1681340"/>
                  <a:pt x="3128963" y="1681340"/>
                </a:cubicBezTo>
                <a:close/>
                <a:moveTo>
                  <a:pt x="2852366" y="1681340"/>
                </a:moveTo>
                <a:cubicBezTo>
                  <a:pt x="2852366" y="1771709"/>
                  <a:pt x="2852366" y="1862628"/>
                  <a:pt x="2852366" y="1954095"/>
                </a:cubicBezTo>
                <a:cubicBezTo>
                  <a:pt x="2858220" y="1954095"/>
                  <a:pt x="2864805" y="1954095"/>
                  <a:pt x="2872123" y="1954095"/>
                </a:cubicBezTo>
                <a:cubicBezTo>
                  <a:pt x="2920417" y="1859701"/>
                  <a:pt x="2948589" y="1804272"/>
                  <a:pt x="2956639" y="1787807"/>
                </a:cubicBezTo>
                <a:cubicBezTo>
                  <a:pt x="2964322" y="1771343"/>
                  <a:pt x="2970907" y="1759087"/>
                  <a:pt x="2976395" y="1751038"/>
                </a:cubicBezTo>
                <a:cubicBezTo>
                  <a:pt x="2981884" y="1743354"/>
                  <a:pt x="2985176" y="1737317"/>
                  <a:pt x="2986274" y="1732927"/>
                </a:cubicBezTo>
                <a:cubicBezTo>
                  <a:pt x="2986274" y="1724878"/>
                  <a:pt x="2990298" y="1720487"/>
                  <a:pt x="2998348" y="1719756"/>
                </a:cubicBezTo>
                <a:cubicBezTo>
                  <a:pt x="3006031" y="1719756"/>
                  <a:pt x="3014629" y="1724146"/>
                  <a:pt x="3024141" y="1732927"/>
                </a:cubicBezTo>
                <a:cubicBezTo>
                  <a:pt x="3032922" y="1741708"/>
                  <a:pt x="3037496" y="1750855"/>
                  <a:pt x="3037861" y="1760367"/>
                </a:cubicBezTo>
                <a:cubicBezTo>
                  <a:pt x="3037861" y="1769148"/>
                  <a:pt x="3030178" y="1782685"/>
                  <a:pt x="3014812" y="1800979"/>
                </a:cubicBezTo>
                <a:cubicBezTo>
                  <a:pt x="3003836" y="1814516"/>
                  <a:pt x="2990116" y="1835005"/>
                  <a:pt x="2973651" y="1862445"/>
                </a:cubicBezTo>
                <a:cubicBezTo>
                  <a:pt x="2975847" y="1862079"/>
                  <a:pt x="2978774" y="1861347"/>
                  <a:pt x="2982432" y="1860250"/>
                </a:cubicBezTo>
                <a:cubicBezTo>
                  <a:pt x="3001092" y="1854396"/>
                  <a:pt x="3014446" y="1848359"/>
                  <a:pt x="3022495" y="1842139"/>
                </a:cubicBezTo>
                <a:cubicBezTo>
                  <a:pt x="3024690" y="1839944"/>
                  <a:pt x="3027434" y="1839578"/>
                  <a:pt x="3030727" y="1841041"/>
                </a:cubicBezTo>
                <a:cubicBezTo>
                  <a:pt x="3032922" y="1842139"/>
                  <a:pt x="3035300" y="1843054"/>
                  <a:pt x="3037861" y="1843785"/>
                </a:cubicBezTo>
                <a:cubicBezTo>
                  <a:pt x="3040057" y="1843785"/>
                  <a:pt x="3042069" y="1844700"/>
                  <a:pt x="3043898" y="1846529"/>
                </a:cubicBezTo>
                <a:cubicBezTo>
                  <a:pt x="3045362" y="1847627"/>
                  <a:pt x="3047740" y="1848907"/>
                  <a:pt x="3051033" y="1850371"/>
                </a:cubicBezTo>
                <a:cubicBezTo>
                  <a:pt x="3053594" y="1851469"/>
                  <a:pt x="3055240" y="1853847"/>
                  <a:pt x="3055972" y="1857506"/>
                </a:cubicBezTo>
                <a:cubicBezTo>
                  <a:pt x="3056338" y="1860067"/>
                  <a:pt x="3057252" y="1862628"/>
                  <a:pt x="3058716" y="1865189"/>
                </a:cubicBezTo>
                <a:cubicBezTo>
                  <a:pt x="3059082" y="1867384"/>
                  <a:pt x="3059448" y="1870128"/>
                  <a:pt x="3059814" y="1873421"/>
                </a:cubicBezTo>
                <a:cubicBezTo>
                  <a:pt x="3059814" y="1876714"/>
                  <a:pt x="3059631" y="1880006"/>
                  <a:pt x="3059265" y="1883299"/>
                </a:cubicBezTo>
                <a:cubicBezTo>
                  <a:pt x="3059265" y="1885860"/>
                  <a:pt x="3057984" y="1888239"/>
                  <a:pt x="3055423" y="1890434"/>
                </a:cubicBezTo>
                <a:cubicBezTo>
                  <a:pt x="3043350" y="1898117"/>
                  <a:pt x="3031642" y="1904520"/>
                  <a:pt x="3020300" y="1909642"/>
                </a:cubicBezTo>
                <a:cubicBezTo>
                  <a:pt x="3020300" y="1914398"/>
                  <a:pt x="3020300" y="1920984"/>
                  <a:pt x="3020300" y="1929399"/>
                </a:cubicBezTo>
                <a:cubicBezTo>
                  <a:pt x="3019202" y="1933789"/>
                  <a:pt x="3018287" y="1939826"/>
                  <a:pt x="3017556" y="1947509"/>
                </a:cubicBezTo>
                <a:cubicBezTo>
                  <a:pt x="3021946" y="1946046"/>
                  <a:pt x="3027251" y="1944216"/>
                  <a:pt x="3033471" y="1942021"/>
                </a:cubicBezTo>
                <a:cubicBezTo>
                  <a:pt x="3035666" y="1940924"/>
                  <a:pt x="3038044" y="1941107"/>
                  <a:pt x="3040606" y="1942570"/>
                </a:cubicBezTo>
                <a:cubicBezTo>
                  <a:pt x="3042801" y="1943668"/>
                  <a:pt x="3044813" y="1944765"/>
                  <a:pt x="3046642" y="1945863"/>
                </a:cubicBezTo>
                <a:cubicBezTo>
                  <a:pt x="3048106" y="1946229"/>
                  <a:pt x="3049752" y="1947326"/>
                  <a:pt x="3051582" y="1949156"/>
                </a:cubicBezTo>
                <a:cubicBezTo>
                  <a:pt x="3053045" y="1950253"/>
                  <a:pt x="3055240" y="1951900"/>
                  <a:pt x="3058167" y="1954095"/>
                </a:cubicBezTo>
                <a:cubicBezTo>
                  <a:pt x="3071339" y="1954095"/>
                  <a:pt x="3084876" y="1954095"/>
                  <a:pt x="3098779" y="1954095"/>
                </a:cubicBezTo>
                <a:cubicBezTo>
                  <a:pt x="3099145" y="1946046"/>
                  <a:pt x="3101157" y="1940192"/>
                  <a:pt x="3104816" y="1936533"/>
                </a:cubicBezTo>
                <a:cubicBezTo>
                  <a:pt x="3108108" y="1932875"/>
                  <a:pt x="3113414" y="1932143"/>
                  <a:pt x="3120731" y="1934338"/>
                </a:cubicBezTo>
                <a:cubicBezTo>
                  <a:pt x="3121828" y="1934338"/>
                  <a:pt x="3123109" y="1933972"/>
                  <a:pt x="3124572" y="1933240"/>
                </a:cubicBezTo>
                <a:cubicBezTo>
                  <a:pt x="3124572" y="1928850"/>
                  <a:pt x="3124572" y="1924460"/>
                  <a:pt x="3124572" y="1920069"/>
                </a:cubicBezTo>
                <a:cubicBezTo>
                  <a:pt x="3121280" y="1921167"/>
                  <a:pt x="3118353" y="1922630"/>
                  <a:pt x="3115792" y="1924460"/>
                </a:cubicBezTo>
                <a:cubicBezTo>
                  <a:pt x="3103718" y="1928850"/>
                  <a:pt x="3095669" y="1930496"/>
                  <a:pt x="3091644" y="1929399"/>
                </a:cubicBezTo>
                <a:cubicBezTo>
                  <a:pt x="3087985" y="1928301"/>
                  <a:pt x="3082863" y="1923545"/>
                  <a:pt x="3076278" y="1915130"/>
                </a:cubicBezTo>
                <a:cubicBezTo>
                  <a:pt x="3070790" y="1907081"/>
                  <a:pt x="3068229" y="1900861"/>
                  <a:pt x="3068594" y="1896471"/>
                </a:cubicBezTo>
                <a:cubicBezTo>
                  <a:pt x="3069692" y="1892812"/>
                  <a:pt x="3074083" y="1889153"/>
                  <a:pt x="3081766" y="1885495"/>
                </a:cubicBezTo>
                <a:cubicBezTo>
                  <a:pt x="3087254" y="1883299"/>
                  <a:pt x="3095486" y="1880372"/>
                  <a:pt x="3106462" y="1876714"/>
                </a:cubicBezTo>
                <a:cubicBezTo>
                  <a:pt x="3110121" y="1874518"/>
                  <a:pt x="3116158" y="1872506"/>
                  <a:pt x="3124572" y="1870677"/>
                </a:cubicBezTo>
                <a:cubicBezTo>
                  <a:pt x="3124572" y="1839944"/>
                  <a:pt x="3124572" y="1809942"/>
                  <a:pt x="3124572" y="1780673"/>
                </a:cubicBezTo>
                <a:cubicBezTo>
                  <a:pt x="3122377" y="1774087"/>
                  <a:pt x="3122377" y="1769331"/>
                  <a:pt x="3124572" y="1766404"/>
                </a:cubicBezTo>
                <a:cubicBezTo>
                  <a:pt x="3124572" y="1737866"/>
                  <a:pt x="3124572" y="1709511"/>
                  <a:pt x="3124572" y="1681340"/>
                </a:cubicBezTo>
                <a:cubicBezTo>
                  <a:pt x="3033471" y="1681340"/>
                  <a:pt x="2942736" y="1681340"/>
                  <a:pt x="2852366" y="1681340"/>
                </a:cubicBezTo>
                <a:close/>
                <a:moveTo>
                  <a:pt x="2414588" y="1681340"/>
                </a:moveTo>
                <a:cubicBezTo>
                  <a:pt x="2414588" y="1716463"/>
                  <a:pt x="2414588" y="1751769"/>
                  <a:pt x="2414588" y="1787259"/>
                </a:cubicBezTo>
                <a:cubicBezTo>
                  <a:pt x="2422271" y="1778112"/>
                  <a:pt x="2431601" y="1767502"/>
                  <a:pt x="2442577" y="1755428"/>
                </a:cubicBezTo>
                <a:cubicBezTo>
                  <a:pt x="2457943" y="1737500"/>
                  <a:pt x="2468553" y="1722500"/>
                  <a:pt x="2474408" y="1710426"/>
                </a:cubicBezTo>
                <a:cubicBezTo>
                  <a:pt x="2476969" y="1704572"/>
                  <a:pt x="2483737" y="1701462"/>
                  <a:pt x="2494713" y="1701096"/>
                </a:cubicBezTo>
                <a:cubicBezTo>
                  <a:pt x="2504592" y="1701096"/>
                  <a:pt x="2514470" y="1704938"/>
                  <a:pt x="2524349" y="1712621"/>
                </a:cubicBezTo>
                <a:cubicBezTo>
                  <a:pt x="2533495" y="1720670"/>
                  <a:pt x="2537154" y="1727256"/>
                  <a:pt x="2535325" y="1732378"/>
                </a:cubicBezTo>
                <a:cubicBezTo>
                  <a:pt x="2533129" y="1736769"/>
                  <a:pt x="2529288" y="1741159"/>
                  <a:pt x="2523800" y="1745550"/>
                </a:cubicBezTo>
                <a:cubicBezTo>
                  <a:pt x="2511360" y="1755428"/>
                  <a:pt x="2495811" y="1764758"/>
                  <a:pt x="2477152" y="1773539"/>
                </a:cubicBezTo>
                <a:cubicBezTo>
                  <a:pt x="2467273" y="1777929"/>
                  <a:pt x="2456663" y="1783783"/>
                  <a:pt x="2445321" y="1791100"/>
                </a:cubicBezTo>
                <a:cubicBezTo>
                  <a:pt x="2460687" y="1790003"/>
                  <a:pt x="2475688" y="1789088"/>
                  <a:pt x="2490323" y="1788356"/>
                </a:cubicBezTo>
                <a:cubicBezTo>
                  <a:pt x="2523617" y="1786161"/>
                  <a:pt x="2546484" y="1785429"/>
                  <a:pt x="2558923" y="1786161"/>
                </a:cubicBezTo>
                <a:cubicBezTo>
                  <a:pt x="2570997" y="1787259"/>
                  <a:pt x="2579595" y="1785612"/>
                  <a:pt x="2584717" y="1781222"/>
                </a:cubicBezTo>
                <a:cubicBezTo>
                  <a:pt x="2590205" y="1776465"/>
                  <a:pt x="2595693" y="1776100"/>
                  <a:pt x="2601181" y="1780124"/>
                </a:cubicBezTo>
                <a:cubicBezTo>
                  <a:pt x="2606669" y="1784515"/>
                  <a:pt x="2615084" y="1789271"/>
                  <a:pt x="2626426" y="1794393"/>
                </a:cubicBezTo>
                <a:cubicBezTo>
                  <a:pt x="2637402" y="1799149"/>
                  <a:pt x="2642707" y="1806833"/>
                  <a:pt x="2642341" y="1817443"/>
                </a:cubicBezTo>
                <a:cubicBezTo>
                  <a:pt x="2641975" y="1827321"/>
                  <a:pt x="2637951" y="1835919"/>
                  <a:pt x="2630268" y="1843237"/>
                </a:cubicBezTo>
                <a:cubicBezTo>
                  <a:pt x="2622585" y="1850188"/>
                  <a:pt x="2611426" y="1849822"/>
                  <a:pt x="2596791" y="1842139"/>
                </a:cubicBezTo>
                <a:cubicBezTo>
                  <a:pt x="2590205" y="1839578"/>
                  <a:pt x="2577765" y="1837931"/>
                  <a:pt x="2559472" y="1837200"/>
                </a:cubicBezTo>
                <a:cubicBezTo>
                  <a:pt x="2541910" y="1837200"/>
                  <a:pt x="2519409" y="1837931"/>
                  <a:pt x="2491969" y="1839395"/>
                </a:cubicBezTo>
                <a:cubicBezTo>
                  <a:pt x="2468919" y="1840493"/>
                  <a:pt x="2443126" y="1842871"/>
                  <a:pt x="2414588" y="1846529"/>
                </a:cubicBezTo>
                <a:cubicBezTo>
                  <a:pt x="2414588" y="1881653"/>
                  <a:pt x="2414588" y="1917325"/>
                  <a:pt x="2414588" y="1953546"/>
                </a:cubicBezTo>
                <a:cubicBezTo>
                  <a:pt x="2421174" y="1953546"/>
                  <a:pt x="2428491" y="1953546"/>
                  <a:pt x="2436540" y="1953546"/>
                </a:cubicBezTo>
                <a:cubicBezTo>
                  <a:pt x="2436540" y="1952448"/>
                  <a:pt x="2436723" y="1951534"/>
                  <a:pt x="2437089" y="1950802"/>
                </a:cubicBezTo>
                <a:cubicBezTo>
                  <a:pt x="2439650" y="1936533"/>
                  <a:pt x="2442943" y="1926838"/>
                  <a:pt x="2446967" y="1921715"/>
                </a:cubicBezTo>
                <a:cubicBezTo>
                  <a:pt x="2450260" y="1916959"/>
                  <a:pt x="2454285" y="1914581"/>
                  <a:pt x="2459041" y="1914581"/>
                </a:cubicBezTo>
                <a:cubicBezTo>
                  <a:pt x="2463431" y="1914581"/>
                  <a:pt x="2467456" y="1917325"/>
                  <a:pt x="2471115" y="1922813"/>
                </a:cubicBezTo>
                <a:cubicBezTo>
                  <a:pt x="2474408" y="1927204"/>
                  <a:pt x="2477517" y="1937814"/>
                  <a:pt x="2480444" y="1954644"/>
                </a:cubicBezTo>
                <a:cubicBezTo>
                  <a:pt x="2491420" y="1954278"/>
                  <a:pt x="2502762" y="1954095"/>
                  <a:pt x="2514470" y="1954095"/>
                </a:cubicBezTo>
                <a:cubicBezTo>
                  <a:pt x="2514470" y="1948607"/>
                  <a:pt x="2514287" y="1943119"/>
                  <a:pt x="2513921" y="1937631"/>
                </a:cubicBezTo>
                <a:cubicBezTo>
                  <a:pt x="2512824" y="1916410"/>
                  <a:pt x="2511543" y="1902324"/>
                  <a:pt x="2510080" y="1895373"/>
                </a:cubicBezTo>
                <a:cubicBezTo>
                  <a:pt x="2507885" y="1882202"/>
                  <a:pt x="2506604" y="1873238"/>
                  <a:pt x="2506238" y="1868482"/>
                </a:cubicBezTo>
                <a:cubicBezTo>
                  <a:pt x="2506238" y="1864091"/>
                  <a:pt x="2507702" y="1860250"/>
                  <a:pt x="2510629" y="1856957"/>
                </a:cubicBezTo>
                <a:cubicBezTo>
                  <a:pt x="2513921" y="1853664"/>
                  <a:pt x="2519409" y="1852200"/>
                  <a:pt x="2527093" y="1852566"/>
                </a:cubicBezTo>
                <a:cubicBezTo>
                  <a:pt x="2534776" y="1852566"/>
                  <a:pt x="2539532" y="1854030"/>
                  <a:pt x="2541362" y="1856957"/>
                </a:cubicBezTo>
                <a:cubicBezTo>
                  <a:pt x="2543557" y="1859152"/>
                  <a:pt x="2546301" y="1861164"/>
                  <a:pt x="2549594" y="1862994"/>
                </a:cubicBezTo>
                <a:cubicBezTo>
                  <a:pt x="2552155" y="1864457"/>
                  <a:pt x="2556728" y="1868665"/>
                  <a:pt x="2563314" y="1875616"/>
                </a:cubicBezTo>
                <a:cubicBezTo>
                  <a:pt x="2569168" y="1882202"/>
                  <a:pt x="2571912" y="1895922"/>
                  <a:pt x="2571546" y="1916776"/>
                </a:cubicBezTo>
                <a:cubicBezTo>
                  <a:pt x="2571546" y="1923728"/>
                  <a:pt x="2571546" y="1936167"/>
                  <a:pt x="2571546" y="1954095"/>
                </a:cubicBezTo>
                <a:cubicBezTo>
                  <a:pt x="2609962" y="1954095"/>
                  <a:pt x="2648378" y="1954095"/>
                  <a:pt x="2686795" y="1954095"/>
                </a:cubicBezTo>
                <a:cubicBezTo>
                  <a:pt x="2686795" y="1862994"/>
                  <a:pt x="2686795" y="1772075"/>
                  <a:pt x="2686795" y="1681340"/>
                </a:cubicBezTo>
                <a:cubicBezTo>
                  <a:pt x="2595693" y="1681340"/>
                  <a:pt x="2504958" y="1681340"/>
                  <a:pt x="2414588" y="1681340"/>
                </a:cubicBezTo>
                <a:close/>
                <a:moveTo>
                  <a:pt x="2137991" y="1681340"/>
                </a:moveTo>
                <a:cubicBezTo>
                  <a:pt x="2137991" y="1771709"/>
                  <a:pt x="2137991" y="1862628"/>
                  <a:pt x="2137991" y="1954095"/>
                </a:cubicBezTo>
                <a:cubicBezTo>
                  <a:pt x="2177505" y="1954095"/>
                  <a:pt x="2217750" y="1953912"/>
                  <a:pt x="2258728" y="1953546"/>
                </a:cubicBezTo>
                <a:cubicBezTo>
                  <a:pt x="2260923" y="1941107"/>
                  <a:pt x="2263667" y="1928850"/>
                  <a:pt x="2266960" y="1916776"/>
                </a:cubicBezTo>
                <a:cubicBezTo>
                  <a:pt x="2268423" y="1909093"/>
                  <a:pt x="2270801" y="1903239"/>
                  <a:pt x="2274094" y="1899215"/>
                </a:cubicBezTo>
                <a:cubicBezTo>
                  <a:pt x="2277387" y="1895556"/>
                  <a:pt x="2281411" y="1893544"/>
                  <a:pt x="2286168" y="1893178"/>
                </a:cubicBezTo>
                <a:cubicBezTo>
                  <a:pt x="2290558" y="1893178"/>
                  <a:pt x="2295315" y="1894824"/>
                  <a:pt x="2300437" y="1898117"/>
                </a:cubicBezTo>
                <a:cubicBezTo>
                  <a:pt x="2301534" y="1898483"/>
                  <a:pt x="2302632" y="1899398"/>
                  <a:pt x="2303730" y="1900861"/>
                </a:cubicBezTo>
                <a:cubicBezTo>
                  <a:pt x="2314706" y="1899398"/>
                  <a:pt x="2323852" y="1898483"/>
                  <a:pt x="2331170" y="1898117"/>
                </a:cubicBezTo>
                <a:cubicBezTo>
                  <a:pt x="2341414" y="1898117"/>
                  <a:pt x="2348548" y="1896471"/>
                  <a:pt x="2352573" y="1893178"/>
                </a:cubicBezTo>
                <a:cubicBezTo>
                  <a:pt x="2357329" y="1886592"/>
                  <a:pt x="2362634" y="1883482"/>
                  <a:pt x="2368488" y="1883848"/>
                </a:cubicBezTo>
                <a:cubicBezTo>
                  <a:pt x="2373976" y="1884214"/>
                  <a:pt x="2380013" y="1886592"/>
                  <a:pt x="2386599" y="1890983"/>
                </a:cubicBezTo>
                <a:cubicBezTo>
                  <a:pt x="2393185" y="1895373"/>
                  <a:pt x="2398307" y="1904154"/>
                  <a:pt x="2401966" y="1917325"/>
                </a:cubicBezTo>
                <a:cubicBezTo>
                  <a:pt x="2403063" y="1929765"/>
                  <a:pt x="2404710" y="1941838"/>
                  <a:pt x="2406905" y="1953546"/>
                </a:cubicBezTo>
                <a:cubicBezTo>
                  <a:pt x="2407271" y="1953546"/>
                  <a:pt x="2408368" y="1953546"/>
                  <a:pt x="2410197" y="1953546"/>
                </a:cubicBezTo>
                <a:cubicBezTo>
                  <a:pt x="2410197" y="1918057"/>
                  <a:pt x="2410197" y="1882568"/>
                  <a:pt x="2410197" y="1847078"/>
                </a:cubicBezTo>
                <a:cubicBezTo>
                  <a:pt x="2406539" y="1847078"/>
                  <a:pt x="2402697" y="1847627"/>
                  <a:pt x="2398673" y="1848725"/>
                </a:cubicBezTo>
                <a:cubicBezTo>
                  <a:pt x="2364647" y="1853115"/>
                  <a:pt x="2335194" y="1859152"/>
                  <a:pt x="2310315" y="1866835"/>
                </a:cubicBezTo>
                <a:cubicBezTo>
                  <a:pt x="2286168" y="1873787"/>
                  <a:pt x="2266777" y="1880189"/>
                  <a:pt x="2252142" y="1886043"/>
                </a:cubicBezTo>
                <a:cubicBezTo>
                  <a:pt x="2234580" y="1892995"/>
                  <a:pt x="2221226" y="1895739"/>
                  <a:pt x="2212079" y="1894275"/>
                </a:cubicBezTo>
                <a:cubicBezTo>
                  <a:pt x="2204030" y="1893178"/>
                  <a:pt x="2194883" y="1885495"/>
                  <a:pt x="2184639" y="1871226"/>
                </a:cubicBezTo>
                <a:cubicBezTo>
                  <a:pt x="2175493" y="1858054"/>
                  <a:pt x="2172749" y="1847993"/>
                  <a:pt x="2176407" y="1841041"/>
                </a:cubicBezTo>
                <a:cubicBezTo>
                  <a:pt x="2179700" y="1834456"/>
                  <a:pt x="2191042" y="1829334"/>
                  <a:pt x="2210433" y="1825675"/>
                </a:cubicBezTo>
                <a:cubicBezTo>
                  <a:pt x="2227995" y="1821284"/>
                  <a:pt x="2251593" y="1816345"/>
                  <a:pt x="2281229" y="1810857"/>
                </a:cubicBezTo>
                <a:cubicBezTo>
                  <a:pt x="2299888" y="1806467"/>
                  <a:pt x="2321657" y="1802991"/>
                  <a:pt x="2346537" y="1800430"/>
                </a:cubicBezTo>
                <a:cubicBezTo>
                  <a:pt x="2344341" y="1799332"/>
                  <a:pt x="2341231" y="1797503"/>
                  <a:pt x="2337207" y="1794942"/>
                </a:cubicBezTo>
                <a:cubicBezTo>
                  <a:pt x="2333914" y="1792747"/>
                  <a:pt x="2330987" y="1788539"/>
                  <a:pt x="2328426" y="1782319"/>
                </a:cubicBezTo>
                <a:cubicBezTo>
                  <a:pt x="2319645" y="1770246"/>
                  <a:pt x="2314523" y="1760367"/>
                  <a:pt x="2313059" y="1752684"/>
                </a:cubicBezTo>
                <a:cubicBezTo>
                  <a:pt x="2313425" y="1743903"/>
                  <a:pt x="2314340" y="1737683"/>
                  <a:pt x="2315803" y="1734025"/>
                </a:cubicBezTo>
                <a:cubicBezTo>
                  <a:pt x="2316901" y="1730732"/>
                  <a:pt x="2319645" y="1726158"/>
                  <a:pt x="2324036" y="1720305"/>
                </a:cubicBezTo>
                <a:cubicBezTo>
                  <a:pt x="2327694" y="1714817"/>
                  <a:pt x="2331902" y="1712073"/>
                  <a:pt x="2336658" y="1712073"/>
                </a:cubicBezTo>
                <a:cubicBezTo>
                  <a:pt x="2341048" y="1712438"/>
                  <a:pt x="2345621" y="1714999"/>
                  <a:pt x="2350378" y="1719756"/>
                </a:cubicBezTo>
                <a:cubicBezTo>
                  <a:pt x="2354036" y="1724146"/>
                  <a:pt x="2356964" y="1732195"/>
                  <a:pt x="2359159" y="1743903"/>
                </a:cubicBezTo>
                <a:cubicBezTo>
                  <a:pt x="2359524" y="1754879"/>
                  <a:pt x="2361171" y="1766404"/>
                  <a:pt x="2364098" y="1778478"/>
                </a:cubicBezTo>
                <a:cubicBezTo>
                  <a:pt x="2365196" y="1783966"/>
                  <a:pt x="2365196" y="1788539"/>
                  <a:pt x="2364098" y="1792198"/>
                </a:cubicBezTo>
                <a:cubicBezTo>
                  <a:pt x="2363000" y="1795491"/>
                  <a:pt x="2360439" y="1797869"/>
                  <a:pt x="2356415" y="1799332"/>
                </a:cubicBezTo>
                <a:cubicBezTo>
                  <a:pt x="2364464" y="1798966"/>
                  <a:pt x="2373245" y="1798235"/>
                  <a:pt x="2382757" y="1797137"/>
                </a:cubicBezTo>
                <a:cubicBezTo>
                  <a:pt x="2391538" y="1796039"/>
                  <a:pt x="2400685" y="1794942"/>
                  <a:pt x="2410197" y="1793844"/>
                </a:cubicBezTo>
                <a:cubicBezTo>
                  <a:pt x="2410197" y="1756526"/>
                  <a:pt x="2410197" y="1719024"/>
                  <a:pt x="2410197" y="1681340"/>
                </a:cubicBezTo>
                <a:cubicBezTo>
                  <a:pt x="2319096" y="1681340"/>
                  <a:pt x="2228361" y="1681340"/>
                  <a:pt x="2137991" y="1681340"/>
                </a:cubicBezTo>
                <a:close/>
                <a:moveTo>
                  <a:pt x="1709738" y="1681340"/>
                </a:moveTo>
                <a:cubicBezTo>
                  <a:pt x="1709738" y="1702194"/>
                  <a:pt x="1709738" y="1723414"/>
                  <a:pt x="1709738" y="1745001"/>
                </a:cubicBezTo>
                <a:cubicBezTo>
                  <a:pt x="1709738" y="1745001"/>
                  <a:pt x="1710287" y="1745001"/>
                  <a:pt x="1711385" y="1745001"/>
                </a:cubicBezTo>
                <a:cubicBezTo>
                  <a:pt x="1724921" y="1742440"/>
                  <a:pt x="1740837" y="1740244"/>
                  <a:pt x="1759130" y="1738415"/>
                </a:cubicBezTo>
                <a:cubicBezTo>
                  <a:pt x="1776692" y="1736952"/>
                  <a:pt x="1789497" y="1736220"/>
                  <a:pt x="1797547" y="1736220"/>
                </a:cubicBezTo>
                <a:cubicBezTo>
                  <a:pt x="1805596" y="1736220"/>
                  <a:pt x="1813645" y="1736220"/>
                  <a:pt x="1821694" y="1736220"/>
                </a:cubicBezTo>
                <a:cubicBezTo>
                  <a:pt x="1829377" y="1736220"/>
                  <a:pt x="1836877" y="1736952"/>
                  <a:pt x="1844195" y="1738415"/>
                </a:cubicBezTo>
                <a:cubicBezTo>
                  <a:pt x="1851146" y="1739513"/>
                  <a:pt x="1857915" y="1738781"/>
                  <a:pt x="1864501" y="1736220"/>
                </a:cubicBezTo>
                <a:cubicBezTo>
                  <a:pt x="1871086" y="1732927"/>
                  <a:pt x="1878038" y="1731646"/>
                  <a:pt x="1885355" y="1732378"/>
                </a:cubicBezTo>
                <a:cubicBezTo>
                  <a:pt x="1891941" y="1733476"/>
                  <a:pt x="1897795" y="1736403"/>
                  <a:pt x="1902917" y="1741159"/>
                </a:cubicBezTo>
                <a:cubicBezTo>
                  <a:pt x="1907673" y="1745550"/>
                  <a:pt x="1912612" y="1753416"/>
                  <a:pt x="1917735" y="1764758"/>
                </a:cubicBezTo>
                <a:cubicBezTo>
                  <a:pt x="1922491" y="1775734"/>
                  <a:pt x="1925784" y="1786527"/>
                  <a:pt x="1927613" y="1797137"/>
                </a:cubicBezTo>
                <a:cubicBezTo>
                  <a:pt x="1929076" y="1809211"/>
                  <a:pt x="1930906" y="1832261"/>
                  <a:pt x="1933101" y="1866286"/>
                </a:cubicBezTo>
                <a:cubicBezTo>
                  <a:pt x="1934199" y="1888239"/>
                  <a:pt x="1935479" y="1917508"/>
                  <a:pt x="1936943" y="1954095"/>
                </a:cubicBezTo>
                <a:cubicBezTo>
                  <a:pt x="1951577" y="1954095"/>
                  <a:pt x="1966578" y="1954095"/>
                  <a:pt x="1981945" y="1954095"/>
                </a:cubicBezTo>
                <a:cubicBezTo>
                  <a:pt x="1981945" y="1862994"/>
                  <a:pt x="1981945" y="1772075"/>
                  <a:pt x="1981945" y="1681340"/>
                </a:cubicBezTo>
                <a:cubicBezTo>
                  <a:pt x="1890843" y="1681340"/>
                  <a:pt x="1800108" y="1681340"/>
                  <a:pt x="1709738" y="1681340"/>
                </a:cubicBezTo>
                <a:close/>
                <a:moveTo>
                  <a:pt x="1433141" y="1681340"/>
                </a:moveTo>
                <a:cubicBezTo>
                  <a:pt x="1433141" y="1771709"/>
                  <a:pt x="1433141" y="1862628"/>
                  <a:pt x="1433141" y="1954095"/>
                </a:cubicBezTo>
                <a:cubicBezTo>
                  <a:pt x="1453995" y="1954095"/>
                  <a:pt x="1475033" y="1954095"/>
                  <a:pt x="1496253" y="1954095"/>
                </a:cubicBezTo>
                <a:cubicBezTo>
                  <a:pt x="1496619" y="1936533"/>
                  <a:pt x="1497900" y="1917142"/>
                  <a:pt x="1500095" y="1895922"/>
                </a:cubicBezTo>
                <a:cubicBezTo>
                  <a:pt x="1502290" y="1860798"/>
                  <a:pt x="1506864" y="1823480"/>
                  <a:pt x="1513815" y="1783966"/>
                </a:cubicBezTo>
                <a:cubicBezTo>
                  <a:pt x="1514913" y="1775185"/>
                  <a:pt x="1517474" y="1767868"/>
                  <a:pt x="1521498" y="1762014"/>
                </a:cubicBezTo>
                <a:cubicBezTo>
                  <a:pt x="1524791" y="1757257"/>
                  <a:pt x="1529365" y="1754696"/>
                  <a:pt x="1535218" y="1754330"/>
                </a:cubicBezTo>
                <a:cubicBezTo>
                  <a:pt x="1540706" y="1754330"/>
                  <a:pt x="1546378" y="1755794"/>
                  <a:pt x="1552231" y="1758721"/>
                </a:cubicBezTo>
                <a:cubicBezTo>
                  <a:pt x="1558085" y="1762014"/>
                  <a:pt x="1562476" y="1767868"/>
                  <a:pt x="1565403" y="1776283"/>
                </a:cubicBezTo>
                <a:cubicBezTo>
                  <a:pt x="1567598" y="1783966"/>
                  <a:pt x="1566683" y="1792930"/>
                  <a:pt x="1562659" y="1803174"/>
                </a:cubicBezTo>
                <a:cubicBezTo>
                  <a:pt x="1557171" y="1815613"/>
                  <a:pt x="1553512" y="1835736"/>
                  <a:pt x="1551683" y="1863542"/>
                </a:cubicBezTo>
                <a:cubicBezTo>
                  <a:pt x="1550219" y="1890251"/>
                  <a:pt x="1549304" y="1917874"/>
                  <a:pt x="1548938" y="1946412"/>
                </a:cubicBezTo>
                <a:cubicBezTo>
                  <a:pt x="1548938" y="1948607"/>
                  <a:pt x="1548755" y="1951168"/>
                  <a:pt x="1548390" y="1954095"/>
                </a:cubicBezTo>
                <a:cubicBezTo>
                  <a:pt x="1599977" y="1954095"/>
                  <a:pt x="1652297" y="1954095"/>
                  <a:pt x="1705348" y="1954095"/>
                </a:cubicBezTo>
                <a:cubicBezTo>
                  <a:pt x="1705348" y="1897019"/>
                  <a:pt x="1705348" y="1839761"/>
                  <a:pt x="1705348" y="1782319"/>
                </a:cubicBezTo>
                <a:cubicBezTo>
                  <a:pt x="1702055" y="1780124"/>
                  <a:pt x="1699494" y="1776100"/>
                  <a:pt x="1697664" y="1770246"/>
                </a:cubicBezTo>
                <a:cubicBezTo>
                  <a:pt x="1696567" y="1763660"/>
                  <a:pt x="1696933" y="1758355"/>
                  <a:pt x="1698762" y="1754330"/>
                </a:cubicBezTo>
                <a:cubicBezTo>
                  <a:pt x="1699859" y="1751769"/>
                  <a:pt x="1702055" y="1749391"/>
                  <a:pt x="1705348" y="1747196"/>
                </a:cubicBezTo>
                <a:cubicBezTo>
                  <a:pt x="1705348" y="1725244"/>
                  <a:pt x="1705348" y="1703292"/>
                  <a:pt x="1705348" y="1681340"/>
                </a:cubicBezTo>
                <a:cubicBezTo>
                  <a:pt x="1614246" y="1681340"/>
                  <a:pt x="1523511" y="1681340"/>
                  <a:pt x="1433141" y="1681340"/>
                </a:cubicBezTo>
                <a:close/>
                <a:moveTo>
                  <a:pt x="995363" y="1681340"/>
                </a:moveTo>
                <a:cubicBezTo>
                  <a:pt x="995363" y="1687193"/>
                  <a:pt x="995363" y="1693779"/>
                  <a:pt x="995363" y="1701096"/>
                </a:cubicBezTo>
                <a:cubicBezTo>
                  <a:pt x="1000119" y="1697804"/>
                  <a:pt x="1005059" y="1695974"/>
                  <a:pt x="1010181" y="1695608"/>
                </a:cubicBezTo>
                <a:cubicBezTo>
                  <a:pt x="1015669" y="1695242"/>
                  <a:pt x="1019510" y="1696157"/>
                  <a:pt x="1021706" y="1698352"/>
                </a:cubicBezTo>
                <a:cubicBezTo>
                  <a:pt x="1023901" y="1700913"/>
                  <a:pt x="1026645" y="1702926"/>
                  <a:pt x="1029938" y="1704389"/>
                </a:cubicBezTo>
                <a:cubicBezTo>
                  <a:pt x="1033230" y="1705487"/>
                  <a:pt x="1037255" y="1709511"/>
                  <a:pt x="1042011" y="1716463"/>
                </a:cubicBezTo>
                <a:cubicBezTo>
                  <a:pt x="1045670" y="1723049"/>
                  <a:pt x="1047865" y="1729268"/>
                  <a:pt x="1048597" y="1735122"/>
                </a:cubicBezTo>
                <a:cubicBezTo>
                  <a:pt x="1048597" y="1740976"/>
                  <a:pt x="1046585" y="1746647"/>
                  <a:pt x="1042560" y="1752135"/>
                </a:cubicBezTo>
                <a:cubicBezTo>
                  <a:pt x="1049146" y="1752135"/>
                  <a:pt x="1055731" y="1751952"/>
                  <a:pt x="1062317" y="1751586"/>
                </a:cubicBezTo>
                <a:cubicBezTo>
                  <a:pt x="1109514" y="1750489"/>
                  <a:pt x="1136588" y="1748476"/>
                  <a:pt x="1143540" y="1745550"/>
                </a:cubicBezTo>
                <a:cubicBezTo>
                  <a:pt x="1151223" y="1742257"/>
                  <a:pt x="1160004" y="1741708"/>
                  <a:pt x="1169883" y="1743903"/>
                </a:cubicBezTo>
                <a:cubicBezTo>
                  <a:pt x="1179761" y="1746098"/>
                  <a:pt x="1188725" y="1750123"/>
                  <a:pt x="1196774" y="1755977"/>
                </a:cubicBezTo>
                <a:cubicBezTo>
                  <a:pt x="1204823" y="1760733"/>
                  <a:pt x="1208665" y="1768416"/>
                  <a:pt x="1208299" y="1779027"/>
                </a:cubicBezTo>
                <a:cubicBezTo>
                  <a:pt x="1207933" y="1788905"/>
                  <a:pt x="1205006" y="1795308"/>
                  <a:pt x="1199518" y="1798235"/>
                </a:cubicBezTo>
                <a:cubicBezTo>
                  <a:pt x="1194762" y="1800430"/>
                  <a:pt x="1190371" y="1803540"/>
                  <a:pt x="1186347" y="1807564"/>
                </a:cubicBezTo>
                <a:cubicBezTo>
                  <a:pt x="1183054" y="1810857"/>
                  <a:pt x="1170066" y="1807198"/>
                  <a:pt x="1147382" y="1796588"/>
                </a:cubicBezTo>
                <a:cubicBezTo>
                  <a:pt x="1138235" y="1792198"/>
                  <a:pt x="1117929" y="1791466"/>
                  <a:pt x="1086464" y="1794393"/>
                </a:cubicBezTo>
                <a:cubicBezTo>
                  <a:pt x="1060122" y="1796588"/>
                  <a:pt x="1033779" y="1800247"/>
                  <a:pt x="1007437" y="1805369"/>
                </a:cubicBezTo>
                <a:cubicBezTo>
                  <a:pt x="1003046" y="1811955"/>
                  <a:pt x="999022" y="1817809"/>
                  <a:pt x="995363" y="1822931"/>
                </a:cubicBezTo>
                <a:cubicBezTo>
                  <a:pt x="995363" y="1840493"/>
                  <a:pt x="995363" y="1858420"/>
                  <a:pt x="995363" y="1876714"/>
                </a:cubicBezTo>
                <a:cubicBezTo>
                  <a:pt x="1009632" y="1874518"/>
                  <a:pt x="1025547" y="1873055"/>
                  <a:pt x="1043109" y="1872323"/>
                </a:cubicBezTo>
                <a:cubicBezTo>
                  <a:pt x="1063232" y="1871957"/>
                  <a:pt x="1075122" y="1870311"/>
                  <a:pt x="1078781" y="1867384"/>
                </a:cubicBezTo>
                <a:cubicBezTo>
                  <a:pt x="1082074" y="1864091"/>
                  <a:pt x="1087562" y="1861896"/>
                  <a:pt x="1095245" y="1860798"/>
                </a:cubicBezTo>
                <a:cubicBezTo>
                  <a:pt x="1102197" y="1860798"/>
                  <a:pt x="1108782" y="1862994"/>
                  <a:pt x="1115002" y="1867384"/>
                </a:cubicBezTo>
                <a:cubicBezTo>
                  <a:pt x="1120856" y="1871774"/>
                  <a:pt x="1126344" y="1879458"/>
                  <a:pt x="1131466" y="1890434"/>
                </a:cubicBezTo>
                <a:cubicBezTo>
                  <a:pt x="1135857" y="1900678"/>
                  <a:pt x="1138418" y="1911105"/>
                  <a:pt x="1139150" y="1921715"/>
                </a:cubicBezTo>
                <a:cubicBezTo>
                  <a:pt x="1139150" y="1931594"/>
                  <a:pt x="1139150" y="1942387"/>
                  <a:pt x="1139150" y="1954095"/>
                </a:cubicBezTo>
                <a:cubicBezTo>
                  <a:pt x="1181956" y="1954095"/>
                  <a:pt x="1224763" y="1954095"/>
                  <a:pt x="1267570" y="1954095"/>
                </a:cubicBezTo>
                <a:cubicBezTo>
                  <a:pt x="1267570" y="1862994"/>
                  <a:pt x="1267570" y="1772075"/>
                  <a:pt x="1267570" y="1681340"/>
                </a:cubicBezTo>
                <a:cubicBezTo>
                  <a:pt x="1176468" y="1681340"/>
                  <a:pt x="1085733" y="1681340"/>
                  <a:pt x="995363" y="1681340"/>
                </a:cubicBezTo>
                <a:close/>
                <a:moveTo>
                  <a:pt x="718766" y="1681340"/>
                </a:moveTo>
                <a:cubicBezTo>
                  <a:pt x="718766" y="1771709"/>
                  <a:pt x="718766" y="1862628"/>
                  <a:pt x="718766" y="1954095"/>
                </a:cubicBezTo>
                <a:cubicBezTo>
                  <a:pt x="758280" y="1954095"/>
                  <a:pt x="798159" y="1954095"/>
                  <a:pt x="838405" y="1954095"/>
                </a:cubicBezTo>
                <a:cubicBezTo>
                  <a:pt x="839503" y="1951534"/>
                  <a:pt x="841332" y="1948790"/>
                  <a:pt x="843893" y="1945863"/>
                </a:cubicBezTo>
                <a:cubicBezTo>
                  <a:pt x="861455" y="1917325"/>
                  <a:pt x="874809" y="1897019"/>
                  <a:pt x="883956" y="1884946"/>
                </a:cubicBezTo>
                <a:cubicBezTo>
                  <a:pt x="891639" y="1873970"/>
                  <a:pt x="902981" y="1856591"/>
                  <a:pt x="917982" y="1832809"/>
                </a:cubicBezTo>
                <a:cubicBezTo>
                  <a:pt x="901152" y="1839395"/>
                  <a:pt x="882309" y="1847444"/>
                  <a:pt x="861455" y="1856957"/>
                </a:cubicBezTo>
                <a:cubicBezTo>
                  <a:pt x="840600" y="1865738"/>
                  <a:pt x="821209" y="1861896"/>
                  <a:pt x="803282" y="1845432"/>
                </a:cubicBezTo>
                <a:cubicBezTo>
                  <a:pt x="785720" y="1828968"/>
                  <a:pt x="778037" y="1815979"/>
                  <a:pt x="780232" y="1806467"/>
                </a:cubicBezTo>
                <a:cubicBezTo>
                  <a:pt x="782427" y="1797320"/>
                  <a:pt x="790659" y="1789637"/>
                  <a:pt x="804928" y="1783417"/>
                </a:cubicBezTo>
                <a:cubicBezTo>
                  <a:pt x="820295" y="1778661"/>
                  <a:pt x="855235" y="1772441"/>
                  <a:pt x="909750" y="1764758"/>
                </a:cubicBezTo>
                <a:cubicBezTo>
                  <a:pt x="928409" y="1762197"/>
                  <a:pt x="946702" y="1759818"/>
                  <a:pt x="964630" y="1757623"/>
                </a:cubicBezTo>
                <a:cubicBezTo>
                  <a:pt x="970118" y="1748842"/>
                  <a:pt x="975972" y="1740062"/>
                  <a:pt x="982192" y="1731281"/>
                </a:cubicBezTo>
                <a:cubicBezTo>
                  <a:pt x="984753" y="1726890"/>
                  <a:pt x="985667" y="1722500"/>
                  <a:pt x="984936" y="1718109"/>
                </a:cubicBezTo>
                <a:cubicBezTo>
                  <a:pt x="983838" y="1714451"/>
                  <a:pt x="985850" y="1710060"/>
                  <a:pt x="990973" y="1704938"/>
                </a:cubicBezTo>
                <a:cubicBezTo>
                  <a:pt x="990973" y="1696889"/>
                  <a:pt x="990973" y="1689023"/>
                  <a:pt x="990973" y="1681340"/>
                </a:cubicBezTo>
                <a:cubicBezTo>
                  <a:pt x="899871" y="1681340"/>
                  <a:pt x="809136" y="1681340"/>
                  <a:pt x="718766" y="1681340"/>
                </a:cubicBezTo>
                <a:close/>
                <a:moveTo>
                  <a:pt x="280988" y="1681340"/>
                </a:moveTo>
                <a:cubicBezTo>
                  <a:pt x="280988" y="1704389"/>
                  <a:pt x="280988" y="1728171"/>
                  <a:pt x="280988" y="1752684"/>
                </a:cubicBezTo>
                <a:cubicBezTo>
                  <a:pt x="285744" y="1743537"/>
                  <a:pt x="289952" y="1735122"/>
                  <a:pt x="293610" y="1727439"/>
                </a:cubicBezTo>
                <a:cubicBezTo>
                  <a:pt x="296903" y="1718292"/>
                  <a:pt x="301477" y="1712621"/>
                  <a:pt x="307331" y="1710426"/>
                </a:cubicBezTo>
                <a:cubicBezTo>
                  <a:pt x="312087" y="1708231"/>
                  <a:pt x="319587" y="1709146"/>
                  <a:pt x="329832" y="1713170"/>
                </a:cubicBezTo>
                <a:cubicBezTo>
                  <a:pt x="339710" y="1716829"/>
                  <a:pt x="347210" y="1722134"/>
                  <a:pt x="352333" y="1729085"/>
                </a:cubicBezTo>
                <a:cubicBezTo>
                  <a:pt x="357089" y="1734939"/>
                  <a:pt x="358918" y="1740427"/>
                  <a:pt x="357820" y="1745550"/>
                </a:cubicBezTo>
                <a:cubicBezTo>
                  <a:pt x="356357" y="1749940"/>
                  <a:pt x="355259" y="1754879"/>
                  <a:pt x="354528" y="1760367"/>
                </a:cubicBezTo>
                <a:cubicBezTo>
                  <a:pt x="354528" y="1764758"/>
                  <a:pt x="352515" y="1771343"/>
                  <a:pt x="348491" y="1780124"/>
                </a:cubicBezTo>
                <a:cubicBezTo>
                  <a:pt x="344832" y="1787807"/>
                  <a:pt x="337515" y="1799881"/>
                  <a:pt x="326539" y="1816345"/>
                </a:cubicBezTo>
                <a:cubicBezTo>
                  <a:pt x="329832" y="1814882"/>
                  <a:pt x="335137" y="1813601"/>
                  <a:pt x="342454" y="1812504"/>
                </a:cubicBezTo>
                <a:cubicBezTo>
                  <a:pt x="349405" y="1812138"/>
                  <a:pt x="358552" y="1810125"/>
                  <a:pt x="369894" y="1806467"/>
                </a:cubicBezTo>
                <a:cubicBezTo>
                  <a:pt x="380870" y="1803174"/>
                  <a:pt x="394224" y="1799332"/>
                  <a:pt x="409957" y="1794942"/>
                </a:cubicBezTo>
                <a:cubicBezTo>
                  <a:pt x="411054" y="1794576"/>
                  <a:pt x="412701" y="1794027"/>
                  <a:pt x="414896" y="1793295"/>
                </a:cubicBezTo>
                <a:cubicBezTo>
                  <a:pt x="413798" y="1791100"/>
                  <a:pt x="412884" y="1788722"/>
                  <a:pt x="412152" y="1786161"/>
                </a:cubicBezTo>
                <a:cubicBezTo>
                  <a:pt x="409957" y="1779575"/>
                  <a:pt x="406115" y="1775368"/>
                  <a:pt x="400627" y="1773539"/>
                </a:cubicBezTo>
                <a:cubicBezTo>
                  <a:pt x="395139" y="1770246"/>
                  <a:pt x="391115" y="1766587"/>
                  <a:pt x="388553" y="1762562"/>
                </a:cubicBezTo>
                <a:cubicBezTo>
                  <a:pt x="386358" y="1758904"/>
                  <a:pt x="385627" y="1755245"/>
                  <a:pt x="386358" y="1751586"/>
                </a:cubicBezTo>
                <a:cubicBezTo>
                  <a:pt x="386724" y="1748294"/>
                  <a:pt x="387639" y="1744635"/>
                  <a:pt x="389102" y="1740610"/>
                </a:cubicBezTo>
                <a:cubicBezTo>
                  <a:pt x="389468" y="1736952"/>
                  <a:pt x="392395" y="1733659"/>
                  <a:pt x="397883" y="1730732"/>
                </a:cubicBezTo>
                <a:cubicBezTo>
                  <a:pt x="402639" y="1728537"/>
                  <a:pt x="407396" y="1727622"/>
                  <a:pt x="412152" y="1727988"/>
                </a:cubicBezTo>
                <a:cubicBezTo>
                  <a:pt x="415811" y="1727988"/>
                  <a:pt x="420018" y="1728171"/>
                  <a:pt x="424774" y="1728537"/>
                </a:cubicBezTo>
                <a:cubicBezTo>
                  <a:pt x="429165" y="1728537"/>
                  <a:pt x="434836" y="1731281"/>
                  <a:pt x="441787" y="1736769"/>
                </a:cubicBezTo>
                <a:cubicBezTo>
                  <a:pt x="448373" y="1741525"/>
                  <a:pt x="455142" y="1749025"/>
                  <a:pt x="462093" y="1759270"/>
                </a:cubicBezTo>
                <a:cubicBezTo>
                  <a:pt x="466849" y="1768051"/>
                  <a:pt x="469045" y="1775002"/>
                  <a:pt x="468679" y="1780124"/>
                </a:cubicBezTo>
                <a:cubicBezTo>
                  <a:pt x="468679" y="1782685"/>
                  <a:pt x="467947" y="1785063"/>
                  <a:pt x="466484" y="1787259"/>
                </a:cubicBezTo>
                <a:cubicBezTo>
                  <a:pt x="466849" y="1787259"/>
                  <a:pt x="467947" y="1787441"/>
                  <a:pt x="469776" y="1787807"/>
                </a:cubicBezTo>
                <a:cubicBezTo>
                  <a:pt x="475631" y="1788905"/>
                  <a:pt x="481118" y="1793661"/>
                  <a:pt x="486241" y="1802076"/>
                </a:cubicBezTo>
                <a:cubicBezTo>
                  <a:pt x="490997" y="1810857"/>
                  <a:pt x="491729" y="1819089"/>
                  <a:pt x="488436" y="1826773"/>
                </a:cubicBezTo>
                <a:cubicBezTo>
                  <a:pt x="485143" y="1834456"/>
                  <a:pt x="481118" y="1839395"/>
                  <a:pt x="476362" y="1841590"/>
                </a:cubicBezTo>
                <a:cubicBezTo>
                  <a:pt x="471972" y="1843785"/>
                  <a:pt x="467032" y="1845615"/>
                  <a:pt x="461544" y="1847078"/>
                </a:cubicBezTo>
                <a:cubicBezTo>
                  <a:pt x="456056" y="1848542"/>
                  <a:pt x="450568" y="1850371"/>
                  <a:pt x="445080" y="1852566"/>
                </a:cubicBezTo>
                <a:cubicBezTo>
                  <a:pt x="445080" y="1853664"/>
                  <a:pt x="445263" y="1855493"/>
                  <a:pt x="445629" y="1858054"/>
                </a:cubicBezTo>
                <a:cubicBezTo>
                  <a:pt x="445263" y="1862811"/>
                  <a:pt x="444714" y="1869396"/>
                  <a:pt x="443983" y="1877811"/>
                </a:cubicBezTo>
                <a:cubicBezTo>
                  <a:pt x="446178" y="1877445"/>
                  <a:pt x="448739" y="1876896"/>
                  <a:pt x="451666" y="1876165"/>
                </a:cubicBezTo>
                <a:cubicBezTo>
                  <a:pt x="454959" y="1875067"/>
                  <a:pt x="457703" y="1875433"/>
                  <a:pt x="459898" y="1877262"/>
                </a:cubicBezTo>
                <a:cubicBezTo>
                  <a:pt x="462093" y="1879458"/>
                  <a:pt x="464105" y="1880921"/>
                  <a:pt x="465935" y="1881653"/>
                </a:cubicBezTo>
                <a:cubicBezTo>
                  <a:pt x="467399" y="1882750"/>
                  <a:pt x="469045" y="1884214"/>
                  <a:pt x="470874" y="1886043"/>
                </a:cubicBezTo>
                <a:cubicBezTo>
                  <a:pt x="471972" y="1887507"/>
                  <a:pt x="473984" y="1889336"/>
                  <a:pt x="476911" y="1891531"/>
                </a:cubicBezTo>
                <a:cubicBezTo>
                  <a:pt x="479106" y="1892995"/>
                  <a:pt x="480021" y="1895556"/>
                  <a:pt x="479655" y="1899215"/>
                </a:cubicBezTo>
                <a:cubicBezTo>
                  <a:pt x="479655" y="1901776"/>
                  <a:pt x="479838" y="1904337"/>
                  <a:pt x="480204" y="1906898"/>
                </a:cubicBezTo>
                <a:cubicBezTo>
                  <a:pt x="480204" y="1909093"/>
                  <a:pt x="479655" y="1911654"/>
                  <a:pt x="478557" y="1914581"/>
                </a:cubicBezTo>
                <a:cubicBezTo>
                  <a:pt x="477460" y="1916776"/>
                  <a:pt x="476728" y="1919703"/>
                  <a:pt x="476362" y="1923362"/>
                </a:cubicBezTo>
                <a:cubicBezTo>
                  <a:pt x="476362" y="1926655"/>
                  <a:pt x="474533" y="1928850"/>
                  <a:pt x="470874" y="1929948"/>
                </a:cubicBezTo>
                <a:cubicBezTo>
                  <a:pt x="463922" y="1932143"/>
                  <a:pt x="454227" y="1935619"/>
                  <a:pt x="441787" y="1940375"/>
                </a:cubicBezTo>
                <a:cubicBezTo>
                  <a:pt x="441787" y="1942570"/>
                  <a:pt x="441787" y="1945131"/>
                  <a:pt x="441787" y="1948058"/>
                </a:cubicBezTo>
                <a:cubicBezTo>
                  <a:pt x="441787" y="1949521"/>
                  <a:pt x="441605" y="1951534"/>
                  <a:pt x="441239" y="1954095"/>
                </a:cubicBezTo>
                <a:cubicBezTo>
                  <a:pt x="477826" y="1954095"/>
                  <a:pt x="515144" y="1954095"/>
                  <a:pt x="553195" y="1954095"/>
                </a:cubicBezTo>
                <a:cubicBezTo>
                  <a:pt x="553195" y="1862994"/>
                  <a:pt x="553195" y="1772075"/>
                  <a:pt x="553195" y="1681340"/>
                </a:cubicBezTo>
                <a:cubicBezTo>
                  <a:pt x="462093" y="1681340"/>
                  <a:pt x="371358" y="1681340"/>
                  <a:pt x="280988" y="1681340"/>
                </a:cubicBezTo>
                <a:close/>
                <a:moveTo>
                  <a:pt x="4391" y="1681340"/>
                </a:moveTo>
                <a:cubicBezTo>
                  <a:pt x="4391" y="1771709"/>
                  <a:pt x="4391" y="1862628"/>
                  <a:pt x="4391" y="1954095"/>
                </a:cubicBezTo>
                <a:cubicBezTo>
                  <a:pt x="15367" y="1954095"/>
                  <a:pt x="26892" y="1954095"/>
                  <a:pt x="38965" y="1954095"/>
                </a:cubicBezTo>
                <a:cubicBezTo>
                  <a:pt x="38965" y="1952997"/>
                  <a:pt x="38965" y="1951717"/>
                  <a:pt x="38965" y="1950253"/>
                </a:cubicBezTo>
                <a:cubicBezTo>
                  <a:pt x="38965" y="1933789"/>
                  <a:pt x="40978" y="1918971"/>
                  <a:pt x="45002" y="1905800"/>
                </a:cubicBezTo>
                <a:cubicBezTo>
                  <a:pt x="48661" y="1892629"/>
                  <a:pt x="49942" y="1880921"/>
                  <a:pt x="48844" y="1870677"/>
                </a:cubicBezTo>
                <a:cubicBezTo>
                  <a:pt x="47746" y="1860798"/>
                  <a:pt x="48112" y="1851286"/>
                  <a:pt x="49942" y="1842139"/>
                </a:cubicBezTo>
                <a:cubicBezTo>
                  <a:pt x="52137" y="1831895"/>
                  <a:pt x="54698" y="1824760"/>
                  <a:pt x="57625" y="1820736"/>
                </a:cubicBezTo>
                <a:cubicBezTo>
                  <a:pt x="60186" y="1817443"/>
                  <a:pt x="63296" y="1815979"/>
                  <a:pt x="66955" y="1816345"/>
                </a:cubicBezTo>
                <a:cubicBezTo>
                  <a:pt x="70247" y="1816345"/>
                  <a:pt x="72991" y="1818357"/>
                  <a:pt x="75187" y="1822382"/>
                </a:cubicBezTo>
                <a:cubicBezTo>
                  <a:pt x="77382" y="1825675"/>
                  <a:pt x="79394" y="1833541"/>
                  <a:pt x="81224" y="1845981"/>
                </a:cubicBezTo>
                <a:cubicBezTo>
                  <a:pt x="81224" y="1853664"/>
                  <a:pt x="80857" y="1863176"/>
                  <a:pt x="80126" y="1874518"/>
                </a:cubicBezTo>
                <a:cubicBezTo>
                  <a:pt x="79028" y="1884763"/>
                  <a:pt x="79211" y="1898666"/>
                  <a:pt x="80675" y="1916227"/>
                </a:cubicBezTo>
                <a:cubicBezTo>
                  <a:pt x="81772" y="1932692"/>
                  <a:pt x="81589" y="1945680"/>
                  <a:pt x="80126" y="1955193"/>
                </a:cubicBezTo>
                <a:cubicBezTo>
                  <a:pt x="94761" y="1955193"/>
                  <a:pt x="109944" y="1955010"/>
                  <a:pt x="125676" y="1954644"/>
                </a:cubicBezTo>
                <a:cubicBezTo>
                  <a:pt x="126042" y="1931594"/>
                  <a:pt x="126774" y="1911288"/>
                  <a:pt x="127872" y="1893727"/>
                </a:cubicBezTo>
                <a:cubicBezTo>
                  <a:pt x="126774" y="1893727"/>
                  <a:pt x="125859" y="1893361"/>
                  <a:pt x="125128" y="1892629"/>
                </a:cubicBezTo>
                <a:cubicBezTo>
                  <a:pt x="121835" y="1890434"/>
                  <a:pt x="119274" y="1887507"/>
                  <a:pt x="117444" y="1883848"/>
                </a:cubicBezTo>
                <a:cubicBezTo>
                  <a:pt x="116347" y="1880555"/>
                  <a:pt x="113786" y="1877445"/>
                  <a:pt x="109761" y="1874518"/>
                </a:cubicBezTo>
                <a:cubicBezTo>
                  <a:pt x="106468" y="1872323"/>
                  <a:pt x="105188" y="1868847"/>
                  <a:pt x="105920" y="1864091"/>
                </a:cubicBezTo>
                <a:cubicBezTo>
                  <a:pt x="107017" y="1859701"/>
                  <a:pt x="108847" y="1856774"/>
                  <a:pt x="111408" y="1855310"/>
                </a:cubicBezTo>
                <a:cubicBezTo>
                  <a:pt x="116896" y="1853115"/>
                  <a:pt x="121469" y="1850920"/>
                  <a:pt x="125128" y="1848725"/>
                </a:cubicBezTo>
                <a:cubicBezTo>
                  <a:pt x="126591" y="1847627"/>
                  <a:pt x="128603" y="1846346"/>
                  <a:pt x="131164" y="1844883"/>
                </a:cubicBezTo>
                <a:cubicBezTo>
                  <a:pt x="132262" y="1828053"/>
                  <a:pt x="133543" y="1812321"/>
                  <a:pt x="135006" y="1797686"/>
                </a:cubicBezTo>
                <a:cubicBezTo>
                  <a:pt x="136104" y="1777929"/>
                  <a:pt x="137933" y="1761831"/>
                  <a:pt x="140494" y="1749391"/>
                </a:cubicBezTo>
                <a:cubicBezTo>
                  <a:pt x="140860" y="1742806"/>
                  <a:pt x="142141" y="1736586"/>
                  <a:pt x="144336" y="1730732"/>
                </a:cubicBezTo>
                <a:cubicBezTo>
                  <a:pt x="145799" y="1725244"/>
                  <a:pt x="148177" y="1720853"/>
                  <a:pt x="151470" y="1717561"/>
                </a:cubicBezTo>
                <a:cubicBezTo>
                  <a:pt x="154031" y="1714268"/>
                  <a:pt x="157873" y="1712621"/>
                  <a:pt x="162995" y="1712621"/>
                </a:cubicBezTo>
                <a:cubicBezTo>
                  <a:pt x="167386" y="1712621"/>
                  <a:pt x="172142" y="1714817"/>
                  <a:pt x="177264" y="1719207"/>
                </a:cubicBezTo>
                <a:cubicBezTo>
                  <a:pt x="181654" y="1723597"/>
                  <a:pt x="186411" y="1728171"/>
                  <a:pt x="191533" y="1732927"/>
                </a:cubicBezTo>
                <a:cubicBezTo>
                  <a:pt x="196289" y="1737317"/>
                  <a:pt x="198302" y="1742988"/>
                  <a:pt x="197570" y="1749940"/>
                </a:cubicBezTo>
                <a:cubicBezTo>
                  <a:pt x="196472" y="1756526"/>
                  <a:pt x="193911" y="1765855"/>
                  <a:pt x="189887" y="1777929"/>
                </a:cubicBezTo>
                <a:cubicBezTo>
                  <a:pt x="187691" y="1784515"/>
                  <a:pt x="185679" y="1795857"/>
                  <a:pt x="183850" y="1811955"/>
                </a:cubicBezTo>
                <a:cubicBezTo>
                  <a:pt x="184947" y="1811955"/>
                  <a:pt x="186960" y="1812138"/>
                  <a:pt x="189887" y="1812504"/>
                </a:cubicBezTo>
                <a:cubicBezTo>
                  <a:pt x="193545" y="1812869"/>
                  <a:pt x="197936" y="1813235"/>
                  <a:pt x="203058" y="1813601"/>
                </a:cubicBezTo>
                <a:cubicBezTo>
                  <a:pt x="207448" y="1813601"/>
                  <a:pt x="211839" y="1815065"/>
                  <a:pt x="216229" y="1817992"/>
                </a:cubicBezTo>
                <a:cubicBezTo>
                  <a:pt x="220620" y="1821284"/>
                  <a:pt x="223546" y="1825675"/>
                  <a:pt x="225010" y="1831163"/>
                </a:cubicBezTo>
                <a:cubicBezTo>
                  <a:pt x="226474" y="1836651"/>
                  <a:pt x="225742" y="1841407"/>
                  <a:pt x="222815" y="1845432"/>
                </a:cubicBezTo>
                <a:cubicBezTo>
                  <a:pt x="218058" y="1853115"/>
                  <a:pt x="208912" y="1862262"/>
                  <a:pt x="195375" y="1872872"/>
                </a:cubicBezTo>
                <a:cubicBezTo>
                  <a:pt x="188423" y="1877628"/>
                  <a:pt x="182386" y="1882019"/>
                  <a:pt x="177264" y="1886043"/>
                </a:cubicBezTo>
                <a:cubicBezTo>
                  <a:pt x="176898" y="1895922"/>
                  <a:pt x="176350" y="1905434"/>
                  <a:pt x="175618" y="1914581"/>
                </a:cubicBezTo>
                <a:cubicBezTo>
                  <a:pt x="174520" y="1928850"/>
                  <a:pt x="173605" y="1942204"/>
                  <a:pt x="172874" y="1954644"/>
                </a:cubicBezTo>
                <a:cubicBezTo>
                  <a:pt x="200680" y="1954644"/>
                  <a:pt x="229217" y="1954461"/>
                  <a:pt x="258487" y="1954095"/>
                </a:cubicBezTo>
                <a:cubicBezTo>
                  <a:pt x="258853" y="1947509"/>
                  <a:pt x="259585" y="1940741"/>
                  <a:pt x="260682" y="1933789"/>
                </a:cubicBezTo>
                <a:cubicBezTo>
                  <a:pt x="261780" y="1918057"/>
                  <a:pt x="263426" y="1901593"/>
                  <a:pt x="265621" y="1884397"/>
                </a:cubicBezTo>
                <a:cubicBezTo>
                  <a:pt x="262329" y="1886958"/>
                  <a:pt x="258853" y="1890251"/>
                  <a:pt x="255194" y="1894275"/>
                </a:cubicBezTo>
                <a:cubicBezTo>
                  <a:pt x="240925" y="1907812"/>
                  <a:pt x="230315" y="1912569"/>
                  <a:pt x="223364" y="1908544"/>
                </a:cubicBezTo>
                <a:cubicBezTo>
                  <a:pt x="216778" y="1904154"/>
                  <a:pt x="216961" y="1890068"/>
                  <a:pt x="223913" y="1866286"/>
                </a:cubicBezTo>
                <a:cubicBezTo>
                  <a:pt x="228669" y="1853115"/>
                  <a:pt x="235986" y="1837383"/>
                  <a:pt x="245864" y="1819089"/>
                </a:cubicBezTo>
                <a:cubicBezTo>
                  <a:pt x="255743" y="1801162"/>
                  <a:pt x="265073" y="1784149"/>
                  <a:pt x="273854" y="1768051"/>
                </a:cubicBezTo>
                <a:cubicBezTo>
                  <a:pt x="274219" y="1765855"/>
                  <a:pt x="275134" y="1763843"/>
                  <a:pt x="276598" y="1762014"/>
                </a:cubicBezTo>
                <a:cubicBezTo>
                  <a:pt x="276598" y="1735305"/>
                  <a:pt x="276598" y="1708414"/>
                  <a:pt x="276598" y="1681340"/>
                </a:cubicBezTo>
                <a:cubicBezTo>
                  <a:pt x="185496" y="1681340"/>
                  <a:pt x="94761" y="1681340"/>
                  <a:pt x="4391" y="1681340"/>
                </a:cubicBezTo>
                <a:close/>
                <a:moveTo>
                  <a:pt x="4267201" y="1677498"/>
                </a:moveTo>
                <a:cubicBezTo>
                  <a:pt x="4267566" y="1677498"/>
                  <a:pt x="4269030" y="1677498"/>
                  <a:pt x="4271591" y="1677498"/>
                </a:cubicBezTo>
                <a:cubicBezTo>
                  <a:pt x="4453794" y="1677498"/>
                  <a:pt x="4636728" y="1677498"/>
                  <a:pt x="4820395" y="1677498"/>
                </a:cubicBezTo>
                <a:cubicBezTo>
                  <a:pt x="4822590" y="1677498"/>
                  <a:pt x="4824053" y="1677498"/>
                  <a:pt x="4824785" y="1677498"/>
                </a:cubicBezTo>
                <a:cubicBezTo>
                  <a:pt x="4824785" y="1862994"/>
                  <a:pt x="4824785" y="2048672"/>
                  <a:pt x="4824785" y="2234534"/>
                </a:cubicBezTo>
                <a:cubicBezTo>
                  <a:pt x="4824419" y="2234534"/>
                  <a:pt x="4822955" y="2234534"/>
                  <a:pt x="4820395" y="2234534"/>
                </a:cubicBezTo>
                <a:cubicBezTo>
                  <a:pt x="4637095" y="2234534"/>
                  <a:pt x="4454160" y="2234534"/>
                  <a:pt x="4271591" y="2234534"/>
                </a:cubicBezTo>
                <a:cubicBezTo>
                  <a:pt x="4269396" y="2234534"/>
                  <a:pt x="4267932" y="2234534"/>
                  <a:pt x="4267201" y="2234534"/>
                </a:cubicBezTo>
                <a:cubicBezTo>
                  <a:pt x="4267201" y="2049038"/>
                  <a:pt x="4267201" y="1863359"/>
                  <a:pt x="4267201" y="1677498"/>
                </a:cubicBezTo>
                <a:close/>
                <a:moveTo>
                  <a:pt x="3552825" y="1677498"/>
                </a:moveTo>
                <a:cubicBezTo>
                  <a:pt x="3553191" y="1677498"/>
                  <a:pt x="3554655" y="1677498"/>
                  <a:pt x="3557216" y="1677498"/>
                </a:cubicBezTo>
                <a:cubicBezTo>
                  <a:pt x="3739419" y="1677498"/>
                  <a:pt x="3922353" y="1677498"/>
                  <a:pt x="4106020" y="1677498"/>
                </a:cubicBezTo>
                <a:cubicBezTo>
                  <a:pt x="4108215" y="1677498"/>
                  <a:pt x="4109678" y="1677498"/>
                  <a:pt x="4110410" y="1677498"/>
                </a:cubicBezTo>
                <a:cubicBezTo>
                  <a:pt x="4110410" y="1862994"/>
                  <a:pt x="4110410" y="2048672"/>
                  <a:pt x="4110410" y="2234534"/>
                </a:cubicBezTo>
                <a:cubicBezTo>
                  <a:pt x="4110044" y="2234534"/>
                  <a:pt x="4108581" y="2234534"/>
                  <a:pt x="4106020" y="2234534"/>
                </a:cubicBezTo>
                <a:cubicBezTo>
                  <a:pt x="3922719" y="2234534"/>
                  <a:pt x="3739784" y="2234534"/>
                  <a:pt x="3557216" y="2234534"/>
                </a:cubicBezTo>
                <a:cubicBezTo>
                  <a:pt x="3555021" y="2234534"/>
                  <a:pt x="3553557" y="2234534"/>
                  <a:pt x="3552825" y="2234534"/>
                </a:cubicBezTo>
                <a:cubicBezTo>
                  <a:pt x="3552825" y="2049038"/>
                  <a:pt x="3552825" y="1863359"/>
                  <a:pt x="3552825" y="1677498"/>
                </a:cubicBezTo>
                <a:close/>
                <a:moveTo>
                  <a:pt x="2847975" y="1677498"/>
                </a:moveTo>
                <a:cubicBezTo>
                  <a:pt x="2848341" y="1677498"/>
                  <a:pt x="2849805" y="1677498"/>
                  <a:pt x="2852366" y="1677498"/>
                </a:cubicBezTo>
                <a:cubicBezTo>
                  <a:pt x="3034569" y="1677498"/>
                  <a:pt x="3217503" y="1677498"/>
                  <a:pt x="3401170" y="1677498"/>
                </a:cubicBezTo>
                <a:cubicBezTo>
                  <a:pt x="3403365" y="1677498"/>
                  <a:pt x="3404828" y="1677498"/>
                  <a:pt x="3405560" y="1677498"/>
                </a:cubicBezTo>
                <a:cubicBezTo>
                  <a:pt x="3405560" y="1862994"/>
                  <a:pt x="3405560" y="2048672"/>
                  <a:pt x="3405560" y="2234534"/>
                </a:cubicBezTo>
                <a:cubicBezTo>
                  <a:pt x="3405194" y="2234534"/>
                  <a:pt x="3403731" y="2234534"/>
                  <a:pt x="3401170" y="2234534"/>
                </a:cubicBezTo>
                <a:cubicBezTo>
                  <a:pt x="3217869" y="2234534"/>
                  <a:pt x="3034935" y="2234534"/>
                  <a:pt x="2852366" y="2234534"/>
                </a:cubicBezTo>
                <a:cubicBezTo>
                  <a:pt x="2850171" y="2234534"/>
                  <a:pt x="2848707" y="2234534"/>
                  <a:pt x="2847975" y="2234534"/>
                </a:cubicBezTo>
                <a:cubicBezTo>
                  <a:pt x="2847975" y="2049038"/>
                  <a:pt x="2847975" y="1863359"/>
                  <a:pt x="2847975" y="1677498"/>
                </a:cubicBezTo>
                <a:close/>
                <a:moveTo>
                  <a:pt x="2133601" y="1677498"/>
                </a:moveTo>
                <a:cubicBezTo>
                  <a:pt x="2133966" y="1677498"/>
                  <a:pt x="2135430" y="1677498"/>
                  <a:pt x="2137991" y="1677498"/>
                </a:cubicBezTo>
                <a:cubicBezTo>
                  <a:pt x="2320194" y="1677498"/>
                  <a:pt x="2503128" y="1677498"/>
                  <a:pt x="2686795" y="1677498"/>
                </a:cubicBezTo>
                <a:cubicBezTo>
                  <a:pt x="2688990" y="1677498"/>
                  <a:pt x="2690453" y="1677498"/>
                  <a:pt x="2691185" y="1677498"/>
                </a:cubicBezTo>
                <a:cubicBezTo>
                  <a:pt x="2691185" y="1862994"/>
                  <a:pt x="2691185" y="2048672"/>
                  <a:pt x="2691185" y="2234534"/>
                </a:cubicBezTo>
                <a:cubicBezTo>
                  <a:pt x="2690819" y="2234534"/>
                  <a:pt x="2689356" y="2234534"/>
                  <a:pt x="2686795" y="2234534"/>
                </a:cubicBezTo>
                <a:cubicBezTo>
                  <a:pt x="2503494" y="2234534"/>
                  <a:pt x="2320560" y="2234534"/>
                  <a:pt x="2137991" y="2234534"/>
                </a:cubicBezTo>
                <a:cubicBezTo>
                  <a:pt x="2135796" y="2234534"/>
                  <a:pt x="2134332" y="2234534"/>
                  <a:pt x="2133601" y="2234534"/>
                </a:cubicBezTo>
                <a:cubicBezTo>
                  <a:pt x="2133601" y="2049038"/>
                  <a:pt x="2133601" y="1863359"/>
                  <a:pt x="2133601" y="1677498"/>
                </a:cubicBezTo>
                <a:close/>
                <a:moveTo>
                  <a:pt x="1428750" y="1677498"/>
                </a:moveTo>
                <a:cubicBezTo>
                  <a:pt x="1429116" y="1677498"/>
                  <a:pt x="1430580" y="1677498"/>
                  <a:pt x="1433141" y="1677498"/>
                </a:cubicBezTo>
                <a:cubicBezTo>
                  <a:pt x="1615344" y="1677498"/>
                  <a:pt x="1798278" y="1677498"/>
                  <a:pt x="1981945" y="1677498"/>
                </a:cubicBezTo>
                <a:cubicBezTo>
                  <a:pt x="1984140" y="1677498"/>
                  <a:pt x="1985603" y="1677498"/>
                  <a:pt x="1986335" y="1677498"/>
                </a:cubicBezTo>
                <a:cubicBezTo>
                  <a:pt x="1986335" y="1862994"/>
                  <a:pt x="1986335" y="2048672"/>
                  <a:pt x="1986335" y="2234534"/>
                </a:cubicBezTo>
                <a:cubicBezTo>
                  <a:pt x="1985969" y="2234534"/>
                  <a:pt x="1984506" y="2234534"/>
                  <a:pt x="1981945" y="2234534"/>
                </a:cubicBezTo>
                <a:cubicBezTo>
                  <a:pt x="1798644" y="2234534"/>
                  <a:pt x="1615710" y="2234534"/>
                  <a:pt x="1433141" y="2234534"/>
                </a:cubicBezTo>
                <a:cubicBezTo>
                  <a:pt x="1430946" y="2234534"/>
                  <a:pt x="1429482" y="2234534"/>
                  <a:pt x="1428750" y="2234534"/>
                </a:cubicBezTo>
                <a:cubicBezTo>
                  <a:pt x="1428750" y="2049038"/>
                  <a:pt x="1428750" y="1863359"/>
                  <a:pt x="1428750" y="1677498"/>
                </a:cubicBezTo>
                <a:close/>
                <a:moveTo>
                  <a:pt x="714375" y="1677498"/>
                </a:moveTo>
                <a:cubicBezTo>
                  <a:pt x="714742" y="1677498"/>
                  <a:pt x="716205" y="1677498"/>
                  <a:pt x="718766" y="1677498"/>
                </a:cubicBezTo>
                <a:cubicBezTo>
                  <a:pt x="900969" y="1677498"/>
                  <a:pt x="1083903" y="1677498"/>
                  <a:pt x="1267570" y="1677498"/>
                </a:cubicBezTo>
                <a:cubicBezTo>
                  <a:pt x="1269765" y="1677498"/>
                  <a:pt x="1271228" y="1677498"/>
                  <a:pt x="1271960" y="1677498"/>
                </a:cubicBezTo>
                <a:cubicBezTo>
                  <a:pt x="1271960" y="1862994"/>
                  <a:pt x="1271960" y="2048672"/>
                  <a:pt x="1271960" y="2234534"/>
                </a:cubicBezTo>
                <a:cubicBezTo>
                  <a:pt x="1271594" y="2234534"/>
                  <a:pt x="1270131" y="2234534"/>
                  <a:pt x="1267570" y="2234534"/>
                </a:cubicBezTo>
                <a:cubicBezTo>
                  <a:pt x="1084269" y="2234534"/>
                  <a:pt x="901335" y="2234534"/>
                  <a:pt x="718766" y="2234534"/>
                </a:cubicBezTo>
                <a:cubicBezTo>
                  <a:pt x="716571" y="2234534"/>
                  <a:pt x="715107" y="2234534"/>
                  <a:pt x="714375" y="2234534"/>
                </a:cubicBezTo>
                <a:cubicBezTo>
                  <a:pt x="714375" y="2049038"/>
                  <a:pt x="714375" y="1863359"/>
                  <a:pt x="714375" y="1677498"/>
                </a:cubicBezTo>
                <a:close/>
                <a:moveTo>
                  <a:pt x="0" y="1677498"/>
                </a:moveTo>
                <a:cubicBezTo>
                  <a:pt x="366" y="1677498"/>
                  <a:pt x="1830" y="1677498"/>
                  <a:pt x="4391" y="1677498"/>
                </a:cubicBezTo>
                <a:cubicBezTo>
                  <a:pt x="186594" y="1677498"/>
                  <a:pt x="369528" y="1677498"/>
                  <a:pt x="553195" y="1677498"/>
                </a:cubicBezTo>
                <a:cubicBezTo>
                  <a:pt x="555390" y="1677498"/>
                  <a:pt x="556853" y="1677498"/>
                  <a:pt x="557585" y="1677498"/>
                </a:cubicBezTo>
                <a:cubicBezTo>
                  <a:pt x="557585" y="1862994"/>
                  <a:pt x="557585" y="2048672"/>
                  <a:pt x="557585" y="2234534"/>
                </a:cubicBezTo>
                <a:cubicBezTo>
                  <a:pt x="557219" y="2234534"/>
                  <a:pt x="555756" y="2234534"/>
                  <a:pt x="553195" y="2234534"/>
                </a:cubicBezTo>
                <a:cubicBezTo>
                  <a:pt x="369894" y="2234534"/>
                  <a:pt x="186960" y="2234534"/>
                  <a:pt x="4391" y="2234534"/>
                </a:cubicBezTo>
                <a:cubicBezTo>
                  <a:pt x="2196" y="2234534"/>
                  <a:pt x="732" y="2234534"/>
                  <a:pt x="0" y="2234534"/>
                </a:cubicBezTo>
                <a:cubicBezTo>
                  <a:pt x="0" y="2049038"/>
                  <a:pt x="0" y="1863359"/>
                  <a:pt x="0" y="1677498"/>
                </a:cubicBezTo>
                <a:close/>
                <a:moveTo>
                  <a:pt x="4981026" y="1676400"/>
                </a:moveTo>
                <a:lnTo>
                  <a:pt x="4983770" y="1676400"/>
                </a:lnTo>
                <a:lnTo>
                  <a:pt x="4987063" y="1676400"/>
                </a:lnTo>
                <a:lnTo>
                  <a:pt x="5534221" y="1676400"/>
                </a:lnTo>
                <a:lnTo>
                  <a:pt x="5536965" y="1676400"/>
                </a:lnTo>
                <a:lnTo>
                  <a:pt x="5540257" y="1676400"/>
                </a:lnTo>
                <a:lnTo>
                  <a:pt x="5540257" y="2235631"/>
                </a:lnTo>
                <a:lnTo>
                  <a:pt x="5536965" y="2235631"/>
                </a:lnTo>
                <a:lnTo>
                  <a:pt x="5534221" y="2235631"/>
                </a:lnTo>
                <a:lnTo>
                  <a:pt x="4987063" y="2235631"/>
                </a:lnTo>
                <a:lnTo>
                  <a:pt x="4983770" y="2235631"/>
                </a:lnTo>
                <a:lnTo>
                  <a:pt x="4981026" y="2235631"/>
                </a:lnTo>
                <a:close/>
                <a:moveTo>
                  <a:pt x="4543798" y="1270109"/>
                </a:moveTo>
                <a:cubicBezTo>
                  <a:pt x="4535748" y="1271206"/>
                  <a:pt x="4526968" y="1272853"/>
                  <a:pt x="4517455" y="1275048"/>
                </a:cubicBezTo>
                <a:cubicBezTo>
                  <a:pt x="4517821" y="1279804"/>
                  <a:pt x="4518918" y="1284561"/>
                  <a:pt x="4520748" y="1289317"/>
                </a:cubicBezTo>
                <a:cubicBezTo>
                  <a:pt x="4521846" y="1294073"/>
                  <a:pt x="4523126" y="1299378"/>
                  <a:pt x="4524590" y="1305232"/>
                </a:cubicBezTo>
                <a:cubicBezTo>
                  <a:pt x="4524590" y="1307427"/>
                  <a:pt x="4525321" y="1309806"/>
                  <a:pt x="4526785" y="1312367"/>
                </a:cubicBezTo>
                <a:cubicBezTo>
                  <a:pt x="4531541" y="1312367"/>
                  <a:pt x="4537212" y="1311635"/>
                  <a:pt x="4543798" y="1310171"/>
                </a:cubicBezTo>
                <a:cubicBezTo>
                  <a:pt x="4543798" y="1297000"/>
                  <a:pt x="4543798" y="1283646"/>
                  <a:pt x="4543798" y="1270109"/>
                </a:cubicBezTo>
                <a:close/>
                <a:moveTo>
                  <a:pt x="4613907" y="1256800"/>
                </a:moveTo>
                <a:cubicBezTo>
                  <a:pt x="4610523" y="1257258"/>
                  <a:pt x="4605813" y="1258218"/>
                  <a:pt x="4599776" y="1259682"/>
                </a:cubicBezTo>
                <a:cubicBezTo>
                  <a:pt x="4590995" y="1261145"/>
                  <a:pt x="4573799" y="1264255"/>
                  <a:pt x="4548188" y="1269011"/>
                </a:cubicBezTo>
                <a:cubicBezTo>
                  <a:pt x="4548188" y="1282182"/>
                  <a:pt x="4548188" y="1295903"/>
                  <a:pt x="4548188" y="1310171"/>
                </a:cubicBezTo>
                <a:cubicBezTo>
                  <a:pt x="4548188" y="1310171"/>
                  <a:pt x="4548554" y="1310171"/>
                  <a:pt x="4549286" y="1310171"/>
                </a:cubicBezTo>
                <a:cubicBezTo>
                  <a:pt x="4560262" y="1307976"/>
                  <a:pt x="4576543" y="1305964"/>
                  <a:pt x="4598129" y="1304135"/>
                </a:cubicBezTo>
                <a:cubicBezTo>
                  <a:pt x="4607276" y="1289866"/>
                  <a:pt x="4613313" y="1278890"/>
                  <a:pt x="4616240" y="1271206"/>
                </a:cubicBezTo>
                <a:cubicBezTo>
                  <a:pt x="4619533" y="1262426"/>
                  <a:pt x="4620813" y="1257669"/>
                  <a:pt x="4620082" y="1256938"/>
                </a:cubicBezTo>
                <a:cubicBezTo>
                  <a:pt x="4619350" y="1256389"/>
                  <a:pt x="4617292" y="1256343"/>
                  <a:pt x="4613907" y="1256800"/>
                </a:cubicBezTo>
                <a:close/>
                <a:moveTo>
                  <a:pt x="4543798" y="1192179"/>
                </a:moveTo>
                <a:cubicBezTo>
                  <a:pt x="4537212" y="1193276"/>
                  <a:pt x="4531175" y="1194557"/>
                  <a:pt x="4525687" y="1196020"/>
                </a:cubicBezTo>
                <a:cubicBezTo>
                  <a:pt x="4524590" y="1199679"/>
                  <a:pt x="4521662" y="1204801"/>
                  <a:pt x="4516907" y="1211387"/>
                </a:cubicBezTo>
                <a:cubicBezTo>
                  <a:pt x="4514711" y="1213582"/>
                  <a:pt x="4511601" y="1217424"/>
                  <a:pt x="4507577" y="1222912"/>
                </a:cubicBezTo>
                <a:cubicBezTo>
                  <a:pt x="4505382" y="1225107"/>
                  <a:pt x="4503735" y="1227119"/>
                  <a:pt x="4502638" y="1228949"/>
                </a:cubicBezTo>
                <a:cubicBezTo>
                  <a:pt x="4502638" y="1228949"/>
                  <a:pt x="4503369" y="1229131"/>
                  <a:pt x="4504833" y="1229497"/>
                </a:cubicBezTo>
                <a:cubicBezTo>
                  <a:pt x="4517272" y="1226205"/>
                  <a:pt x="4530260" y="1223460"/>
                  <a:pt x="4543798" y="1221265"/>
                </a:cubicBezTo>
                <a:cubicBezTo>
                  <a:pt x="4543798" y="1211387"/>
                  <a:pt x="4543798" y="1201691"/>
                  <a:pt x="4543798" y="1192179"/>
                </a:cubicBezTo>
                <a:close/>
                <a:moveTo>
                  <a:pt x="3829422" y="1183947"/>
                </a:moveTo>
                <a:cubicBezTo>
                  <a:pt x="3826130" y="1183947"/>
                  <a:pt x="3823202" y="1184312"/>
                  <a:pt x="3820642" y="1185044"/>
                </a:cubicBezTo>
                <a:cubicBezTo>
                  <a:pt x="3820642" y="1197484"/>
                  <a:pt x="3820276" y="1210838"/>
                  <a:pt x="3819544" y="1225107"/>
                </a:cubicBezTo>
                <a:cubicBezTo>
                  <a:pt x="3822105" y="1224741"/>
                  <a:pt x="3825398" y="1224375"/>
                  <a:pt x="3829422" y="1224009"/>
                </a:cubicBezTo>
                <a:cubicBezTo>
                  <a:pt x="3829422" y="1210838"/>
                  <a:pt x="3829422" y="1197484"/>
                  <a:pt x="3829422" y="1183947"/>
                </a:cubicBezTo>
                <a:close/>
                <a:moveTo>
                  <a:pt x="5170363" y="1179556"/>
                </a:moveTo>
                <a:cubicBezTo>
                  <a:pt x="5159021" y="1179556"/>
                  <a:pt x="5149509" y="1183032"/>
                  <a:pt x="5141825" y="1189983"/>
                </a:cubicBezTo>
                <a:cubicBezTo>
                  <a:pt x="5134143" y="1197667"/>
                  <a:pt x="5130118" y="1207545"/>
                  <a:pt x="5129752" y="1219619"/>
                </a:cubicBezTo>
                <a:cubicBezTo>
                  <a:pt x="5129752" y="1230595"/>
                  <a:pt x="5133411" y="1240107"/>
                  <a:pt x="5140728" y="1248157"/>
                </a:cubicBezTo>
                <a:cubicBezTo>
                  <a:pt x="5148411" y="1255840"/>
                  <a:pt x="5158290" y="1259864"/>
                  <a:pt x="5170363" y="1260230"/>
                </a:cubicBezTo>
                <a:cubicBezTo>
                  <a:pt x="5180608" y="1260230"/>
                  <a:pt x="5190121" y="1256023"/>
                  <a:pt x="5198901" y="1247608"/>
                </a:cubicBezTo>
                <a:cubicBezTo>
                  <a:pt x="5206585" y="1239925"/>
                  <a:pt x="5210609" y="1230595"/>
                  <a:pt x="5210975" y="1219619"/>
                </a:cubicBezTo>
                <a:cubicBezTo>
                  <a:pt x="5210975" y="1208277"/>
                  <a:pt x="5207317" y="1198947"/>
                  <a:pt x="5199999" y="1191630"/>
                </a:cubicBezTo>
                <a:cubicBezTo>
                  <a:pt x="5191218" y="1183947"/>
                  <a:pt x="5181339" y="1179922"/>
                  <a:pt x="5170363" y="1179556"/>
                </a:cubicBezTo>
                <a:close/>
                <a:moveTo>
                  <a:pt x="3669172" y="1170227"/>
                </a:moveTo>
                <a:cubicBezTo>
                  <a:pt x="3670635" y="1170592"/>
                  <a:pt x="3669904" y="1183581"/>
                  <a:pt x="3666977" y="1209192"/>
                </a:cubicBezTo>
                <a:cubicBezTo>
                  <a:pt x="3663684" y="1234437"/>
                  <a:pt x="3663684" y="1250535"/>
                  <a:pt x="3666977" y="1257486"/>
                </a:cubicBezTo>
                <a:cubicBezTo>
                  <a:pt x="3666977" y="1261145"/>
                  <a:pt x="3670635" y="1268645"/>
                  <a:pt x="3677953" y="1279987"/>
                </a:cubicBezTo>
                <a:cubicBezTo>
                  <a:pt x="3684538" y="1292061"/>
                  <a:pt x="3686550" y="1300659"/>
                  <a:pt x="3683989" y="1305781"/>
                </a:cubicBezTo>
                <a:cubicBezTo>
                  <a:pt x="3681794" y="1310537"/>
                  <a:pt x="3680331" y="1315477"/>
                  <a:pt x="3679599" y="1320599"/>
                </a:cubicBezTo>
                <a:cubicBezTo>
                  <a:pt x="3679599" y="1324989"/>
                  <a:pt x="3677221" y="1329014"/>
                  <a:pt x="3672465" y="1332672"/>
                </a:cubicBezTo>
                <a:cubicBezTo>
                  <a:pt x="3668074" y="1335965"/>
                  <a:pt x="3663135" y="1337795"/>
                  <a:pt x="3657647" y="1338160"/>
                </a:cubicBezTo>
                <a:cubicBezTo>
                  <a:pt x="3652159" y="1338160"/>
                  <a:pt x="3645756" y="1334502"/>
                  <a:pt x="3638439" y="1327184"/>
                </a:cubicBezTo>
                <a:cubicBezTo>
                  <a:pt x="3628560" y="1318404"/>
                  <a:pt x="3621426" y="1308891"/>
                  <a:pt x="3617035" y="1298647"/>
                </a:cubicBezTo>
                <a:cubicBezTo>
                  <a:pt x="3613377" y="1288402"/>
                  <a:pt x="3610450" y="1277243"/>
                  <a:pt x="3608255" y="1265170"/>
                </a:cubicBezTo>
                <a:cubicBezTo>
                  <a:pt x="3608620" y="1258584"/>
                  <a:pt x="3609352" y="1252364"/>
                  <a:pt x="3610450" y="1246510"/>
                </a:cubicBezTo>
                <a:cubicBezTo>
                  <a:pt x="3611547" y="1241754"/>
                  <a:pt x="3614291" y="1238278"/>
                  <a:pt x="3618682" y="1236083"/>
                </a:cubicBezTo>
                <a:cubicBezTo>
                  <a:pt x="3621243" y="1233522"/>
                  <a:pt x="3625451" y="1232241"/>
                  <a:pt x="3631304" y="1232241"/>
                </a:cubicBezTo>
                <a:cubicBezTo>
                  <a:pt x="3636060" y="1232241"/>
                  <a:pt x="3641183" y="1230046"/>
                  <a:pt x="3646671" y="1225656"/>
                </a:cubicBezTo>
                <a:cubicBezTo>
                  <a:pt x="3652159" y="1209192"/>
                  <a:pt x="3656732" y="1195472"/>
                  <a:pt x="3660391" y="1184495"/>
                </a:cubicBezTo>
                <a:cubicBezTo>
                  <a:pt x="3663684" y="1174617"/>
                  <a:pt x="3666611" y="1169861"/>
                  <a:pt x="3669172" y="1170227"/>
                </a:cubicBezTo>
                <a:close/>
                <a:moveTo>
                  <a:pt x="1709738" y="1163092"/>
                </a:moveTo>
                <a:cubicBezTo>
                  <a:pt x="1709738" y="1238827"/>
                  <a:pt x="1709738" y="1315294"/>
                  <a:pt x="1709738" y="1392492"/>
                </a:cubicBezTo>
                <a:cubicBezTo>
                  <a:pt x="1799742" y="1392492"/>
                  <a:pt x="1890478" y="1392492"/>
                  <a:pt x="1981945" y="1392492"/>
                </a:cubicBezTo>
                <a:cubicBezTo>
                  <a:pt x="1981945" y="1340904"/>
                  <a:pt x="1981945" y="1289317"/>
                  <a:pt x="1981945" y="1237729"/>
                </a:cubicBezTo>
                <a:cubicBezTo>
                  <a:pt x="1981945" y="1238095"/>
                  <a:pt x="1981579" y="1239193"/>
                  <a:pt x="1980847" y="1241022"/>
                </a:cubicBezTo>
                <a:cubicBezTo>
                  <a:pt x="1976457" y="1250169"/>
                  <a:pt x="1968225" y="1252913"/>
                  <a:pt x="1956151" y="1249254"/>
                </a:cubicBezTo>
                <a:cubicBezTo>
                  <a:pt x="1944077" y="1245961"/>
                  <a:pt x="1936577" y="1245230"/>
                  <a:pt x="1933650" y="1247059"/>
                </a:cubicBezTo>
                <a:cubicBezTo>
                  <a:pt x="1931089" y="1249254"/>
                  <a:pt x="1925052" y="1249254"/>
                  <a:pt x="1915539" y="1247059"/>
                </a:cubicBezTo>
                <a:cubicBezTo>
                  <a:pt x="1906758" y="1244864"/>
                  <a:pt x="1900905" y="1245961"/>
                  <a:pt x="1897978" y="1250352"/>
                </a:cubicBezTo>
                <a:cubicBezTo>
                  <a:pt x="1895783" y="1254742"/>
                  <a:pt x="1892673" y="1259133"/>
                  <a:pt x="1888648" y="1263523"/>
                </a:cubicBezTo>
                <a:cubicBezTo>
                  <a:pt x="1885355" y="1267914"/>
                  <a:pt x="1872916" y="1266633"/>
                  <a:pt x="1851329" y="1259682"/>
                </a:cubicBezTo>
                <a:cubicBezTo>
                  <a:pt x="1820596" y="1249437"/>
                  <a:pt x="1792059" y="1234071"/>
                  <a:pt x="1765716" y="1213582"/>
                </a:cubicBezTo>
                <a:cubicBezTo>
                  <a:pt x="1744861" y="1197118"/>
                  <a:pt x="1726202" y="1180288"/>
                  <a:pt x="1709738" y="1163092"/>
                </a:cubicBezTo>
                <a:close/>
                <a:moveTo>
                  <a:pt x="5170363" y="1151567"/>
                </a:moveTo>
                <a:cubicBezTo>
                  <a:pt x="5189023" y="1151567"/>
                  <a:pt x="5205305" y="1158153"/>
                  <a:pt x="5219207" y="1171324"/>
                </a:cubicBezTo>
                <a:cubicBezTo>
                  <a:pt x="5232379" y="1183398"/>
                  <a:pt x="5238964" y="1199496"/>
                  <a:pt x="5238964" y="1219619"/>
                </a:cubicBezTo>
                <a:cubicBezTo>
                  <a:pt x="5238964" y="1238278"/>
                  <a:pt x="5232379" y="1254011"/>
                  <a:pt x="5219207" y="1266816"/>
                </a:cubicBezTo>
                <a:cubicBezTo>
                  <a:pt x="5204938" y="1281085"/>
                  <a:pt x="5188657" y="1288219"/>
                  <a:pt x="5170363" y="1288219"/>
                </a:cubicBezTo>
                <a:cubicBezTo>
                  <a:pt x="5150607" y="1288219"/>
                  <a:pt x="5133960" y="1281451"/>
                  <a:pt x="5120423" y="1267914"/>
                </a:cubicBezTo>
                <a:cubicBezTo>
                  <a:pt x="5108349" y="1254742"/>
                  <a:pt x="5102129" y="1238644"/>
                  <a:pt x="5101763" y="1219619"/>
                </a:cubicBezTo>
                <a:cubicBezTo>
                  <a:pt x="5101763" y="1199862"/>
                  <a:pt x="5108897" y="1182849"/>
                  <a:pt x="5123167" y="1168580"/>
                </a:cubicBezTo>
                <a:cubicBezTo>
                  <a:pt x="5135240" y="1157604"/>
                  <a:pt x="5150973" y="1151933"/>
                  <a:pt x="5170363" y="1151567"/>
                </a:cubicBezTo>
                <a:close/>
                <a:moveTo>
                  <a:pt x="5263660" y="1120834"/>
                </a:moveTo>
                <a:lnTo>
                  <a:pt x="5263660" y="1391394"/>
                </a:lnTo>
                <a:lnTo>
                  <a:pt x="5534221" y="1391394"/>
                </a:lnTo>
                <a:lnTo>
                  <a:pt x="5534221" y="1120834"/>
                </a:lnTo>
                <a:close/>
                <a:moveTo>
                  <a:pt x="4987063" y="1120834"/>
                </a:moveTo>
                <a:lnTo>
                  <a:pt x="4987063" y="1391394"/>
                </a:lnTo>
                <a:lnTo>
                  <a:pt x="5257623" y="1391394"/>
                </a:lnTo>
                <a:lnTo>
                  <a:pt x="5257623" y="1120834"/>
                </a:lnTo>
                <a:close/>
                <a:moveTo>
                  <a:pt x="4656303" y="1119737"/>
                </a:moveTo>
                <a:cubicBezTo>
                  <a:pt x="4655205" y="1125590"/>
                  <a:pt x="4653559" y="1130164"/>
                  <a:pt x="4651363" y="1133457"/>
                </a:cubicBezTo>
                <a:cubicBezTo>
                  <a:pt x="4648802" y="1136750"/>
                  <a:pt x="4646790" y="1140957"/>
                  <a:pt x="4645327" y="1146079"/>
                </a:cubicBezTo>
                <a:cubicBezTo>
                  <a:pt x="4648985" y="1150470"/>
                  <a:pt x="4651729" y="1155043"/>
                  <a:pt x="4653559" y="1159799"/>
                </a:cubicBezTo>
                <a:cubicBezTo>
                  <a:pt x="4655022" y="1164190"/>
                  <a:pt x="4654290" y="1168946"/>
                  <a:pt x="4651363" y="1174068"/>
                </a:cubicBezTo>
                <a:cubicBezTo>
                  <a:pt x="4648071" y="1178459"/>
                  <a:pt x="4640570" y="1181203"/>
                  <a:pt x="4628862" y="1182300"/>
                </a:cubicBezTo>
                <a:cubicBezTo>
                  <a:pt x="4616789" y="1182300"/>
                  <a:pt x="4592824" y="1185227"/>
                  <a:pt x="4556969" y="1191081"/>
                </a:cubicBezTo>
                <a:cubicBezTo>
                  <a:pt x="4553676" y="1191081"/>
                  <a:pt x="4550749" y="1191264"/>
                  <a:pt x="4548188" y="1191630"/>
                </a:cubicBezTo>
                <a:cubicBezTo>
                  <a:pt x="4548188" y="1200777"/>
                  <a:pt x="4548188" y="1210655"/>
                  <a:pt x="4548188" y="1221265"/>
                </a:cubicBezTo>
                <a:cubicBezTo>
                  <a:pt x="4551847" y="1220899"/>
                  <a:pt x="4556054" y="1220533"/>
                  <a:pt x="4560811" y="1220168"/>
                </a:cubicBezTo>
                <a:cubicBezTo>
                  <a:pt x="4578738" y="1219070"/>
                  <a:pt x="4595202" y="1218155"/>
                  <a:pt x="4610203" y="1217424"/>
                </a:cubicBezTo>
                <a:cubicBezTo>
                  <a:pt x="4624837" y="1217424"/>
                  <a:pt x="4634716" y="1214680"/>
                  <a:pt x="4639839" y="1209192"/>
                </a:cubicBezTo>
                <a:cubicBezTo>
                  <a:pt x="4642034" y="1207728"/>
                  <a:pt x="4647522" y="1208643"/>
                  <a:pt x="4656303" y="1211936"/>
                </a:cubicBezTo>
                <a:cubicBezTo>
                  <a:pt x="4665084" y="1215228"/>
                  <a:pt x="4671852" y="1219253"/>
                  <a:pt x="4676608" y="1224009"/>
                </a:cubicBezTo>
                <a:cubicBezTo>
                  <a:pt x="4680999" y="1228400"/>
                  <a:pt x="4684108" y="1233888"/>
                  <a:pt x="4685938" y="1240473"/>
                </a:cubicBezTo>
                <a:cubicBezTo>
                  <a:pt x="4687036" y="1246327"/>
                  <a:pt x="4685938" y="1253279"/>
                  <a:pt x="4682645" y="1261328"/>
                </a:cubicBezTo>
                <a:cubicBezTo>
                  <a:pt x="4678986" y="1269377"/>
                  <a:pt x="4673132" y="1281451"/>
                  <a:pt x="4665084" y="1297549"/>
                </a:cubicBezTo>
                <a:cubicBezTo>
                  <a:pt x="4660693" y="1306330"/>
                  <a:pt x="4657400" y="1312915"/>
                  <a:pt x="4655205" y="1317306"/>
                </a:cubicBezTo>
                <a:cubicBezTo>
                  <a:pt x="4655205" y="1317306"/>
                  <a:pt x="4655754" y="1318038"/>
                  <a:pt x="4656851" y="1319501"/>
                </a:cubicBezTo>
                <a:cubicBezTo>
                  <a:pt x="4658314" y="1321696"/>
                  <a:pt x="4658863" y="1324257"/>
                  <a:pt x="4658498" y="1327184"/>
                </a:cubicBezTo>
                <a:cubicBezTo>
                  <a:pt x="4657400" y="1329380"/>
                  <a:pt x="4656851" y="1331758"/>
                  <a:pt x="4656851" y="1334319"/>
                </a:cubicBezTo>
                <a:cubicBezTo>
                  <a:pt x="4656851" y="1335782"/>
                  <a:pt x="4655936" y="1337795"/>
                  <a:pt x="4654107" y="1340356"/>
                </a:cubicBezTo>
                <a:cubicBezTo>
                  <a:pt x="4653010" y="1342551"/>
                  <a:pt x="4651912" y="1345112"/>
                  <a:pt x="4650815" y="1348039"/>
                </a:cubicBezTo>
                <a:cubicBezTo>
                  <a:pt x="4650448" y="1351332"/>
                  <a:pt x="4648253" y="1352978"/>
                  <a:pt x="4644229" y="1352978"/>
                </a:cubicBezTo>
                <a:cubicBezTo>
                  <a:pt x="4633253" y="1354076"/>
                  <a:pt x="4617520" y="1355356"/>
                  <a:pt x="4597032" y="1356820"/>
                </a:cubicBezTo>
                <a:cubicBezTo>
                  <a:pt x="4582763" y="1357186"/>
                  <a:pt x="4566481" y="1357734"/>
                  <a:pt x="4548188" y="1358466"/>
                </a:cubicBezTo>
                <a:cubicBezTo>
                  <a:pt x="4548188" y="1369442"/>
                  <a:pt x="4548188" y="1380784"/>
                  <a:pt x="4548188" y="1392492"/>
                </a:cubicBezTo>
                <a:cubicBezTo>
                  <a:pt x="4638192" y="1392492"/>
                  <a:pt x="4728927" y="1392492"/>
                  <a:pt x="4820395" y="1392492"/>
                </a:cubicBezTo>
                <a:cubicBezTo>
                  <a:pt x="4820395" y="1301391"/>
                  <a:pt x="4820395" y="1210472"/>
                  <a:pt x="4820395" y="1119737"/>
                </a:cubicBezTo>
                <a:cubicBezTo>
                  <a:pt x="4807224" y="1119737"/>
                  <a:pt x="4794417" y="1119737"/>
                  <a:pt x="4781979" y="1119737"/>
                </a:cubicBezTo>
                <a:cubicBezTo>
                  <a:pt x="4781979" y="1119737"/>
                  <a:pt x="4781795" y="1119920"/>
                  <a:pt x="4781430" y="1120285"/>
                </a:cubicBezTo>
                <a:cubicBezTo>
                  <a:pt x="4777039" y="1125773"/>
                  <a:pt x="4772283" y="1127420"/>
                  <a:pt x="4767161" y="1125225"/>
                </a:cubicBezTo>
                <a:cubicBezTo>
                  <a:pt x="4763502" y="1123029"/>
                  <a:pt x="4760575" y="1121200"/>
                  <a:pt x="4758380" y="1119737"/>
                </a:cubicBezTo>
                <a:cubicBezTo>
                  <a:pt x="4755087" y="1119737"/>
                  <a:pt x="4751977" y="1119737"/>
                  <a:pt x="4749050" y="1119737"/>
                </a:cubicBezTo>
                <a:cubicBezTo>
                  <a:pt x="4749050" y="1119737"/>
                  <a:pt x="4749050" y="1119920"/>
                  <a:pt x="4749050" y="1120285"/>
                </a:cubicBezTo>
                <a:cubicBezTo>
                  <a:pt x="4746489" y="1122481"/>
                  <a:pt x="4743745" y="1124493"/>
                  <a:pt x="4740818" y="1126322"/>
                </a:cubicBezTo>
                <a:cubicBezTo>
                  <a:pt x="4738257" y="1127786"/>
                  <a:pt x="4734598" y="1127786"/>
                  <a:pt x="4729842" y="1126322"/>
                </a:cubicBezTo>
                <a:cubicBezTo>
                  <a:pt x="4726550" y="1125225"/>
                  <a:pt x="4722159" y="1123029"/>
                  <a:pt x="4716671" y="1119737"/>
                </a:cubicBezTo>
                <a:cubicBezTo>
                  <a:pt x="4696548" y="1119737"/>
                  <a:pt x="4676425" y="1119737"/>
                  <a:pt x="4656303" y="1119737"/>
                </a:cubicBezTo>
                <a:close/>
                <a:moveTo>
                  <a:pt x="4569043" y="1119737"/>
                </a:moveTo>
                <a:cubicBezTo>
                  <a:pt x="4568677" y="1120102"/>
                  <a:pt x="4568311" y="1121017"/>
                  <a:pt x="4567945" y="1122481"/>
                </a:cubicBezTo>
                <a:cubicBezTo>
                  <a:pt x="4566848" y="1124676"/>
                  <a:pt x="4564835" y="1125956"/>
                  <a:pt x="4561908" y="1126322"/>
                </a:cubicBezTo>
                <a:cubicBezTo>
                  <a:pt x="4559347" y="1126322"/>
                  <a:pt x="4556420" y="1128152"/>
                  <a:pt x="4553128" y="1131810"/>
                </a:cubicBezTo>
                <a:cubicBezTo>
                  <a:pt x="4550932" y="1133274"/>
                  <a:pt x="4549286" y="1134371"/>
                  <a:pt x="4548188" y="1135103"/>
                </a:cubicBezTo>
                <a:cubicBezTo>
                  <a:pt x="4548188" y="1137298"/>
                  <a:pt x="4548188" y="1140042"/>
                  <a:pt x="4548188" y="1143335"/>
                </a:cubicBezTo>
                <a:cubicBezTo>
                  <a:pt x="4564652" y="1141140"/>
                  <a:pt x="4577091" y="1139494"/>
                  <a:pt x="4585507" y="1138396"/>
                </a:cubicBezTo>
                <a:cubicBezTo>
                  <a:pt x="4595385" y="1137298"/>
                  <a:pt x="4603617" y="1135835"/>
                  <a:pt x="4610203" y="1134005"/>
                </a:cubicBezTo>
                <a:cubicBezTo>
                  <a:pt x="4612398" y="1133640"/>
                  <a:pt x="4614594" y="1133091"/>
                  <a:pt x="4616789" y="1132359"/>
                </a:cubicBezTo>
                <a:cubicBezTo>
                  <a:pt x="4616789" y="1129798"/>
                  <a:pt x="4616971" y="1126871"/>
                  <a:pt x="4617338" y="1123578"/>
                </a:cubicBezTo>
                <a:cubicBezTo>
                  <a:pt x="4617338" y="1122481"/>
                  <a:pt x="4617154" y="1121200"/>
                  <a:pt x="4616789" y="1119737"/>
                </a:cubicBezTo>
                <a:cubicBezTo>
                  <a:pt x="4601056" y="1119737"/>
                  <a:pt x="4585141" y="1119737"/>
                  <a:pt x="4569043" y="1119737"/>
                </a:cubicBezTo>
                <a:close/>
                <a:moveTo>
                  <a:pt x="4518553" y="1119737"/>
                </a:moveTo>
                <a:cubicBezTo>
                  <a:pt x="4517455" y="1124493"/>
                  <a:pt x="4516174" y="1128517"/>
                  <a:pt x="4514711" y="1131810"/>
                </a:cubicBezTo>
                <a:cubicBezTo>
                  <a:pt x="4511418" y="1135103"/>
                  <a:pt x="4509406" y="1139128"/>
                  <a:pt x="4508674" y="1143884"/>
                </a:cubicBezTo>
                <a:cubicBezTo>
                  <a:pt x="4507577" y="1146445"/>
                  <a:pt x="4506479" y="1148640"/>
                  <a:pt x="4505382" y="1150470"/>
                </a:cubicBezTo>
                <a:cubicBezTo>
                  <a:pt x="4514528" y="1149372"/>
                  <a:pt x="4525687" y="1147726"/>
                  <a:pt x="4538859" y="1145530"/>
                </a:cubicBezTo>
                <a:cubicBezTo>
                  <a:pt x="4539956" y="1145530"/>
                  <a:pt x="4541603" y="1145165"/>
                  <a:pt x="4543798" y="1144433"/>
                </a:cubicBezTo>
                <a:cubicBezTo>
                  <a:pt x="4543798" y="1136384"/>
                  <a:pt x="4543798" y="1128152"/>
                  <a:pt x="4543798" y="1119737"/>
                </a:cubicBezTo>
                <a:cubicBezTo>
                  <a:pt x="4535748" y="1119737"/>
                  <a:pt x="4527334" y="1119737"/>
                  <a:pt x="4518553" y="1119737"/>
                </a:cubicBezTo>
                <a:close/>
                <a:moveTo>
                  <a:pt x="4271591" y="1119737"/>
                </a:moveTo>
                <a:cubicBezTo>
                  <a:pt x="4271591" y="1209740"/>
                  <a:pt x="4271591" y="1300659"/>
                  <a:pt x="4271591" y="1392492"/>
                </a:cubicBezTo>
                <a:cubicBezTo>
                  <a:pt x="4361595" y="1392492"/>
                  <a:pt x="4452330" y="1392492"/>
                  <a:pt x="4543798" y="1392492"/>
                </a:cubicBezTo>
                <a:cubicBezTo>
                  <a:pt x="4543798" y="1381150"/>
                  <a:pt x="4543798" y="1369991"/>
                  <a:pt x="4543798" y="1359015"/>
                </a:cubicBezTo>
                <a:cubicBezTo>
                  <a:pt x="4539407" y="1359015"/>
                  <a:pt x="4535200" y="1359198"/>
                  <a:pt x="4531175" y="1359564"/>
                </a:cubicBezTo>
                <a:cubicBezTo>
                  <a:pt x="4530078" y="1362857"/>
                  <a:pt x="4528065" y="1365052"/>
                  <a:pt x="4525139" y="1366149"/>
                </a:cubicBezTo>
                <a:cubicBezTo>
                  <a:pt x="4519284" y="1368345"/>
                  <a:pt x="4514162" y="1367979"/>
                  <a:pt x="4509772" y="1365052"/>
                </a:cubicBezTo>
                <a:cubicBezTo>
                  <a:pt x="4506113" y="1362491"/>
                  <a:pt x="4502089" y="1358100"/>
                  <a:pt x="4497698" y="1351881"/>
                </a:cubicBezTo>
                <a:cubicBezTo>
                  <a:pt x="4495503" y="1348588"/>
                  <a:pt x="4493490" y="1346027"/>
                  <a:pt x="4491661" y="1344197"/>
                </a:cubicBezTo>
                <a:cubicBezTo>
                  <a:pt x="4490564" y="1343100"/>
                  <a:pt x="4489466" y="1341270"/>
                  <a:pt x="4488368" y="1338709"/>
                </a:cubicBezTo>
                <a:cubicBezTo>
                  <a:pt x="4488002" y="1336514"/>
                  <a:pt x="4486905" y="1334502"/>
                  <a:pt x="4485076" y="1332672"/>
                </a:cubicBezTo>
                <a:cubicBezTo>
                  <a:pt x="4483978" y="1331209"/>
                  <a:pt x="4481783" y="1326453"/>
                  <a:pt x="4478490" y="1318404"/>
                </a:cubicBezTo>
                <a:cubicBezTo>
                  <a:pt x="4475197" y="1310720"/>
                  <a:pt x="4471904" y="1300293"/>
                  <a:pt x="4468611" y="1287122"/>
                </a:cubicBezTo>
                <a:cubicBezTo>
                  <a:pt x="4467514" y="1283829"/>
                  <a:pt x="4466782" y="1281085"/>
                  <a:pt x="4466416" y="1278890"/>
                </a:cubicBezTo>
                <a:cubicBezTo>
                  <a:pt x="4463123" y="1284378"/>
                  <a:pt x="4459465" y="1289500"/>
                  <a:pt x="4455440" y="1294256"/>
                </a:cubicBezTo>
                <a:cubicBezTo>
                  <a:pt x="4451050" y="1299012"/>
                  <a:pt x="4446842" y="1304500"/>
                  <a:pt x="4442818" y="1310720"/>
                </a:cubicBezTo>
                <a:cubicBezTo>
                  <a:pt x="4439159" y="1316208"/>
                  <a:pt x="4434952" y="1319867"/>
                  <a:pt x="4430195" y="1321696"/>
                </a:cubicBezTo>
                <a:cubicBezTo>
                  <a:pt x="4425439" y="1323892"/>
                  <a:pt x="4419402" y="1329745"/>
                  <a:pt x="4412085" y="1339258"/>
                </a:cubicBezTo>
                <a:cubicBezTo>
                  <a:pt x="4405499" y="1348039"/>
                  <a:pt x="4400926" y="1351698"/>
                  <a:pt x="4398365" y="1350234"/>
                </a:cubicBezTo>
                <a:cubicBezTo>
                  <a:pt x="4395803" y="1348771"/>
                  <a:pt x="4395438" y="1344197"/>
                  <a:pt x="4397267" y="1336514"/>
                </a:cubicBezTo>
                <a:cubicBezTo>
                  <a:pt x="4399462" y="1329562"/>
                  <a:pt x="4403487" y="1321148"/>
                  <a:pt x="4409341" y="1311269"/>
                </a:cubicBezTo>
                <a:cubicBezTo>
                  <a:pt x="4412999" y="1304683"/>
                  <a:pt x="4418670" y="1294439"/>
                  <a:pt x="4426354" y="1280536"/>
                </a:cubicBezTo>
                <a:cubicBezTo>
                  <a:pt x="4433305" y="1266999"/>
                  <a:pt x="4443367" y="1249986"/>
                  <a:pt x="4456538" y="1229497"/>
                </a:cubicBezTo>
                <a:cubicBezTo>
                  <a:pt x="4462026" y="1220716"/>
                  <a:pt x="4466599" y="1213033"/>
                  <a:pt x="4470258" y="1206448"/>
                </a:cubicBezTo>
                <a:cubicBezTo>
                  <a:pt x="4469160" y="1206082"/>
                  <a:pt x="4468063" y="1205533"/>
                  <a:pt x="4466965" y="1204801"/>
                </a:cubicBezTo>
                <a:cubicBezTo>
                  <a:pt x="4461477" y="1202240"/>
                  <a:pt x="4457453" y="1198947"/>
                  <a:pt x="4454891" y="1194923"/>
                </a:cubicBezTo>
                <a:cubicBezTo>
                  <a:pt x="4452696" y="1191630"/>
                  <a:pt x="4450318" y="1188520"/>
                  <a:pt x="4447757" y="1185593"/>
                </a:cubicBezTo>
                <a:cubicBezTo>
                  <a:pt x="4445562" y="1183032"/>
                  <a:pt x="4444647" y="1178641"/>
                  <a:pt x="4445013" y="1172422"/>
                </a:cubicBezTo>
                <a:cubicBezTo>
                  <a:pt x="4445013" y="1166568"/>
                  <a:pt x="4448489" y="1162726"/>
                  <a:pt x="4455440" y="1160897"/>
                </a:cubicBezTo>
                <a:cubicBezTo>
                  <a:pt x="4460928" y="1159799"/>
                  <a:pt x="4469343" y="1157604"/>
                  <a:pt x="4480685" y="1154311"/>
                </a:cubicBezTo>
                <a:cubicBezTo>
                  <a:pt x="4479222" y="1147726"/>
                  <a:pt x="4478490" y="1136750"/>
                  <a:pt x="4478490" y="1121383"/>
                </a:cubicBezTo>
                <a:cubicBezTo>
                  <a:pt x="4478490" y="1121017"/>
                  <a:pt x="4478490" y="1120468"/>
                  <a:pt x="4478490" y="1119737"/>
                </a:cubicBezTo>
                <a:cubicBezTo>
                  <a:pt x="4472636" y="1119737"/>
                  <a:pt x="4466599" y="1119737"/>
                  <a:pt x="4460379" y="1119737"/>
                </a:cubicBezTo>
                <a:cubicBezTo>
                  <a:pt x="4456721" y="1124127"/>
                  <a:pt x="4452147" y="1129615"/>
                  <a:pt x="4446659" y="1136201"/>
                </a:cubicBezTo>
                <a:cubicBezTo>
                  <a:pt x="4441903" y="1142055"/>
                  <a:pt x="4438244" y="1145347"/>
                  <a:pt x="4435683" y="1146079"/>
                </a:cubicBezTo>
                <a:cubicBezTo>
                  <a:pt x="4433488" y="1146079"/>
                  <a:pt x="4431842" y="1147543"/>
                  <a:pt x="4430744" y="1150470"/>
                </a:cubicBezTo>
                <a:cubicBezTo>
                  <a:pt x="4429646" y="1152665"/>
                  <a:pt x="4427085" y="1153945"/>
                  <a:pt x="4423061" y="1154311"/>
                </a:cubicBezTo>
                <a:cubicBezTo>
                  <a:pt x="4419768" y="1154311"/>
                  <a:pt x="4416109" y="1156323"/>
                  <a:pt x="4412085" y="1160348"/>
                </a:cubicBezTo>
                <a:cubicBezTo>
                  <a:pt x="4408426" y="1163641"/>
                  <a:pt x="4405499" y="1164738"/>
                  <a:pt x="4403304" y="1163641"/>
                </a:cubicBezTo>
                <a:cubicBezTo>
                  <a:pt x="4401840" y="1162543"/>
                  <a:pt x="4402572" y="1158153"/>
                  <a:pt x="4405499" y="1150470"/>
                </a:cubicBezTo>
                <a:cubicBezTo>
                  <a:pt x="4408792" y="1142786"/>
                  <a:pt x="4412451" y="1136018"/>
                  <a:pt x="4416475" y="1130164"/>
                </a:cubicBezTo>
                <a:cubicBezTo>
                  <a:pt x="4417939" y="1127603"/>
                  <a:pt x="4420134" y="1124127"/>
                  <a:pt x="4423061" y="1119737"/>
                </a:cubicBezTo>
                <a:cubicBezTo>
                  <a:pt x="4413182" y="1119737"/>
                  <a:pt x="4403670" y="1119737"/>
                  <a:pt x="4394523" y="1119737"/>
                </a:cubicBezTo>
                <a:cubicBezTo>
                  <a:pt x="4390133" y="1132176"/>
                  <a:pt x="4385376" y="1146994"/>
                  <a:pt x="4380254" y="1164190"/>
                </a:cubicBezTo>
                <a:cubicBezTo>
                  <a:pt x="4373668" y="1185044"/>
                  <a:pt x="4366717" y="1203704"/>
                  <a:pt x="4359400" y="1220168"/>
                </a:cubicBezTo>
                <a:cubicBezTo>
                  <a:pt x="4351716" y="1236632"/>
                  <a:pt x="4344765" y="1253279"/>
                  <a:pt x="4338545" y="1270109"/>
                </a:cubicBezTo>
                <a:cubicBezTo>
                  <a:pt x="4333057" y="1286939"/>
                  <a:pt x="4325191" y="1299195"/>
                  <a:pt x="4314946" y="1306879"/>
                </a:cubicBezTo>
                <a:cubicBezTo>
                  <a:pt x="4311288" y="1310171"/>
                  <a:pt x="4307263" y="1316757"/>
                  <a:pt x="4302873" y="1326636"/>
                </a:cubicBezTo>
                <a:cubicBezTo>
                  <a:pt x="4298482" y="1335782"/>
                  <a:pt x="4295007" y="1339990"/>
                  <a:pt x="4292445" y="1339258"/>
                </a:cubicBezTo>
                <a:cubicBezTo>
                  <a:pt x="4289884" y="1338892"/>
                  <a:pt x="4288604" y="1334868"/>
                  <a:pt x="4288604" y="1327184"/>
                </a:cubicBezTo>
                <a:cubicBezTo>
                  <a:pt x="4288604" y="1320599"/>
                  <a:pt x="4290616" y="1312367"/>
                  <a:pt x="4294641" y="1302488"/>
                </a:cubicBezTo>
                <a:cubicBezTo>
                  <a:pt x="4300129" y="1283829"/>
                  <a:pt x="4308361" y="1255840"/>
                  <a:pt x="4319337" y="1218521"/>
                </a:cubicBezTo>
                <a:cubicBezTo>
                  <a:pt x="4327020" y="1191081"/>
                  <a:pt x="4337447" y="1158153"/>
                  <a:pt x="4350619" y="1119737"/>
                </a:cubicBezTo>
                <a:cubicBezTo>
                  <a:pt x="4324276" y="1119737"/>
                  <a:pt x="4297934" y="1119737"/>
                  <a:pt x="4271591" y="1119737"/>
                </a:cubicBezTo>
                <a:close/>
                <a:moveTo>
                  <a:pt x="3833813" y="1119737"/>
                </a:moveTo>
                <a:cubicBezTo>
                  <a:pt x="3833813" y="1124127"/>
                  <a:pt x="3833813" y="1128883"/>
                  <a:pt x="3833813" y="1134005"/>
                </a:cubicBezTo>
                <a:cubicBezTo>
                  <a:pt x="3840764" y="1133640"/>
                  <a:pt x="3848447" y="1132725"/>
                  <a:pt x="3856863" y="1131261"/>
                </a:cubicBezTo>
                <a:cubicBezTo>
                  <a:pt x="3876620" y="1127969"/>
                  <a:pt x="3889608" y="1125590"/>
                  <a:pt x="3895828" y="1124127"/>
                </a:cubicBezTo>
                <a:cubicBezTo>
                  <a:pt x="3901681" y="1123761"/>
                  <a:pt x="3907353" y="1123212"/>
                  <a:pt x="3912841" y="1122481"/>
                </a:cubicBezTo>
                <a:cubicBezTo>
                  <a:pt x="3916499" y="1122481"/>
                  <a:pt x="3919426" y="1123761"/>
                  <a:pt x="3921621" y="1126322"/>
                </a:cubicBezTo>
                <a:cubicBezTo>
                  <a:pt x="3922719" y="1128517"/>
                  <a:pt x="3923817" y="1130347"/>
                  <a:pt x="3924914" y="1131810"/>
                </a:cubicBezTo>
                <a:cubicBezTo>
                  <a:pt x="3925280" y="1132908"/>
                  <a:pt x="3926012" y="1134737"/>
                  <a:pt x="3927110" y="1137298"/>
                </a:cubicBezTo>
                <a:cubicBezTo>
                  <a:pt x="3928207" y="1139494"/>
                  <a:pt x="3928207" y="1142055"/>
                  <a:pt x="3927110" y="1144982"/>
                </a:cubicBezTo>
                <a:cubicBezTo>
                  <a:pt x="3926012" y="1147543"/>
                  <a:pt x="3925463" y="1149921"/>
                  <a:pt x="3925463" y="1152116"/>
                </a:cubicBezTo>
                <a:cubicBezTo>
                  <a:pt x="3925463" y="1154311"/>
                  <a:pt x="3924366" y="1157055"/>
                  <a:pt x="3922170" y="1160348"/>
                </a:cubicBezTo>
                <a:cubicBezTo>
                  <a:pt x="3920707" y="1163641"/>
                  <a:pt x="3918329" y="1165653"/>
                  <a:pt x="3915036" y="1166385"/>
                </a:cubicBezTo>
                <a:cubicBezTo>
                  <a:pt x="3893084" y="1174068"/>
                  <a:pt x="3873692" y="1179190"/>
                  <a:pt x="3856863" y="1181751"/>
                </a:cubicBezTo>
                <a:cubicBezTo>
                  <a:pt x="3848814" y="1181751"/>
                  <a:pt x="3841130" y="1182300"/>
                  <a:pt x="3833813" y="1183398"/>
                </a:cubicBezTo>
                <a:cubicBezTo>
                  <a:pt x="3833813" y="1196569"/>
                  <a:pt x="3833813" y="1209923"/>
                  <a:pt x="3833813" y="1223460"/>
                </a:cubicBezTo>
                <a:cubicBezTo>
                  <a:pt x="3841862" y="1223095"/>
                  <a:pt x="3850826" y="1222180"/>
                  <a:pt x="3860704" y="1220716"/>
                </a:cubicBezTo>
                <a:cubicBezTo>
                  <a:pt x="3880461" y="1217424"/>
                  <a:pt x="3893449" y="1215411"/>
                  <a:pt x="3899669" y="1214680"/>
                </a:cubicBezTo>
                <a:cubicBezTo>
                  <a:pt x="3905157" y="1214314"/>
                  <a:pt x="3910645" y="1213948"/>
                  <a:pt x="3916133" y="1213582"/>
                </a:cubicBezTo>
                <a:cubicBezTo>
                  <a:pt x="3919426" y="1213582"/>
                  <a:pt x="3921987" y="1214680"/>
                  <a:pt x="3923817" y="1216875"/>
                </a:cubicBezTo>
                <a:cubicBezTo>
                  <a:pt x="3925280" y="1219070"/>
                  <a:pt x="3926378" y="1220899"/>
                  <a:pt x="3927110" y="1222363"/>
                </a:cubicBezTo>
                <a:cubicBezTo>
                  <a:pt x="3927475" y="1223460"/>
                  <a:pt x="3928207" y="1225290"/>
                  <a:pt x="3929305" y="1227851"/>
                </a:cubicBezTo>
                <a:cubicBezTo>
                  <a:pt x="3930402" y="1229314"/>
                  <a:pt x="3930402" y="1231693"/>
                  <a:pt x="3929305" y="1234985"/>
                </a:cubicBezTo>
                <a:cubicBezTo>
                  <a:pt x="3928207" y="1237546"/>
                  <a:pt x="3927658" y="1239925"/>
                  <a:pt x="3927658" y="1242120"/>
                </a:cubicBezTo>
                <a:cubicBezTo>
                  <a:pt x="3927658" y="1243583"/>
                  <a:pt x="3926561" y="1245961"/>
                  <a:pt x="3924366" y="1249254"/>
                </a:cubicBezTo>
                <a:cubicBezTo>
                  <a:pt x="3922902" y="1252547"/>
                  <a:pt x="3920707" y="1254559"/>
                  <a:pt x="3917780" y="1255291"/>
                </a:cubicBezTo>
                <a:cubicBezTo>
                  <a:pt x="3896560" y="1262974"/>
                  <a:pt x="3877352" y="1267914"/>
                  <a:pt x="3860155" y="1270109"/>
                </a:cubicBezTo>
                <a:cubicBezTo>
                  <a:pt x="3850277" y="1270475"/>
                  <a:pt x="3841496" y="1271206"/>
                  <a:pt x="3833813" y="1272304"/>
                </a:cubicBezTo>
                <a:cubicBezTo>
                  <a:pt x="3833813" y="1311818"/>
                  <a:pt x="3833813" y="1351881"/>
                  <a:pt x="3833813" y="1392492"/>
                </a:cubicBezTo>
                <a:cubicBezTo>
                  <a:pt x="3923817" y="1392492"/>
                  <a:pt x="4014552" y="1392492"/>
                  <a:pt x="4106020" y="1392492"/>
                </a:cubicBezTo>
                <a:cubicBezTo>
                  <a:pt x="4106020" y="1301391"/>
                  <a:pt x="4106020" y="1210472"/>
                  <a:pt x="4106020" y="1119737"/>
                </a:cubicBezTo>
                <a:cubicBezTo>
                  <a:pt x="4079311" y="1119737"/>
                  <a:pt x="4052420" y="1119737"/>
                  <a:pt x="4025345" y="1119737"/>
                </a:cubicBezTo>
                <a:cubicBezTo>
                  <a:pt x="4025711" y="1168031"/>
                  <a:pt x="4026077" y="1218521"/>
                  <a:pt x="4026443" y="1271206"/>
                </a:cubicBezTo>
                <a:cubicBezTo>
                  <a:pt x="4026443" y="1290963"/>
                  <a:pt x="4025345" y="1305415"/>
                  <a:pt x="4023150" y="1314562"/>
                </a:cubicBezTo>
                <a:cubicBezTo>
                  <a:pt x="4021687" y="1323343"/>
                  <a:pt x="4016930" y="1331575"/>
                  <a:pt x="4008881" y="1339258"/>
                </a:cubicBezTo>
                <a:cubicBezTo>
                  <a:pt x="4002296" y="1344014"/>
                  <a:pt x="3996076" y="1347856"/>
                  <a:pt x="3990222" y="1350783"/>
                </a:cubicBezTo>
                <a:cubicBezTo>
                  <a:pt x="3984734" y="1352978"/>
                  <a:pt x="3978148" y="1357186"/>
                  <a:pt x="3970465" y="1363405"/>
                </a:cubicBezTo>
                <a:cubicBezTo>
                  <a:pt x="3963514" y="1369259"/>
                  <a:pt x="3956745" y="1371272"/>
                  <a:pt x="3950159" y="1369442"/>
                </a:cubicBezTo>
                <a:cubicBezTo>
                  <a:pt x="3944671" y="1369076"/>
                  <a:pt x="3939366" y="1366149"/>
                  <a:pt x="3934244" y="1360661"/>
                </a:cubicBezTo>
                <a:cubicBezTo>
                  <a:pt x="3929854" y="1356271"/>
                  <a:pt x="3927658" y="1352246"/>
                  <a:pt x="3927658" y="1348588"/>
                </a:cubicBezTo>
                <a:cubicBezTo>
                  <a:pt x="3928024" y="1345295"/>
                  <a:pt x="3926926" y="1341270"/>
                  <a:pt x="3924366" y="1336514"/>
                </a:cubicBezTo>
                <a:cubicBezTo>
                  <a:pt x="3921805" y="1332124"/>
                  <a:pt x="3918694" y="1327550"/>
                  <a:pt x="3915036" y="1322794"/>
                </a:cubicBezTo>
                <a:cubicBezTo>
                  <a:pt x="3911743" y="1318404"/>
                  <a:pt x="3911011" y="1315111"/>
                  <a:pt x="3912841" y="1312915"/>
                </a:cubicBezTo>
                <a:cubicBezTo>
                  <a:pt x="3913206" y="1310720"/>
                  <a:pt x="3917597" y="1310354"/>
                  <a:pt x="3926012" y="1311818"/>
                </a:cubicBezTo>
                <a:cubicBezTo>
                  <a:pt x="3933695" y="1312915"/>
                  <a:pt x="3940464" y="1312184"/>
                  <a:pt x="3946318" y="1309623"/>
                </a:cubicBezTo>
                <a:cubicBezTo>
                  <a:pt x="3949976" y="1309257"/>
                  <a:pt x="3952538" y="1305781"/>
                  <a:pt x="3954001" y="1299195"/>
                </a:cubicBezTo>
                <a:cubicBezTo>
                  <a:pt x="3954367" y="1293341"/>
                  <a:pt x="3954915" y="1283463"/>
                  <a:pt x="3955647" y="1269560"/>
                </a:cubicBezTo>
                <a:cubicBezTo>
                  <a:pt x="3955647" y="1204801"/>
                  <a:pt x="3954733" y="1154860"/>
                  <a:pt x="3952903" y="1119737"/>
                </a:cubicBezTo>
                <a:cubicBezTo>
                  <a:pt x="3913389" y="1119737"/>
                  <a:pt x="3873692" y="1119737"/>
                  <a:pt x="3833813" y="1119737"/>
                </a:cubicBezTo>
                <a:close/>
                <a:moveTo>
                  <a:pt x="3824483" y="1119737"/>
                </a:moveTo>
                <a:cubicBezTo>
                  <a:pt x="3824483" y="1121932"/>
                  <a:pt x="3824300" y="1124310"/>
                  <a:pt x="3823934" y="1126871"/>
                </a:cubicBezTo>
                <a:cubicBezTo>
                  <a:pt x="3823934" y="1129066"/>
                  <a:pt x="3823569" y="1131993"/>
                  <a:pt x="3822837" y="1135652"/>
                </a:cubicBezTo>
                <a:cubicBezTo>
                  <a:pt x="3824300" y="1135286"/>
                  <a:pt x="3826495" y="1134920"/>
                  <a:pt x="3829422" y="1134554"/>
                </a:cubicBezTo>
                <a:cubicBezTo>
                  <a:pt x="3829422" y="1129798"/>
                  <a:pt x="3829422" y="1124859"/>
                  <a:pt x="3829422" y="1119737"/>
                </a:cubicBezTo>
                <a:cubicBezTo>
                  <a:pt x="3827959" y="1119737"/>
                  <a:pt x="3826313" y="1119737"/>
                  <a:pt x="3824483" y="1119737"/>
                </a:cubicBezTo>
                <a:close/>
                <a:moveTo>
                  <a:pt x="3557216" y="1119737"/>
                </a:moveTo>
                <a:cubicBezTo>
                  <a:pt x="3557216" y="1209740"/>
                  <a:pt x="3557216" y="1300659"/>
                  <a:pt x="3557216" y="1392492"/>
                </a:cubicBezTo>
                <a:cubicBezTo>
                  <a:pt x="3647220" y="1392492"/>
                  <a:pt x="3737955" y="1392492"/>
                  <a:pt x="3829422" y="1392492"/>
                </a:cubicBezTo>
                <a:cubicBezTo>
                  <a:pt x="3829422" y="1351881"/>
                  <a:pt x="3829422" y="1312001"/>
                  <a:pt x="3829422" y="1272853"/>
                </a:cubicBezTo>
                <a:cubicBezTo>
                  <a:pt x="3826130" y="1272853"/>
                  <a:pt x="3823202" y="1273219"/>
                  <a:pt x="3820642" y="1273950"/>
                </a:cubicBezTo>
                <a:cubicBezTo>
                  <a:pt x="3820642" y="1282000"/>
                  <a:pt x="3821556" y="1291329"/>
                  <a:pt x="3823386" y="1301939"/>
                </a:cubicBezTo>
                <a:cubicBezTo>
                  <a:pt x="3824849" y="1315477"/>
                  <a:pt x="3821739" y="1324623"/>
                  <a:pt x="3814056" y="1329380"/>
                </a:cubicBezTo>
                <a:cubicBezTo>
                  <a:pt x="3806373" y="1333770"/>
                  <a:pt x="3801433" y="1338160"/>
                  <a:pt x="3799238" y="1342551"/>
                </a:cubicBezTo>
                <a:cubicBezTo>
                  <a:pt x="3797775" y="1346941"/>
                  <a:pt x="3795397" y="1349502"/>
                  <a:pt x="3792104" y="1350234"/>
                </a:cubicBezTo>
                <a:cubicBezTo>
                  <a:pt x="3788811" y="1350234"/>
                  <a:pt x="3785152" y="1348039"/>
                  <a:pt x="3781128" y="1343649"/>
                </a:cubicBezTo>
                <a:cubicBezTo>
                  <a:pt x="3776737" y="1338892"/>
                  <a:pt x="3773628" y="1329197"/>
                  <a:pt x="3771798" y="1314562"/>
                </a:cubicBezTo>
                <a:cubicBezTo>
                  <a:pt x="3769237" y="1291512"/>
                  <a:pt x="3768322" y="1271755"/>
                  <a:pt x="3769054" y="1255291"/>
                </a:cubicBezTo>
                <a:cubicBezTo>
                  <a:pt x="3769420" y="1238827"/>
                  <a:pt x="3770152" y="1221814"/>
                  <a:pt x="3771249" y="1204252"/>
                </a:cubicBezTo>
                <a:cubicBezTo>
                  <a:pt x="3771249" y="1187422"/>
                  <a:pt x="3772347" y="1167117"/>
                  <a:pt x="3774542" y="1143335"/>
                </a:cubicBezTo>
                <a:cubicBezTo>
                  <a:pt x="3774542" y="1135652"/>
                  <a:pt x="3775274" y="1127786"/>
                  <a:pt x="3776737" y="1119737"/>
                </a:cubicBezTo>
                <a:cubicBezTo>
                  <a:pt x="3703198" y="1119737"/>
                  <a:pt x="3630024" y="1119737"/>
                  <a:pt x="3557216" y="1119737"/>
                </a:cubicBezTo>
                <a:close/>
                <a:moveTo>
                  <a:pt x="3333667" y="1119737"/>
                </a:moveTo>
                <a:cubicBezTo>
                  <a:pt x="3334764" y="1120834"/>
                  <a:pt x="3336228" y="1122481"/>
                  <a:pt x="3338057" y="1124676"/>
                </a:cubicBezTo>
                <a:cubicBezTo>
                  <a:pt x="3342448" y="1130530"/>
                  <a:pt x="3344094" y="1139494"/>
                  <a:pt x="3342996" y="1151567"/>
                </a:cubicBezTo>
                <a:cubicBezTo>
                  <a:pt x="3341899" y="1162909"/>
                  <a:pt x="3338789" y="1170227"/>
                  <a:pt x="3333667" y="1173519"/>
                </a:cubicBezTo>
                <a:cubicBezTo>
                  <a:pt x="3328910" y="1176080"/>
                  <a:pt x="3323239" y="1178276"/>
                  <a:pt x="3316654" y="1180105"/>
                </a:cubicBezTo>
                <a:cubicBezTo>
                  <a:pt x="3310800" y="1181203"/>
                  <a:pt x="3302385" y="1179373"/>
                  <a:pt x="3291409" y="1174617"/>
                </a:cubicBezTo>
                <a:cubicBezTo>
                  <a:pt x="3282628" y="1171324"/>
                  <a:pt x="3257017" y="1170958"/>
                  <a:pt x="3214576" y="1173519"/>
                </a:cubicBezTo>
                <a:cubicBezTo>
                  <a:pt x="3195917" y="1174617"/>
                  <a:pt x="3177258" y="1176080"/>
                  <a:pt x="3158598" y="1177910"/>
                </a:cubicBezTo>
                <a:cubicBezTo>
                  <a:pt x="3158598" y="1188886"/>
                  <a:pt x="3158415" y="1200411"/>
                  <a:pt x="3158049" y="1212484"/>
                </a:cubicBezTo>
                <a:cubicBezTo>
                  <a:pt x="3156586" y="1275048"/>
                  <a:pt x="3153110" y="1313647"/>
                  <a:pt x="3147622" y="1328282"/>
                </a:cubicBezTo>
                <a:cubicBezTo>
                  <a:pt x="3144329" y="1337429"/>
                  <a:pt x="3138110" y="1345112"/>
                  <a:pt x="3128963" y="1351332"/>
                </a:cubicBezTo>
                <a:cubicBezTo>
                  <a:pt x="3128963" y="1364503"/>
                  <a:pt x="3128963" y="1378223"/>
                  <a:pt x="3128963" y="1392492"/>
                </a:cubicBezTo>
                <a:cubicBezTo>
                  <a:pt x="3218967" y="1392492"/>
                  <a:pt x="3309702" y="1392492"/>
                  <a:pt x="3401170" y="1392492"/>
                </a:cubicBezTo>
                <a:cubicBezTo>
                  <a:pt x="3401170" y="1301391"/>
                  <a:pt x="3401170" y="1210472"/>
                  <a:pt x="3401170" y="1119737"/>
                </a:cubicBezTo>
                <a:cubicBezTo>
                  <a:pt x="3378851" y="1119737"/>
                  <a:pt x="3356350" y="1119737"/>
                  <a:pt x="3333667" y="1119737"/>
                </a:cubicBezTo>
                <a:close/>
                <a:moveTo>
                  <a:pt x="2852366" y="1119737"/>
                </a:moveTo>
                <a:cubicBezTo>
                  <a:pt x="2852366" y="1209740"/>
                  <a:pt x="2852366" y="1300659"/>
                  <a:pt x="2852366" y="1392492"/>
                </a:cubicBezTo>
                <a:cubicBezTo>
                  <a:pt x="2942370" y="1392492"/>
                  <a:pt x="3033105" y="1392492"/>
                  <a:pt x="3124572" y="1392492"/>
                </a:cubicBezTo>
                <a:cubicBezTo>
                  <a:pt x="3124572" y="1379321"/>
                  <a:pt x="3124572" y="1366515"/>
                  <a:pt x="3124572" y="1354076"/>
                </a:cubicBezTo>
                <a:cubicBezTo>
                  <a:pt x="3117987" y="1359564"/>
                  <a:pt x="3113596" y="1366698"/>
                  <a:pt x="3111401" y="1375479"/>
                </a:cubicBezTo>
                <a:cubicBezTo>
                  <a:pt x="3109206" y="1385358"/>
                  <a:pt x="3105730" y="1389931"/>
                  <a:pt x="3100974" y="1389199"/>
                </a:cubicBezTo>
                <a:cubicBezTo>
                  <a:pt x="3096583" y="1388833"/>
                  <a:pt x="3093839" y="1375479"/>
                  <a:pt x="3092742" y="1349137"/>
                </a:cubicBezTo>
                <a:cubicBezTo>
                  <a:pt x="3090547" y="1294256"/>
                  <a:pt x="3089998" y="1240656"/>
                  <a:pt x="3091095" y="1188337"/>
                </a:cubicBezTo>
                <a:cubicBezTo>
                  <a:pt x="3050484" y="1194923"/>
                  <a:pt x="3014812" y="1203155"/>
                  <a:pt x="2984079" y="1213033"/>
                </a:cubicBezTo>
                <a:cubicBezTo>
                  <a:pt x="2966151" y="1217789"/>
                  <a:pt x="2954260" y="1219070"/>
                  <a:pt x="2948406" y="1216875"/>
                </a:cubicBezTo>
                <a:cubicBezTo>
                  <a:pt x="2942918" y="1214680"/>
                  <a:pt x="2936150" y="1206813"/>
                  <a:pt x="2928101" y="1193276"/>
                </a:cubicBezTo>
                <a:cubicBezTo>
                  <a:pt x="2920417" y="1180837"/>
                  <a:pt x="2917491" y="1171507"/>
                  <a:pt x="2919320" y="1165287"/>
                </a:cubicBezTo>
                <a:cubicBezTo>
                  <a:pt x="2921515" y="1159799"/>
                  <a:pt x="2928284" y="1155043"/>
                  <a:pt x="2939626" y="1151018"/>
                </a:cubicBezTo>
                <a:cubicBezTo>
                  <a:pt x="2947675" y="1148823"/>
                  <a:pt x="2959749" y="1145896"/>
                  <a:pt x="2975847" y="1142238"/>
                </a:cubicBezTo>
                <a:cubicBezTo>
                  <a:pt x="2991213" y="1138945"/>
                  <a:pt x="3024873" y="1133274"/>
                  <a:pt x="3076827" y="1125225"/>
                </a:cubicBezTo>
                <a:cubicBezTo>
                  <a:pt x="3081583" y="1124127"/>
                  <a:pt x="3086888" y="1123212"/>
                  <a:pt x="3092742" y="1122481"/>
                </a:cubicBezTo>
                <a:cubicBezTo>
                  <a:pt x="3092742" y="1121383"/>
                  <a:pt x="3092742" y="1120468"/>
                  <a:pt x="3092742" y="1119737"/>
                </a:cubicBezTo>
                <a:cubicBezTo>
                  <a:pt x="3012617" y="1119737"/>
                  <a:pt x="2932491" y="1119737"/>
                  <a:pt x="2852366" y="1119737"/>
                </a:cubicBezTo>
                <a:close/>
                <a:moveTo>
                  <a:pt x="2590754" y="1119737"/>
                </a:moveTo>
                <a:cubicBezTo>
                  <a:pt x="2589656" y="1124127"/>
                  <a:pt x="2588010" y="1128334"/>
                  <a:pt x="2585815" y="1132359"/>
                </a:cubicBezTo>
                <a:cubicBezTo>
                  <a:pt x="2582156" y="1139311"/>
                  <a:pt x="2577034" y="1149006"/>
                  <a:pt x="2570448" y="1161446"/>
                </a:cubicBezTo>
                <a:cubicBezTo>
                  <a:pt x="2564594" y="1173519"/>
                  <a:pt x="2558557" y="1183032"/>
                  <a:pt x="2552338" y="1189983"/>
                </a:cubicBezTo>
                <a:cubicBezTo>
                  <a:pt x="2549045" y="1193276"/>
                  <a:pt x="2545386" y="1196569"/>
                  <a:pt x="2541362" y="1199862"/>
                </a:cubicBezTo>
                <a:cubicBezTo>
                  <a:pt x="2542459" y="1200960"/>
                  <a:pt x="2544106" y="1202606"/>
                  <a:pt x="2546301" y="1204801"/>
                </a:cubicBezTo>
                <a:cubicBezTo>
                  <a:pt x="2550691" y="1209192"/>
                  <a:pt x="2553984" y="1213948"/>
                  <a:pt x="2556179" y="1219070"/>
                </a:cubicBezTo>
                <a:cubicBezTo>
                  <a:pt x="2558374" y="1223460"/>
                  <a:pt x="2557826" y="1228583"/>
                  <a:pt x="2554533" y="1234437"/>
                </a:cubicBezTo>
                <a:cubicBezTo>
                  <a:pt x="2551240" y="1239925"/>
                  <a:pt x="2543191" y="1243400"/>
                  <a:pt x="2530385" y="1244864"/>
                </a:cubicBezTo>
                <a:cubicBezTo>
                  <a:pt x="2515019" y="1245961"/>
                  <a:pt x="2487396" y="1250352"/>
                  <a:pt x="2447516" y="1258035"/>
                </a:cubicBezTo>
                <a:cubicBezTo>
                  <a:pt x="2447516" y="1272670"/>
                  <a:pt x="2447150" y="1286573"/>
                  <a:pt x="2446419" y="1299744"/>
                </a:cubicBezTo>
                <a:cubicBezTo>
                  <a:pt x="2445321" y="1313281"/>
                  <a:pt x="2442394" y="1324989"/>
                  <a:pt x="2437638" y="1334868"/>
                </a:cubicBezTo>
                <a:cubicBezTo>
                  <a:pt x="2433247" y="1344746"/>
                  <a:pt x="2427393" y="1352246"/>
                  <a:pt x="2420076" y="1357369"/>
                </a:cubicBezTo>
                <a:cubicBezTo>
                  <a:pt x="2417881" y="1358466"/>
                  <a:pt x="2416051" y="1359564"/>
                  <a:pt x="2414588" y="1360661"/>
                </a:cubicBezTo>
                <a:cubicBezTo>
                  <a:pt x="2414588" y="1370540"/>
                  <a:pt x="2414588" y="1381150"/>
                  <a:pt x="2414588" y="1392492"/>
                </a:cubicBezTo>
                <a:cubicBezTo>
                  <a:pt x="2504592" y="1392492"/>
                  <a:pt x="2595327" y="1392492"/>
                  <a:pt x="2686795" y="1392492"/>
                </a:cubicBezTo>
                <a:cubicBezTo>
                  <a:pt x="2686795" y="1301391"/>
                  <a:pt x="2686795" y="1210472"/>
                  <a:pt x="2686795" y="1119737"/>
                </a:cubicBezTo>
                <a:cubicBezTo>
                  <a:pt x="2654964" y="1119737"/>
                  <a:pt x="2622950" y="1119737"/>
                  <a:pt x="2590754" y="1119737"/>
                </a:cubicBezTo>
                <a:close/>
                <a:moveTo>
                  <a:pt x="2445321" y="1119737"/>
                </a:moveTo>
                <a:cubicBezTo>
                  <a:pt x="2445321" y="1124127"/>
                  <a:pt x="2445687" y="1128700"/>
                  <a:pt x="2446419" y="1133457"/>
                </a:cubicBezTo>
                <a:cubicBezTo>
                  <a:pt x="2450077" y="1133091"/>
                  <a:pt x="2454285" y="1132542"/>
                  <a:pt x="2459041" y="1131810"/>
                </a:cubicBezTo>
                <a:cubicBezTo>
                  <a:pt x="2461602" y="1130713"/>
                  <a:pt x="2463980" y="1131261"/>
                  <a:pt x="2466175" y="1133457"/>
                </a:cubicBezTo>
                <a:cubicBezTo>
                  <a:pt x="2467639" y="1134920"/>
                  <a:pt x="2469285" y="1136384"/>
                  <a:pt x="2471115" y="1137847"/>
                </a:cubicBezTo>
                <a:cubicBezTo>
                  <a:pt x="2472212" y="1138945"/>
                  <a:pt x="2473493" y="1140225"/>
                  <a:pt x="2474956" y="1141689"/>
                </a:cubicBezTo>
                <a:cubicBezTo>
                  <a:pt x="2476054" y="1143152"/>
                  <a:pt x="2477700" y="1144982"/>
                  <a:pt x="2479896" y="1147177"/>
                </a:cubicBezTo>
                <a:cubicBezTo>
                  <a:pt x="2481359" y="1148640"/>
                  <a:pt x="2482091" y="1150835"/>
                  <a:pt x="2482091" y="1153762"/>
                </a:cubicBezTo>
                <a:cubicBezTo>
                  <a:pt x="2481725" y="1156323"/>
                  <a:pt x="2481542" y="1158702"/>
                  <a:pt x="2481542" y="1160897"/>
                </a:cubicBezTo>
                <a:cubicBezTo>
                  <a:pt x="2481542" y="1162360"/>
                  <a:pt x="2480810" y="1164556"/>
                  <a:pt x="2479347" y="1167483"/>
                </a:cubicBezTo>
                <a:cubicBezTo>
                  <a:pt x="2478249" y="1169678"/>
                  <a:pt x="2477517" y="1172239"/>
                  <a:pt x="2477152" y="1175166"/>
                </a:cubicBezTo>
                <a:cubicBezTo>
                  <a:pt x="2477152" y="1177727"/>
                  <a:pt x="2475322" y="1179556"/>
                  <a:pt x="2471663" y="1180654"/>
                </a:cubicBezTo>
                <a:cubicBezTo>
                  <a:pt x="2465078" y="1181751"/>
                  <a:pt x="2457029" y="1183581"/>
                  <a:pt x="2447516" y="1186142"/>
                </a:cubicBezTo>
                <a:cubicBezTo>
                  <a:pt x="2447516" y="1191996"/>
                  <a:pt x="2447699" y="1198216"/>
                  <a:pt x="2448065" y="1204801"/>
                </a:cubicBezTo>
                <a:cubicBezTo>
                  <a:pt x="2457943" y="1203338"/>
                  <a:pt x="2466358" y="1201874"/>
                  <a:pt x="2473310" y="1200411"/>
                </a:cubicBezTo>
                <a:cubicBezTo>
                  <a:pt x="2476969" y="1199313"/>
                  <a:pt x="2480810" y="1198398"/>
                  <a:pt x="2484835" y="1197667"/>
                </a:cubicBezTo>
                <a:cubicBezTo>
                  <a:pt x="2493616" y="1180105"/>
                  <a:pt x="2500750" y="1162177"/>
                  <a:pt x="2506238" y="1143884"/>
                </a:cubicBezTo>
                <a:cubicBezTo>
                  <a:pt x="2508433" y="1133640"/>
                  <a:pt x="2510080" y="1125590"/>
                  <a:pt x="2511177" y="1119737"/>
                </a:cubicBezTo>
                <a:cubicBezTo>
                  <a:pt x="2489225" y="1119737"/>
                  <a:pt x="2467273" y="1119737"/>
                  <a:pt x="2445321" y="1119737"/>
                </a:cubicBezTo>
                <a:close/>
                <a:moveTo>
                  <a:pt x="2137991" y="1119737"/>
                </a:moveTo>
                <a:cubicBezTo>
                  <a:pt x="2137991" y="1209740"/>
                  <a:pt x="2137991" y="1300659"/>
                  <a:pt x="2137991" y="1392492"/>
                </a:cubicBezTo>
                <a:cubicBezTo>
                  <a:pt x="2227995" y="1392492"/>
                  <a:pt x="2318730" y="1392492"/>
                  <a:pt x="2410197" y="1392492"/>
                </a:cubicBezTo>
                <a:cubicBezTo>
                  <a:pt x="2410197" y="1382614"/>
                  <a:pt x="2410197" y="1372918"/>
                  <a:pt x="2410197" y="1363405"/>
                </a:cubicBezTo>
                <a:cubicBezTo>
                  <a:pt x="2406905" y="1364869"/>
                  <a:pt x="2403429" y="1366332"/>
                  <a:pt x="2399770" y="1367796"/>
                </a:cubicBezTo>
                <a:cubicBezTo>
                  <a:pt x="2393185" y="1368893"/>
                  <a:pt x="2388245" y="1372003"/>
                  <a:pt x="2384953" y="1377126"/>
                </a:cubicBezTo>
                <a:cubicBezTo>
                  <a:pt x="2382391" y="1381882"/>
                  <a:pt x="2378184" y="1384443"/>
                  <a:pt x="2372330" y="1384809"/>
                </a:cubicBezTo>
                <a:cubicBezTo>
                  <a:pt x="2367574" y="1384809"/>
                  <a:pt x="2363915" y="1381150"/>
                  <a:pt x="2361354" y="1373833"/>
                </a:cubicBezTo>
                <a:cubicBezTo>
                  <a:pt x="2359159" y="1367247"/>
                  <a:pt x="2356232" y="1362857"/>
                  <a:pt x="2352573" y="1360661"/>
                </a:cubicBezTo>
                <a:cubicBezTo>
                  <a:pt x="2349281" y="1358466"/>
                  <a:pt x="2347451" y="1355539"/>
                  <a:pt x="2347085" y="1351881"/>
                </a:cubicBezTo>
                <a:cubicBezTo>
                  <a:pt x="2347085" y="1348588"/>
                  <a:pt x="2344524" y="1344563"/>
                  <a:pt x="2339402" y="1339807"/>
                </a:cubicBezTo>
                <a:cubicBezTo>
                  <a:pt x="2335012" y="1335416"/>
                  <a:pt x="2333731" y="1332306"/>
                  <a:pt x="2335560" y="1330477"/>
                </a:cubicBezTo>
                <a:cubicBezTo>
                  <a:pt x="2335560" y="1329014"/>
                  <a:pt x="2339219" y="1328465"/>
                  <a:pt x="2346537" y="1328831"/>
                </a:cubicBezTo>
                <a:cubicBezTo>
                  <a:pt x="2353122" y="1329197"/>
                  <a:pt x="2358793" y="1329197"/>
                  <a:pt x="2363549" y="1328831"/>
                </a:cubicBezTo>
                <a:cubicBezTo>
                  <a:pt x="2367940" y="1328831"/>
                  <a:pt x="2371049" y="1327733"/>
                  <a:pt x="2372879" y="1325538"/>
                </a:cubicBezTo>
                <a:cubicBezTo>
                  <a:pt x="2376172" y="1324440"/>
                  <a:pt x="2378550" y="1321148"/>
                  <a:pt x="2380013" y="1315660"/>
                </a:cubicBezTo>
                <a:cubicBezTo>
                  <a:pt x="2381111" y="1310171"/>
                  <a:pt x="2382209" y="1302488"/>
                  <a:pt x="2383306" y="1292610"/>
                </a:cubicBezTo>
                <a:cubicBezTo>
                  <a:pt x="2383306" y="1284927"/>
                  <a:pt x="2383489" y="1277609"/>
                  <a:pt x="2383855" y="1270658"/>
                </a:cubicBezTo>
                <a:cubicBezTo>
                  <a:pt x="2357146" y="1277243"/>
                  <a:pt x="2337938" y="1282914"/>
                  <a:pt x="2326231" y="1287671"/>
                </a:cubicBezTo>
                <a:cubicBezTo>
                  <a:pt x="2319645" y="1290963"/>
                  <a:pt x="2312876" y="1290963"/>
                  <a:pt x="2305925" y="1287671"/>
                </a:cubicBezTo>
                <a:cubicBezTo>
                  <a:pt x="2299339" y="1284378"/>
                  <a:pt x="2294400" y="1280719"/>
                  <a:pt x="2291107" y="1276694"/>
                </a:cubicBezTo>
                <a:cubicBezTo>
                  <a:pt x="2288546" y="1273402"/>
                  <a:pt x="2285802" y="1270109"/>
                  <a:pt x="2282875" y="1266816"/>
                </a:cubicBezTo>
                <a:cubicBezTo>
                  <a:pt x="2280680" y="1263523"/>
                  <a:pt x="2279582" y="1258401"/>
                  <a:pt x="2279582" y="1251449"/>
                </a:cubicBezTo>
                <a:cubicBezTo>
                  <a:pt x="2279582" y="1244864"/>
                  <a:pt x="2283241" y="1240656"/>
                  <a:pt x="2290558" y="1238827"/>
                </a:cubicBezTo>
                <a:cubicBezTo>
                  <a:pt x="2300437" y="1236266"/>
                  <a:pt x="2315072" y="1232607"/>
                  <a:pt x="2334463" y="1227851"/>
                </a:cubicBezTo>
                <a:cubicBezTo>
                  <a:pt x="2348000" y="1224558"/>
                  <a:pt x="2365196" y="1220899"/>
                  <a:pt x="2386050" y="1216875"/>
                </a:cubicBezTo>
                <a:cubicBezTo>
                  <a:pt x="2386050" y="1211387"/>
                  <a:pt x="2386050" y="1206082"/>
                  <a:pt x="2386050" y="1200960"/>
                </a:cubicBezTo>
                <a:cubicBezTo>
                  <a:pt x="2377269" y="1202423"/>
                  <a:pt x="2368305" y="1204252"/>
                  <a:pt x="2359159" y="1206448"/>
                </a:cubicBezTo>
                <a:cubicBezTo>
                  <a:pt x="2350378" y="1207545"/>
                  <a:pt x="2344158" y="1206813"/>
                  <a:pt x="2340500" y="1204252"/>
                </a:cubicBezTo>
                <a:cubicBezTo>
                  <a:pt x="2337207" y="1200960"/>
                  <a:pt x="2334280" y="1198216"/>
                  <a:pt x="2331719" y="1196020"/>
                </a:cubicBezTo>
                <a:cubicBezTo>
                  <a:pt x="2329157" y="1194557"/>
                  <a:pt x="2326962" y="1192362"/>
                  <a:pt x="2325133" y="1189435"/>
                </a:cubicBezTo>
                <a:cubicBezTo>
                  <a:pt x="2324036" y="1187239"/>
                  <a:pt x="2322755" y="1183764"/>
                  <a:pt x="2321291" y="1179007"/>
                </a:cubicBezTo>
                <a:cubicBezTo>
                  <a:pt x="2320925" y="1175349"/>
                  <a:pt x="2320194" y="1170958"/>
                  <a:pt x="2319096" y="1165836"/>
                </a:cubicBezTo>
                <a:cubicBezTo>
                  <a:pt x="2318730" y="1161446"/>
                  <a:pt x="2323669" y="1158336"/>
                  <a:pt x="2333914" y="1156506"/>
                </a:cubicBezTo>
                <a:cubicBezTo>
                  <a:pt x="2345987" y="1155409"/>
                  <a:pt x="2360073" y="1152482"/>
                  <a:pt x="2376172" y="1147726"/>
                </a:cubicBezTo>
                <a:cubicBezTo>
                  <a:pt x="2379465" y="1146628"/>
                  <a:pt x="2383489" y="1145530"/>
                  <a:pt x="2388245" y="1144433"/>
                </a:cubicBezTo>
                <a:cubicBezTo>
                  <a:pt x="2388245" y="1138945"/>
                  <a:pt x="2388245" y="1133823"/>
                  <a:pt x="2388245" y="1129066"/>
                </a:cubicBezTo>
                <a:cubicBezTo>
                  <a:pt x="2357146" y="1135652"/>
                  <a:pt x="2329340" y="1143152"/>
                  <a:pt x="2304827" y="1151567"/>
                </a:cubicBezTo>
                <a:cubicBezTo>
                  <a:pt x="2293851" y="1155958"/>
                  <a:pt x="2285071" y="1157238"/>
                  <a:pt x="2278485" y="1155409"/>
                </a:cubicBezTo>
                <a:cubicBezTo>
                  <a:pt x="2271899" y="1153945"/>
                  <a:pt x="2267326" y="1148091"/>
                  <a:pt x="2264765" y="1137847"/>
                </a:cubicBezTo>
                <a:cubicBezTo>
                  <a:pt x="2263301" y="1130896"/>
                  <a:pt x="2263484" y="1124859"/>
                  <a:pt x="2265314" y="1119737"/>
                </a:cubicBezTo>
                <a:cubicBezTo>
                  <a:pt x="2222507" y="1119737"/>
                  <a:pt x="2180066" y="1119737"/>
                  <a:pt x="2137991" y="1119737"/>
                </a:cubicBezTo>
                <a:close/>
                <a:moveTo>
                  <a:pt x="1774497" y="1119737"/>
                </a:moveTo>
                <a:cubicBezTo>
                  <a:pt x="1788034" y="1128883"/>
                  <a:pt x="1803401" y="1138213"/>
                  <a:pt x="1820596" y="1147726"/>
                </a:cubicBezTo>
                <a:cubicBezTo>
                  <a:pt x="1850232" y="1164190"/>
                  <a:pt x="1877123" y="1176812"/>
                  <a:pt x="1901270" y="1185593"/>
                </a:cubicBezTo>
                <a:cubicBezTo>
                  <a:pt x="1924320" y="1194374"/>
                  <a:pt x="1937492" y="1200411"/>
                  <a:pt x="1940784" y="1203704"/>
                </a:cubicBezTo>
                <a:cubicBezTo>
                  <a:pt x="1943345" y="1206996"/>
                  <a:pt x="1951212" y="1211570"/>
                  <a:pt x="1964383" y="1217424"/>
                </a:cubicBezTo>
                <a:cubicBezTo>
                  <a:pt x="1974261" y="1220716"/>
                  <a:pt x="1980115" y="1225290"/>
                  <a:pt x="1981945" y="1231144"/>
                </a:cubicBezTo>
                <a:cubicBezTo>
                  <a:pt x="1981945" y="1193825"/>
                  <a:pt x="1981945" y="1156689"/>
                  <a:pt x="1981945" y="1119737"/>
                </a:cubicBezTo>
                <a:cubicBezTo>
                  <a:pt x="1912795" y="1119737"/>
                  <a:pt x="1843646" y="1119737"/>
                  <a:pt x="1774497" y="1119737"/>
                </a:cubicBezTo>
                <a:close/>
                <a:moveTo>
                  <a:pt x="1433141" y="1119737"/>
                </a:moveTo>
                <a:cubicBezTo>
                  <a:pt x="1433141" y="1209740"/>
                  <a:pt x="1433141" y="1300659"/>
                  <a:pt x="1433141" y="1392492"/>
                </a:cubicBezTo>
                <a:cubicBezTo>
                  <a:pt x="1523145" y="1392492"/>
                  <a:pt x="1613880" y="1392492"/>
                  <a:pt x="1705348" y="1392492"/>
                </a:cubicBezTo>
                <a:cubicBezTo>
                  <a:pt x="1705348" y="1314196"/>
                  <a:pt x="1705348" y="1236266"/>
                  <a:pt x="1705348" y="1158702"/>
                </a:cubicBezTo>
                <a:cubicBezTo>
                  <a:pt x="1703152" y="1156141"/>
                  <a:pt x="1700774" y="1153579"/>
                  <a:pt x="1698213" y="1151018"/>
                </a:cubicBezTo>
                <a:cubicBezTo>
                  <a:pt x="1686140" y="1137847"/>
                  <a:pt x="1675895" y="1127420"/>
                  <a:pt x="1667480" y="1119737"/>
                </a:cubicBezTo>
                <a:cubicBezTo>
                  <a:pt x="1646626" y="1119737"/>
                  <a:pt x="1626137" y="1119737"/>
                  <a:pt x="1606014" y="1119737"/>
                </a:cubicBezTo>
                <a:cubicBezTo>
                  <a:pt x="1603453" y="1123029"/>
                  <a:pt x="1600709" y="1126139"/>
                  <a:pt x="1597782" y="1129066"/>
                </a:cubicBezTo>
                <a:cubicBezTo>
                  <a:pt x="1585708" y="1140042"/>
                  <a:pt x="1566500" y="1160714"/>
                  <a:pt x="1540158" y="1191081"/>
                </a:cubicBezTo>
                <a:cubicBezTo>
                  <a:pt x="1528816" y="1203521"/>
                  <a:pt x="1520767" y="1210289"/>
                  <a:pt x="1516010" y="1211387"/>
                </a:cubicBezTo>
                <a:cubicBezTo>
                  <a:pt x="1511620" y="1212484"/>
                  <a:pt x="1507778" y="1215594"/>
                  <a:pt x="1504486" y="1220716"/>
                </a:cubicBezTo>
                <a:cubicBezTo>
                  <a:pt x="1501193" y="1225473"/>
                  <a:pt x="1495705" y="1228034"/>
                  <a:pt x="1488021" y="1228400"/>
                </a:cubicBezTo>
                <a:cubicBezTo>
                  <a:pt x="1480338" y="1228400"/>
                  <a:pt x="1472106" y="1232424"/>
                  <a:pt x="1463325" y="1240473"/>
                </a:cubicBezTo>
                <a:cubicBezTo>
                  <a:pt x="1454544" y="1248157"/>
                  <a:pt x="1448324" y="1250352"/>
                  <a:pt x="1444666" y="1247059"/>
                </a:cubicBezTo>
                <a:cubicBezTo>
                  <a:pt x="1441373" y="1243766"/>
                  <a:pt x="1443202" y="1234254"/>
                  <a:pt x="1450154" y="1218521"/>
                </a:cubicBezTo>
                <a:cubicBezTo>
                  <a:pt x="1457837" y="1203155"/>
                  <a:pt x="1466252" y="1188886"/>
                  <a:pt x="1475399" y="1175715"/>
                </a:cubicBezTo>
                <a:cubicBezTo>
                  <a:pt x="1483082" y="1166568"/>
                  <a:pt x="1491680" y="1155226"/>
                  <a:pt x="1501193" y="1141689"/>
                </a:cubicBezTo>
                <a:cubicBezTo>
                  <a:pt x="1504851" y="1135835"/>
                  <a:pt x="1510156" y="1128517"/>
                  <a:pt x="1517108" y="1119737"/>
                </a:cubicBezTo>
                <a:cubicBezTo>
                  <a:pt x="1489302" y="1119737"/>
                  <a:pt x="1461313" y="1119737"/>
                  <a:pt x="1433141" y="1119737"/>
                </a:cubicBezTo>
                <a:close/>
                <a:moveTo>
                  <a:pt x="1068903" y="1119737"/>
                </a:moveTo>
                <a:cubicBezTo>
                  <a:pt x="1061219" y="1120102"/>
                  <a:pt x="1053536" y="1121017"/>
                  <a:pt x="1045853" y="1122481"/>
                </a:cubicBezTo>
                <a:cubicBezTo>
                  <a:pt x="1053536" y="1129066"/>
                  <a:pt x="1063598" y="1138945"/>
                  <a:pt x="1076037" y="1152116"/>
                </a:cubicBezTo>
                <a:cubicBezTo>
                  <a:pt x="1092867" y="1170044"/>
                  <a:pt x="1112990" y="1187239"/>
                  <a:pt x="1136406" y="1203704"/>
                </a:cubicBezTo>
                <a:cubicBezTo>
                  <a:pt x="1159455" y="1219070"/>
                  <a:pt x="1180127" y="1231510"/>
                  <a:pt x="1198420" y="1241022"/>
                </a:cubicBezTo>
                <a:cubicBezTo>
                  <a:pt x="1217080" y="1249803"/>
                  <a:pt x="1227324" y="1255840"/>
                  <a:pt x="1229153" y="1259133"/>
                </a:cubicBezTo>
                <a:cubicBezTo>
                  <a:pt x="1231349" y="1262426"/>
                  <a:pt x="1237386" y="1266816"/>
                  <a:pt x="1247264" y="1272304"/>
                </a:cubicBezTo>
                <a:cubicBezTo>
                  <a:pt x="1259338" y="1278158"/>
                  <a:pt x="1263179" y="1285109"/>
                  <a:pt x="1258789" y="1293159"/>
                </a:cubicBezTo>
                <a:cubicBezTo>
                  <a:pt x="1254398" y="1300842"/>
                  <a:pt x="1247264" y="1302671"/>
                  <a:pt x="1237386" y="1298647"/>
                </a:cubicBezTo>
                <a:cubicBezTo>
                  <a:pt x="1228239" y="1294256"/>
                  <a:pt x="1222019" y="1292793"/>
                  <a:pt x="1218726" y="1294256"/>
                </a:cubicBezTo>
                <a:cubicBezTo>
                  <a:pt x="1216531" y="1295720"/>
                  <a:pt x="1211409" y="1295354"/>
                  <a:pt x="1203360" y="1293159"/>
                </a:cubicBezTo>
                <a:cubicBezTo>
                  <a:pt x="1195676" y="1290963"/>
                  <a:pt x="1190554" y="1291329"/>
                  <a:pt x="1187993" y="1294256"/>
                </a:cubicBezTo>
                <a:cubicBezTo>
                  <a:pt x="1185798" y="1297549"/>
                  <a:pt x="1182871" y="1301025"/>
                  <a:pt x="1179212" y="1304683"/>
                </a:cubicBezTo>
                <a:cubicBezTo>
                  <a:pt x="1175919" y="1307976"/>
                  <a:pt x="1165675" y="1305781"/>
                  <a:pt x="1148479" y="1298098"/>
                </a:cubicBezTo>
                <a:cubicBezTo>
                  <a:pt x="1124332" y="1287122"/>
                  <a:pt x="1102746" y="1272304"/>
                  <a:pt x="1083720" y="1253645"/>
                </a:cubicBezTo>
                <a:cubicBezTo>
                  <a:pt x="1065061" y="1235717"/>
                  <a:pt x="1048597" y="1217058"/>
                  <a:pt x="1034328" y="1197667"/>
                </a:cubicBezTo>
                <a:cubicBezTo>
                  <a:pt x="1031035" y="1193276"/>
                  <a:pt x="1027742" y="1189069"/>
                  <a:pt x="1024450" y="1185044"/>
                </a:cubicBezTo>
                <a:cubicBezTo>
                  <a:pt x="1024450" y="1222363"/>
                  <a:pt x="1023535" y="1257486"/>
                  <a:pt x="1021706" y="1290415"/>
                </a:cubicBezTo>
                <a:cubicBezTo>
                  <a:pt x="1020242" y="1309074"/>
                  <a:pt x="1015669" y="1322977"/>
                  <a:pt x="1007985" y="1332124"/>
                </a:cubicBezTo>
                <a:cubicBezTo>
                  <a:pt x="1003595" y="1336514"/>
                  <a:pt x="999387" y="1340539"/>
                  <a:pt x="995363" y="1344197"/>
                </a:cubicBezTo>
                <a:cubicBezTo>
                  <a:pt x="995363" y="1359564"/>
                  <a:pt x="995363" y="1375662"/>
                  <a:pt x="995363" y="1392492"/>
                </a:cubicBezTo>
                <a:cubicBezTo>
                  <a:pt x="1085367" y="1392492"/>
                  <a:pt x="1176102" y="1392492"/>
                  <a:pt x="1267570" y="1392492"/>
                </a:cubicBezTo>
                <a:cubicBezTo>
                  <a:pt x="1267570" y="1301391"/>
                  <a:pt x="1267570" y="1210472"/>
                  <a:pt x="1267570" y="1119737"/>
                </a:cubicBezTo>
                <a:cubicBezTo>
                  <a:pt x="1246349" y="1119737"/>
                  <a:pt x="1225129" y="1119737"/>
                  <a:pt x="1203908" y="1119737"/>
                </a:cubicBezTo>
                <a:cubicBezTo>
                  <a:pt x="1201347" y="1120834"/>
                  <a:pt x="1198603" y="1122115"/>
                  <a:pt x="1195676" y="1123578"/>
                </a:cubicBezTo>
                <a:cubicBezTo>
                  <a:pt x="1190920" y="1124676"/>
                  <a:pt x="1184151" y="1123395"/>
                  <a:pt x="1175371" y="1119737"/>
                </a:cubicBezTo>
                <a:cubicBezTo>
                  <a:pt x="1142077" y="1119737"/>
                  <a:pt x="1109148" y="1119737"/>
                  <a:pt x="1076586" y="1119737"/>
                </a:cubicBezTo>
                <a:cubicBezTo>
                  <a:pt x="1074025" y="1119737"/>
                  <a:pt x="1071464" y="1119737"/>
                  <a:pt x="1068903" y="1119737"/>
                </a:cubicBezTo>
                <a:close/>
                <a:moveTo>
                  <a:pt x="718766" y="1119737"/>
                </a:moveTo>
                <a:cubicBezTo>
                  <a:pt x="718766" y="1209740"/>
                  <a:pt x="718766" y="1300659"/>
                  <a:pt x="718766" y="1392492"/>
                </a:cubicBezTo>
                <a:cubicBezTo>
                  <a:pt x="808770" y="1392492"/>
                  <a:pt x="899505" y="1392492"/>
                  <a:pt x="990973" y="1392492"/>
                </a:cubicBezTo>
                <a:cubicBezTo>
                  <a:pt x="990973" y="1377126"/>
                  <a:pt x="990973" y="1362125"/>
                  <a:pt x="990973" y="1347490"/>
                </a:cubicBezTo>
                <a:cubicBezTo>
                  <a:pt x="988777" y="1348588"/>
                  <a:pt x="986765" y="1350051"/>
                  <a:pt x="984936" y="1351881"/>
                </a:cubicBezTo>
                <a:cubicBezTo>
                  <a:pt x="977252" y="1356271"/>
                  <a:pt x="969752" y="1361210"/>
                  <a:pt x="962435" y="1366698"/>
                </a:cubicBezTo>
                <a:cubicBezTo>
                  <a:pt x="955483" y="1372186"/>
                  <a:pt x="949081" y="1375113"/>
                  <a:pt x="943227" y="1375479"/>
                </a:cubicBezTo>
                <a:cubicBezTo>
                  <a:pt x="938470" y="1375113"/>
                  <a:pt x="934080" y="1371637"/>
                  <a:pt x="930055" y="1365052"/>
                </a:cubicBezTo>
                <a:cubicBezTo>
                  <a:pt x="926763" y="1359198"/>
                  <a:pt x="924933" y="1354442"/>
                  <a:pt x="924567" y="1350783"/>
                </a:cubicBezTo>
                <a:cubicBezTo>
                  <a:pt x="924567" y="1348222"/>
                  <a:pt x="921640" y="1342185"/>
                  <a:pt x="915786" y="1332672"/>
                </a:cubicBezTo>
                <a:cubicBezTo>
                  <a:pt x="910298" y="1323892"/>
                  <a:pt x="908286" y="1318038"/>
                  <a:pt x="909750" y="1315111"/>
                </a:cubicBezTo>
                <a:cubicBezTo>
                  <a:pt x="910116" y="1311818"/>
                  <a:pt x="915604" y="1310537"/>
                  <a:pt x="926214" y="1311269"/>
                </a:cubicBezTo>
                <a:cubicBezTo>
                  <a:pt x="936092" y="1312367"/>
                  <a:pt x="944324" y="1311635"/>
                  <a:pt x="950910" y="1309074"/>
                </a:cubicBezTo>
                <a:cubicBezTo>
                  <a:pt x="954203" y="1307976"/>
                  <a:pt x="956581" y="1305232"/>
                  <a:pt x="958044" y="1300842"/>
                </a:cubicBezTo>
                <a:cubicBezTo>
                  <a:pt x="959142" y="1297183"/>
                  <a:pt x="960057" y="1292244"/>
                  <a:pt x="960788" y="1286024"/>
                </a:cubicBezTo>
                <a:cubicBezTo>
                  <a:pt x="962984" y="1257486"/>
                  <a:pt x="964081" y="1222729"/>
                  <a:pt x="964081" y="1181751"/>
                </a:cubicBezTo>
                <a:cubicBezTo>
                  <a:pt x="961520" y="1183947"/>
                  <a:pt x="958776" y="1185959"/>
                  <a:pt x="955849" y="1187788"/>
                </a:cubicBezTo>
                <a:cubicBezTo>
                  <a:pt x="947068" y="1193276"/>
                  <a:pt x="935909" y="1201325"/>
                  <a:pt x="922372" y="1211936"/>
                </a:cubicBezTo>
                <a:cubicBezTo>
                  <a:pt x="909201" y="1222912"/>
                  <a:pt x="897493" y="1231510"/>
                  <a:pt x="887249" y="1237729"/>
                </a:cubicBezTo>
                <a:cubicBezTo>
                  <a:pt x="877004" y="1243583"/>
                  <a:pt x="859260" y="1255840"/>
                  <a:pt x="834015" y="1274499"/>
                </a:cubicBezTo>
                <a:cubicBezTo>
                  <a:pt x="824868" y="1281085"/>
                  <a:pt x="818465" y="1284378"/>
                  <a:pt x="814807" y="1284378"/>
                </a:cubicBezTo>
                <a:cubicBezTo>
                  <a:pt x="812245" y="1284378"/>
                  <a:pt x="809319" y="1285841"/>
                  <a:pt x="806026" y="1288768"/>
                </a:cubicBezTo>
                <a:cubicBezTo>
                  <a:pt x="803465" y="1291329"/>
                  <a:pt x="799623" y="1292244"/>
                  <a:pt x="794501" y="1291512"/>
                </a:cubicBezTo>
                <a:cubicBezTo>
                  <a:pt x="789744" y="1291146"/>
                  <a:pt x="783708" y="1292610"/>
                  <a:pt x="776390" y="1295903"/>
                </a:cubicBezTo>
                <a:cubicBezTo>
                  <a:pt x="769805" y="1299561"/>
                  <a:pt x="765231" y="1300110"/>
                  <a:pt x="762670" y="1297549"/>
                </a:cubicBezTo>
                <a:cubicBezTo>
                  <a:pt x="761207" y="1295354"/>
                  <a:pt x="763951" y="1289317"/>
                  <a:pt x="770902" y="1279438"/>
                </a:cubicBezTo>
                <a:cubicBezTo>
                  <a:pt x="777854" y="1270292"/>
                  <a:pt x="785354" y="1262060"/>
                  <a:pt x="793403" y="1254742"/>
                </a:cubicBezTo>
                <a:cubicBezTo>
                  <a:pt x="800355" y="1249254"/>
                  <a:pt x="808587" y="1242303"/>
                  <a:pt x="818099" y="1233888"/>
                </a:cubicBezTo>
                <a:cubicBezTo>
                  <a:pt x="826880" y="1226205"/>
                  <a:pt x="840417" y="1215228"/>
                  <a:pt x="858711" y="1200960"/>
                </a:cubicBezTo>
                <a:cubicBezTo>
                  <a:pt x="872980" y="1189618"/>
                  <a:pt x="897127" y="1169678"/>
                  <a:pt x="931153" y="1141140"/>
                </a:cubicBezTo>
                <a:cubicBezTo>
                  <a:pt x="897127" y="1148091"/>
                  <a:pt x="866394" y="1156141"/>
                  <a:pt x="838954" y="1165287"/>
                </a:cubicBezTo>
                <a:cubicBezTo>
                  <a:pt x="823221" y="1169678"/>
                  <a:pt x="812611" y="1170958"/>
                  <a:pt x="807123" y="1169129"/>
                </a:cubicBezTo>
                <a:cubicBezTo>
                  <a:pt x="802367" y="1166934"/>
                  <a:pt x="796330" y="1160165"/>
                  <a:pt x="789013" y="1148823"/>
                </a:cubicBezTo>
                <a:cubicBezTo>
                  <a:pt x="782061" y="1137847"/>
                  <a:pt x="779317" y="1129615"/>
                  <a:pt x="780781" y="1124127"/>
                </a:cubicBezTo>
                <a:cubicBezTo>
                  <a:pt x="780781" y="1123029"/>
                  <a:pt x="781329" y="1121566"/>
                  <a:pt x="782427" y="1119737"/>
                </a:cubicBezTo>
                <a:cubicBezTo>
                  <a:pt x="761207" y="1119737"/>
                  <a:pt x="739986" y="1119737"/>
                  <a:pt x="718766" y="1119737"/>
                </a:cubicBezTo>
                <a:close/>
                <a:moveTo>
                  <a:pt x="447275" y="1119737"/>
                </a:moveTo>
                <a:cubicBezTo>
                  <a:pt x="447275" y="1165104"/>
                  <a:pt x="447093" y="1197484"/>
                  <a:pt x="446727" y="1216875"/>
                </a:cubicBezTo>
                <a:cubicBezTo>
                  <a:pt x="445629" y="1228949"/>
                  <a:pt x="443251" y="1236998"/>
                  <a:pt x="439592" y="1241022"/>
                </a:cubicBezTo>
                <a:cubicBezTo>
                  <a:pt x="436299" y="1244315"/>
                  <a:pt x="434104" y="1249071"/>
                  <a:pt x="433007" y="1255291"/>
                </a:cubicBezTo>
                <a:cubicBezTo>
                  <a:pt x="431909" y="1260779"/>
                  <a:pt x="429531" y="1267365"/>
                  <a:pt x="425872" y="1275048"/>
                </a:cubicBezTo>
                <a:cubicBezTo>
                  <a:pt x="422579" y="1281634"/>
                  <a:pt x="420018" y="1288585"/>
                  <a:pt x="418189" y="1295903"/>
                </a:cubicBezTo>
                <a:cubicBezTo>
                  <a:pt x="440507" y="1295537"/>
                  <a:pt x="458983" y="1295354"/>
                  <a:pt x="473618" y="1295354"/>
                </a:cubicBezTo>
                <a:cubicBezTo>
                  <a:pt x="488985" y="1295354"/>
                  <a:pt x="504351" y="1294805"/>
                  <a:pt x="519718" y="1293707"/>
                </a:cubicBezTo>
                <a:cubicBezTo>
                  <a:pt x="534352" y="1292244"/>
                  <a:pt x="541670" y="1296085"/>
                  <a:pt x="541670" y="1305232"/>
                </a:cubicBezTo>
                <a:cubicBezTo>
                  <a:pt x="541670" y="1314379"/>
                  <a:pt x="538377" y="1319135"/>
                  <a:pt x="531791" y="1319501"/>
                </a:cubicBezTo>
                <a:cubicBezTo>
                  <a:pt x="525206" y="1319501"/>
                  <a:pt x="520084" y="1320416"/>
                  <a:pt x="516425" y="1322245"/>
                </a:cubicBezTo>
                <a:cubicBezTo>
                  <a:pt x="512766" y="1324440"/>
                  <a:pt x="508376" y="1324989"/>
                  <a:pt x="503253" y="1323892"/>
                </a:cubicBezTo>
                <a:cubicBezTo>
                  <a:pt x="498863" y="1322794"/>
                  <a:pt x="495204" y="1323709"/>
                  <a:pt x="492277" y="1326636"/>
                </a:cubicBezTo>
                <a:cubicBezTo>
                  <a:pt x="490082" y="1329928"/>
                  <a:pt x="488985" y="1335233"/>
                  <a:pt x="488985" y="1342551"/>
                </a:cubicBezTo>
                <a:cubicBezTo>
                  <a:pt x="488985" y="1350234"/>
                  <a:pt x="477460" y="1356271"/>
                  <a:pt x="454410" y="1360661"/>
                </a:cubicBezTo>
                <a:cubicBezTo>
                  <a:pt x="441239" y="1363954"/>
                  <a:pt x="428067" y="1366149"/>
                  <a:pt x="414896" y="1367247"/>
                </a:cubicBezTo>
                <a:cubicBezTo>
                  <a:pt x="370992" y="1366149"/>
                  <a:pt x="334771" y="1363222"/>
                  <a:pt x="306233" y="1358466"/>
                </a:cubicBezTo>
                <a:cubicBezTo>
                  <a:pt x="297452" y="1357003"/>
                  <a:pt x="289037" y="1355356"/>
                  <a:pt x="280988" y="1353527"/>
                </a:cubicBezTo>
                <a:cubicBezTo>
                  <a:pt x="280988" y="1365966"/>
                  <a:pt x="280988" y="1378955"/>
                  <a:pt x="280988" y="1392492"/>
                </a:cubicBezTo>
                <a:cubicBezTo>
                  <a:pt x="370992" y="1392492"/>
                  <a:pt x="461727" y="1392492"/>
                  <a:pt x="553195" y="1392492"/>
                </a:cubicBezTo>
                <a:cubicBezTo>
                  <a:pt x="553195" y="1301391"/>
                  <a:pt x="553195" y="1210472"/>
                  <a:pt x="553195" y="1119737"/>
                </a:cubicBezTo>
                <a:cubicBezTo>
                  <a:pt x="518071" y="1119737"/>
                  <a:pt x="482765" y="1119737"/>
                  <a:pt x="447275" y="1119737"/>
                </a:cubicBezTo>
                <a:close/>
                <a:moveTo>
                  <a:pt x="362211" y="1119737"/>
                </a:moveTo>
                <a:cubicBezTo>
                  <a:pt x="344649" y="1122298"/>
                  <a:pt x="328185" y="1125590"/>
                  <a:pt x="312819" y="1129615"/>
                </a:cubicBezTo>
                <a:cubicBezTo>
                  <a:pt x="309526" y="1129615"/>
                  <a:pt x="306599" y="1130164"/>
                  <a:pt x="304038" y="1131261"/>
                </a:cubicBezTo>
                <a:cubicBezTo>
                  <a:pt x="302574" y="1137847"/>
                  <a:pt x="300928" y="1144433"/>
                  <a:pt x="299099" y="1151018"/>
                </a:cubicBezTo>
                <a:cubicBezTo>
                  <a:pt x="291415" y="1178459"/>
                  <a:pt x="285378" y="1196020"/>
                  <a:pt x="280988" y="1203704"/>
                </a:cubicBezTo>
                <a:cubicBezTo>
                  <a:pt x="280988" y="1231144"/>
                  <a:pt x="280988" y="1258584"/>
                  <a:pt x="280988" y="1286024"/>
                </a:cubicBezTo>
                <a:cubicBezTo>
                  <a:pt x="290135" y="1288219"/>
                  <a:pt x="300745" y="1290232"/>
                  <a:pt x="312819" y="1292061"/>
                </a:cubicBezTo>
                <a:cubicBezTo>
                  <a:pt x="334771" y="1294622"/>
                  <a:pt x="364406" y="1296085"/>
                  <a:pt x="401725" y="1296451"/>
                </a:cubicBezTo>
                <a:cubicBezTo>
                  <a:pt x="400261" y="1290598"/>
                  <a:pt x="398615" y="1282731"/>
                  <a:pt x="396786" y="1272853"/>
                </a:cubicBezTo>
                <a:cubicBezTo>
                  <a:pt x="393493" y="1250901"/>
                  <a:pt x="392212" y="1230595"/>
                  <a:pt x="392944" y="1211936"/>
                </a:cubicBezTo>
                <a:cubicBezTo>
                  <a:pt x="393310" y="1181203"/>
                  <a:pt x="393127" y="1153579"/>
                  <a:pt x="392395" y="1129066"/>
                </a:cubicBezTo>
                <a:cubicBezTo>
                  <a:pt x="392395" y="1125773"/>
                  <a:pt x="392029" y="1122664"/>
                  <a:pt x="391297" y="1119737"/>
                </a:cubicBezTo>
                <a:cubicBezTo>
                  <a:pt x="382517" y="1119737"/>
                  <a:pt x="372821" y="1119737"/>
                  <a:pt x="362211" y="1119737"/>
                </a:cubicBezTo>
                <a:close/>
                <a:moveTo>
                  <a:pt x="4391" y="1119737"/>
                </a:moveTo>
                <a:cubicBezTo>
                  <a:pt x="4391" y="1209740"/>
                  <a:pt x="4391" y="1300659"/>
                  <a:pt x="4391" y="1392492"/>
                </a:cubicBezTo>
                <a:cubicBezTo>
                  <a:pt x="94395" y="1392492"/>
                  <a:pt x="185130" y="1392492"/>
                  <a:pt x="276598" y="1392492"/>
                </a:cubicBezTo>
                <a:cubicBezTo>
                  <a:pt x="276598" y="1378955"/>
                  <a:pt x="276598" y="1365601"/>
                  <a:pt x="276598" y="1352429"/>
                </a:cubicBezTo>
                <a:cubicBezTo>
                  <a:pt x="260133" y="1349137"/>
                  <a:pt x="245499" y="1344929"/>
                  <a:pt x="232693" y="1339807"/>
                </a:cubicBezTo>
                <a:cubicBezTo>
                  <a:pt x="212570" y="1332124"/>
                  <a:pt x="194094" y="1323526"/>
                  <a:pt x="177264" y="1314013"/>
                </a:cubicBezTo>
                <a:cubicBezTo>
                  <a:pt x="160800" y="1305232"/>
                  <a:pt x="146348" y="1300659"/>
                  <a:pt x="133909" y="1300293"/>
                </a:cubicBezTo>
                <a:cubicBezTo>
                  <a:pt x="126226" y="1300293"/>
                  <a:pt x="119274" y="1301025"/>
                  <a:pt x="113054" y="1302488"/>
                </a:cubicBezTo>
                <a:cubicBezTo>
                  <a:pt x="107566" y="1303586"/>
                  <a:pt x="101712" y="1304866"/>
                  <a:pt x="95492" y="1306330"/>
                </a:cubicBezTo>
                <a:cubicBezTo>
                  <a:pt x="86346" y="1308525"/>
                  <a:pt x="79394" y="1309074"/>
                  <a:pt x="74638" y="1307976"/>
                </a:cubicBezTo>
                <a:cubicBezTo>
                  <a:pt x="70979" y="1306879"/>
                  <a:pt x="67137" y="1304500"/>
                  <a:pt x="63113" y="1300842"/>
                </a:cubicBezTo>
                <a:cubicBezTo>
                  <a:pt x="59820" y="1297549"/>
                  <a:pt x="57442" y="1291329"/>
                  <a:pt x="55978" y="1282182"/>
                </a:cubicBezTo>
                <a:cubicBezTo>
                  <a:pt x="54881" y="1274133"/>
                  <a:pt x="57076" y="1267548"/>
                  <a:pt x="62564" y="1262426"/>
                </a:cubicBezTo>
                <a:cubicBezTo>
                  <a:pt x="68052" y="1258035"/>
                  <a:pt x="76833" y="1254376"/>
                  <a:pt x="88907" y="1251449"/>
                </a:cubicBezTo>
                <a:cubicBezTo>
                  <a:pt x="97687" y="1249986"/>
                  <a:pt x="106651" y="1248339"/>
                  <a:pt x="115798" y="1246510"/>
                </a:cubicBezTo>
                <a:cubicBezTo>
                  <a:pt x="124579" y="1245413"/>
                  <a:pt x="133543" y="1244864"/>
                  <a:pt x="142689" y="1244864"/>
                </a:cubicBezTo>
                <a:cubicBezTo>
                  <a:pt x="156959" y="1244864"/>
                  <a:pt x="174703" y="1248522"/>
                  <a:pt x="195923" y="1255840"/>
                </a:cubicBezTo>
                <a:cubicBezTo>
                  <a:pt x="216778" y="1262791"/>
                  <a:pt x="235620" y="1269926"/>
                  <a:pt x="252450" y="1277243"/>
                </a:cubicBezTo>
                <a:cubicBezTo>
                  <a:pt x="259036" y="1279438"/>
                  <a:pt x="267085" y="1282000"/>
                  <a:pt x="276598" y="1284927"/>
                </a:cubicBezTo>
                <a:cubicBezTo>
                  <a:pt x="276598" y="1260413"/>
                  <a:pt x="276598" y="1235717"/>
                  <a:pt x="276598" y="1210838"/>
                </a:cubicBezTo>
                <a:cubicBezTo>
                  <a:pt x="273305" y="1215228"/>
                  <a:pt x="271475" y="1219985"/>
                  <a:pt x="271109" y="1225107"/>
                </a:cubicBezTo>
                <a:cubicBezTo>
                  <a:pt x="270744" y="1230595"/>
                  <a:pt x="268731" y="1235717"/>
                  <a:pt x="265073" y="1240473"/>
                </a:cubicBezTo>
                <a:cubicBezTo>
                  <a:pt x="260682" y="1245961"/>
                  <a:pt x="256841" y="1252547"/>
                  <a:pt x="253548" y="1260230"/>
                </a:cubicBezTo>
                <a:cubicBezTo>
                  <a:pt x="250255" y="1267182"/>
                  <a:pt x="247328" y="1270292"/>
                  <a:pt x="244767" y="1269560"/>
                </a:cubicBezTo>
                <a:cubicBezTo>
                  <a:pt x="242572" y="1268462"/>
                  <a:pt x="241108" y="1264987"/>
                  <a:pt x="240376" y="1259133"/>
                </a:cubicBezTo>
                <a:cubicBezTo>
                  <a:pt x="240011" y="1253645"/>
                  <a:pt x="241108" y="1243400"/>
                  <a:pt x="243669" y="1228400"/>
                </a:cubicBezTo>
                <a:cubicBezTo>
                  <a:pt x="248060" y="1203155"/>
                  <a:pt x="252816" y="1174983"/>
                  <a:pt x="257938" y="1143884"/>
                </a:cubicBezTo>
                <a:cubicBezTo>
                  <a:pt x="255377" y="1144982"/>
                  <a:pt x="252816" y="1146262"/>
                  <a:pt x="250255" y="1147726"/>
                </a:cubicBezTo>
                <a:cubicBezTo>
                  <a:pt x="240376" y="1151384"/>
                  <a:pt x="232145" y="1151384"/>
                  <a:pt x="225559" y="1147726"/>
                </a:cubicBezTo>
                <a:cubicBezTo>
                  <a:pt x="218973" y="1144067"/>
                  <a:pt x="213485" y="1140591"/>
                  <a:pt x="209095" y="1137298"/>
                </a:cubicBezTo>
                <a:cubicBezTo>
                  <a:pt x="204704" y="1134737"/>
                  <a:pt x="200863" y="1130164"/>
                  <a:pt x="197570" y="1123578"/>
                </a:cubicBezTo>
                <a:cubicBezTo>
                  <a:pt x="196472" y="1122481"/>
                  <a:pt x="195740" y="1121200"/>
                  <a:pt x="195375" y="1119737"/>
                </a:cubicBezTo>
                <a:cubicBezTo>
                  <a:pt x="177813" y="1119737"/>
                  <a:pt x="160434" y="1119737"/>
                  <a:pt x="143238" y="1119737"/>
                </a:cubicBezTo>
                <a:cubicBezTo>
                  <a:pt x="139945" y="1124493"/>
                  <a:pt x="137567" y="1129798"/>
                  <a:pt x="136104" y="1135652"/>
                </a:cubicBezTo>
                <a:cubicBezTo>
                  <a:pt x="133909" y="1144433"/>
                  <a:pt x="133726" y="1153579"/>
                  <a:pt x="135555" y="1163092"/>
                </a:cubicBezTo>
                <a:cubicBezTo>
                  <a:pt x="136653" y="1167848"/>
                  <a:pt x="139762" y="1173702"/>
                  <a:pt x="144885" y="1180654"/>
                </a:cubicBezTo>
                <a:cubicBezTo>
                  <a:pt x="149641" y="1187239"/>
                  <a:pt x="152385" y="1192727"/>
                  <a:pt x="153117" y="1197118"/>
                </a:cubicBezTo>
                <a:cubicBezTo>
                  <a:pt x="152019" y="1204069"/>
                  <a:pt x="148543" y="1210472"/>
                  <a:pt x="142689" y="1216326"/>
                </a:cubicBezTo>
                <a:cubicBezTo>
                  <a:pt x="137201" y="1221814"/>
                  <a:pt x="130982" y="1227119"/>
                  <a:pt x="124030" y="1232241"/>
                </a:cubicBezTo>
                <a:cubicBezTo>
                  <a:pt x="117444" y="1236998"/>
                  <a:pt x="112688" y="1239010"/>
                  <a:pt x="109761" y="1238278"/>
                </a:cubicBezTo>
                <a:cubicBezTo>
                  <a:pt x="107200" y="1237181"/>
                  <a:pt x="108664" y="1232607"/>
                  <a:pt x="114152" y="1224558"/>
                </a:cubicBezTo>
                <a:cubicBezTo>
                  <a:pt x="119640" y="1216509"/>
                  <a:pt x="122567" y="1209923"/>
                  <a:pt x="122932" y="1204801"/>
                </a:cubicBezTo>
                <a:cubicBezTo>
                  <a:pt x="122932" y="1201508"/>
                  <a:pt x="119457" y="1195837"/>
                  <a:pt x="112505" y="1187788"/>
                </a:cubicBezTo>
                <a:cubicBezTo>
                  <a:pt x="105920" y="1180105"/>
                  <a:pt x="101895" y="1173702"/>
                  <a:pt x="100432" y="1168580"/>
                </a:cubicBezTo>
                <a:cubicBezTo>
                  <a:pt x="99334" y="1155409"/>
                  <a:pt x="99883" y="1143884"/>
                  <a:pt x="102078" y="1134005"/>
                </a:cubicBezTo>
                <a:cubicBezTo>
                  <a:pt x="103176" y="1127054"/>
                  <a:pt x="103907" y="1122298"/>
                  <a:pt x="104273" y="1119737"/>
                </a:cubicBezTo>
                <a:cubicBezTo>
                  <a:pt x="102810" y="1119737"/>
                  <a:pt x="101163" y="1119737"/>
                  <a:pt x="99334" y="1119737"/>
                </a:cubicBezTo>
                <a:cubicBezTo>
                  <a:pt x="98236" y="1120834"/>
                  <a:pt x="96956" y="1122115"/>
                  <a:pt x="95492" y="1123578"/>
                </a:cubicBezTo>
                <a:cubicBezTo>
                  <a:pt x="91102" y="1127969"/>
                  <a:pt x="85248" y="1133640"/>
                  <a:pt x="77931" y="1140591"/>
                </a:cubicBezTo>
                <a:cubicBezTo>
                  <a:pt x="66955" y="1147543"/>
                  <a:pt x="58905" y="1149189"/>
                  <a:pt x="53783" y="1145530"/>
                </a:cubicBezTo>
                <a:cubicBezTo>
                  <a:pt x="49027" y="1141140"/>
                  <a:pt x="45185" y="1135652"/>
                  <a:pt x="42258" y="1129066"/>
                </a:cubicBezTo>
                <a:cubicBezTo>
                  <a:pt x="40795" y="1125773"/>
                  <a:pt x="39697" y="1122664"/>
                  <a:pt x="38965" y="1119737"/>
                </a:cubicBezTo>
                <a:cubicBezTo>
                  <a:pt x="27624" y="1119737"/>
                  <a:pt x="16099" y="1119737"/>
                  <a:pt x="4391" y="1119737"/>
                </a:cubicBezTo>
                <a:close/>
                <a:moveTo>
                  <a:pt x="2500064" y="1107389"/>
                </a:moveTo>
                <a:cubicBezTo>
                  <a:pt x="2493387" y="1107754"/>
                  <a:pt x="2483920" y="1109126"/>
                  <a:pt x="2471663" y="1111505"/>
                </a:cubicBezTo>
                <a:cubicBezTo>
                  <a:pt x="2463980" y="1112602"/>
                  <a:pt x="2455931" y="1114066"/>
                  <a:pt x="2447516" y="1115895"/>
                </a:cubicBezTo>
                <a:cubicBezTo>
                  <a:pt x="2468371" y="1115895"/>
                  <a:pt x="2489774" y="1115895"/>
                  <a:pt x="2511726" y="1115895"/>
                </a:cubicBezTo>
                <a:cubicBezTo>
                  <a:pt x="2511726" y="1112602"/>
                  <a:pt x="2511726" y="1110407"/>
                  <a:pt x="2511726" y="1109309"/>
                </a:cubicBezTo>
                <a:cubicBezTo>
                  <a:pt x="2510629" y="1107663"/>
                  <a:pt x="2506741" y="1107023"/>
                  <a:pt x="2500064" y="1107389"/>
                </a:cubicBezTo>
                <a:close/>
                <a:moveTo>
                  <a:pt x="4548188" y="1103821"/>
                </a:moveTo>
                <a:cubicBezTo>
                  <a:pt x="4548188" y="1108212"/>
                  <a:pt x="4548188" y="1113334"/>
                  <a:pt x="4548188" y="1119188"/>
                </a:cubicBezTo>
                <a:cubicBezTo>
                  <a:pt x="4549651" y="1114797"/>
                  <a:pt x="4552030" y="1110041"/>
                  <a:pt x="4555323" y="1104919"/>
                </a:cubicBezTo>
                <a:cubicBezTo>
                  <a:pt x="4553859" y="1104919"/>
                  <a:pt x="4551481" y="1104553"/>
                  <a:pt x="4548188" y="1103821"/>
                </a:cubicBezTo>
                <a:close/>
                <a:moveTo>
                  <a:pt x="4478490" y="1100528"/>
                </a:moveTo>
                <a:cubicBezTo>
                  <a:pt x="4475197" y="1104919"/>
                  <a:pt x="4471904" y="1108944"/>
                  <a:pt x="4468611" y="1112602"/>
                </a:cubicBezTo>
                <a:cubicBezTo>
                  <a:pt x="4467514" y="1112968"/>
                  <a:pt x="4466050" y="1114066"/>
                  <a:pt x="4464221" y="1115895"/>
                </a:cubicBezTo>
                <a:cubicBezTo>
                  <a:pt x="4468611" y="1115895"/>
                  <a:pt x="4473368" y="1115895"/>
                  <a:pt x="4478490" y="1115895"/>
                </a:cubicBezTo>
                <a:cubicBezTo>
                  <a:pt x="4478490" y="1110407"/>
                  <a:pt x="4478490" y="1105285"/>
                  <a:pt x="4478490" y="1100528"/>
                </a:cubicBezTo>
                <a:close/>
                <a:moveTo>
                  <a:pt x="4521846" y="1091748"/>
                </a:moveTo>
                <a:cubicBezTo>
                  <a:pt x="4521846" y="1096504"/>
                  <a:pt x="4521479" y="1102541"/>
                  <a:pt x="4520748" y="1109858"/>
                </a:cubicBezTo>
                <a:cubicBezTo>
                  <a:pt x="4520748" y="1111322"/>
                  <a:pt x="4520382" y="1113334"/>
                  <a:pt x="4519651" y="1115895"/>
                </a:cubicBezTo>
                <a:cubicBezTo>
                  <a:pt x="4527334" y="1115895"/>
                  <a:pt x="4535382" y="1115895"/>
                  <a:pt x="4543798" y="1115895"/>
                </a:cubicBezTo>
                <a:cubicBezTo>
                  <a:pt x="4543798" y="1111505"/>
                  <a:pt x="4543798" y="1107114"/>
                  <a:pt x="4543798" y="1102724"/>
                </a:cubicBezTo>
                <a:cubicBezTo>
                  <a:pt x="4541603" y="1102358"/>
                  <a:pt x="4538859" y="1101626"/>
                  <a:pt x="4535566" y="1100528"/>
                </a:cubicBezTo>
                <a:cubicBezTo>
                  <a:pt x="4533004" y="1099431"/>
                  <a:pt x="4530809" y="1097967"/>
                  <a:pt x="4528980" y="1096138"/>
                </a:cubicBezTo>
                <a:cubicBezTo>
                  <a:pt x="4527516" y="1095040"/>
                  <a:pt x="4525321" y="1093760"/>
                  <a:pt x="4522395" y="1092296"/>
                </a:cubicBezTo>
                <a:cubicBezTo>
                  <a:pt x="4522395" y="1092296"/>
                  <a:pt x="4522211" y="1092113"/>
                  <a:pt x="4521846" y="1091748"/>
                </a:cubicBezTo>
                <a:close/>
                <a:moveTo>
                  <a:pt x="1631808" y="1090101"/>
                </a:moveTo>
                <a:cubicBezTo>
                  <a:pt x="1624125" y="1099980"/>
                  <a:pt x="1616624" y="1108578"/>
                  <a:pt x="1609307" y="1115895"/>
                </a:cubicBezTo>
                <a:cubicBezTo>
                  <a:pt x="1626869" y="1115895"/>
                  <a:pt x="1644613" y="1115895"/>
                  <a:pt x="1662541" y="1115895"/>
                </a:cubicBezTo>
                <a:cubicBezTo>
                  <a:pt x="1658882" y="1112602"/>
                  <a:pt x="1655589" y="1110407"/>
                  <a:pt x="1652662" y="1109309"/>
                </a:cubicBezTo>
                <a:cubicBezTo>
                  <a:pt x="1642418" y="1102724"/>
                  <a:pt x="1635466" y="1096321"/>
                  <a:pt x="1631808" y="1090101"/>
                </a:cubicBezTo>
                <a:close/>
                <a:moveTo>
                  <a:pt x="4657400" y="1075283"/>
                </a:moveTo>
                <a:cubicBezTo>
                  <a:pt x="4657400" y="1085162"/>
                  <a:pt x="4657400" y="1097601"/>
                  <a:pt x="4657400" y="1112602"/>
                </a:cubicBezTo>
                <a:cubicBezTo>
                  <a:pt x="4657400" y="1113700"/>
                  <a:pt x="4657217" y="1114797"/>
                  <a:pt x="4656851" y="1115895"/>
                </a:cubicBezTo>
                <a:cubicBezTo>
                  <a:pt x="4673316" y="1115895"/>
                  <a:pt x="4690511" y="1115895"/>
                  <a:pt x="4708439" y="1115895"/>
                </a:cubicBezTo>
                <a:cubicBezTo>
                  <a:pt x="4690877" y="1104919"/>
                  <a:pt x="4674962" y="1092479"/>
                  <a:pt x="4660693" y="1078576"/>
                </a:cubicBezTo>
                <a:cubicBezTo>
                  <a:pt x="4659595" y="1077479"/>
                  <a:pt x="4658498" y="1076381"/>
                  <a:pt x="4657400" y="1075283"/>
                </a:cubicBezTo>
                <a:close/>
                <a:moveTo>
                  <a:pt x="3936302" y="1064856"/>
                </a:moveTo>
                <a:cubicBezTo>
                  <a:pt x="3930905" y="1065588"/>
                  <a:pt x="3923451" y="1067051"/>
                  <a:pt x="3913938" y="1069247"/>
                </a:cubicBezTo>
                <a:cubicBezTo>
                  <a:pt x="3895279" y="1073637"/>
                  <a:pt x="3868571" y="1081137"/>
                  <a:pt x="3833813" y="1091748"/>
                </a:cubicBezTo>
                <a:cubicBezTo>
                  <a:pt x="3833813" y="1099431"/>
                  <a:pt x="3833813" y="1107480"/>
                  <a:pt x="3833813" y="1115895"/>
                </a:cubicBezTo>
                <a:cubicBezTo>
                  <a:pt x="3872595" y="1115895"/>
                  <a:pt x="3912109" y="1115895"/>
                  <a:pt x="3952354" y="1115895"/>
                </a:cubicBezTo>
                <a:cubicBezTo>
                  <a:pt x="3951257" y="1082967"/>
                  <a:pt x="3949245" y="1065954"/>
                  <a:pt x="3946318" y="1064856"/>
                </a:cubicBezTo>
                <a:cubicBezTo>
                  <a:pt x="3945037" y="1064124"/>
                  <a:pt x="3941698" y="1064124"/>
                  <a:pt x="3936302" y="1064856"/>
                </a:cubicBezTo>
                <a:close/>
                <a:moveTo>
                  <a:pt x="4615691" y="1062661"/>
                </a:moveTo>
                <a:cubicBezTo>
                  <a:pt x="4615325" y="1063759"/>
                  <a:pt x="4614776" y="1064856"/>
                  <a:pt x="4614045" y="1065954"/>
                </a:cubicBezTo>
                <a:cubicBezTo>
                  <a:pt x="4609654" y="1072905"/>
                  <a:pt x="4605264" y="1078942"/>
                  <a:pt x="4600873" y="1084064"/>
                </a:cubicBezTo>
                <a:cubicBezTo>
                  <a:pt x="4596483" y="1088455"/>
                  <a:pt x="4589897" y="1097053"/>
                  <a:pt x="4581117" y="1109858"/>
                </a:cubicBezTo>
                <a:cubicBezTo>
                  <a:pt x="4578921" y="1112419"/>
                  <a:pt x="4576909" y="1114432"/>
                  <a:pt x="4575080" y="1115895"/>
                </a:cubicBezTo>
                <a:cubicBezTo>
                  <a:pt x="4588251" y="1115895"/>
                  <a:pt x="4602154" y="1115895"/>
                  <a:pt x="4616789" y="1115895"/>
                </a:cubicBezTo>
                <a:cubicBezTo>
                  <a:pt x="4616789" y="1102724"/>
                  <a:pt x="4616605" y="1091199"/>
                  <a:pt x="4616240" y="1081320"/>
                </a:cubicBezTo>
                <a:cubicBezTo>
                  <a:pt x="4616240" y="1075466"/>
                  <a:pt x="4616057" y="1069247"/>
                  <a:pt x="4615691" y="1062661"/>
                </a:cubicBezTo>
                <a:close/>
                <a:moveTo>
                  <a:pt x="4426902" y="1035221"/>
                </a:moveTo>
                <a:cubicBezTo>
                  <a:pt x="4426536" y="1036684"/>
                  <a:pt x="4425988" y="1038514"/>
                  <a:pt x="4425256" y="1040709"/>
                </a:cubicBezTo>
                <a:cubicBezTo>
                  <a:pt x="4421963" y="1049490"/>
                  <a:pt x="4417756" y="1060283"/>
                  <a:pt x="4412634" y="1073088"/>
                </a:cubicBezTo>
                <a:cubicBezTo>
                  <a:pt x="4408243" y="1085162"/>
                  <a:pt x="4403304" y="1098333"/>
                  <a:pt x="4397816" y="1112602"/>
                </a:cubicBezTo>
                <a:cubicBezTo>
                  <a:pt x="4397450" y="1113700"/>
                  <a:pt x="4396901" y="1114797"/>
                  <a:pt x="4396169" y="1115895"/>
                </a:cubicBezTo>
                <a:cubicBezTo>
                  <a:pt x="4406048" y="1115895"/>
                  <a:pt x="4415926" y="1116078"/>
                  <a:pt x="4425805" y="1116444"/>
                </a:cubicBezTo>
                <a:cubicBezTo>
                  <a:pt x="4429098" y="1110956"/>
                  <a:pt x="4434586" y="1103455"/>
                  <a:pt x="4442269" y="1093943"/>
                </a:cubicBezTo>
                <a:cubicBezTo>
                  <a:pt x="4447757" y="1086260"/>
                  <a:pt x="4457087" y="1072722"/>
                  <a:pt x="4470258" y="1053331"/>
                </a:cubicBezTo>
                <a:cubicBezTo>
                  <a:pt x="4463672" y="1054795"/>
                  <a:pt x="4457635" y="1056441"/>
                  <a:pt x="4452147" y="1058271"/>
                </a:cubicBezTo>
                <a:cubicBezTo>
                  <a:pt x="4446659" y="1059368"/>
                  <a:pt x="4442269" y="1057722"/>
                  <a:pt x="4438976" y="1053331"/>
                </a:cubicBezTo>
                <a:cubicBezTo>
                  <a:pt x="4436415" y="1048941"/>
                  <a:pt x="4433671" y="1045282"/>
                  <a:pt x="4430744" y="1042355"/>
                </a:cubicBezTo>
                <a:cubicBezTo>
                  <a:pt x="4428549" y="1040160"/>
                  <a:pt x="4427268" y="1037782"/>
                  <a:pt x="4426902" y="1035221"/>
                </a:cubicBezTo>
                <a:close/>
                <a:moveTo>
                  <a:pt x="4543798" y="1024245"/>
                </a:moveTo>
                <a:cubicBezTo>
                  <a:pt x="4543798" y="1024245"/>
                  <a:pt x="4543614" y="1024611"/>
                  <a:pt x="4543249" y="1025342"/>
                </a:cubicBezTo>
                <a:cubicBezTo>
                  <a:pt x="4536663" y="1028635"/>
                  <a:pt x="4530260" y="1031562"/>
                  <a:pt x="4524041" y="1034123"/>
                </a:cubicBezTo>
                <a:cubicBezTo>
                  <a:pt x="4524041" y="1039611"/>
                  <a:pt x="4524041" y="1044368"/>
                  <a:pt x="4524041" y="1048392"/>
                </a:cubicBezTo>
                <a:cubicBezTo>
                  <a:pt x="4524041" y="1048392"/>
                  <a:pt x="4523858" y="1049124"/>
                  <a:pt x="4523492" y="1050587"/>
                </a:cubicBezTo>
                <a:cubicBezTo>
                  <a:pt x="4524590" y="1050587"/>
                  <a:pt x="4526053" y="1050770"/>
                  <a:pt x="4527883" y="1051136"/>
                </a:cubicBezTo>
                <a:cubicBezTo>
                  <a:pt x="4532273" y="1051136"/>
                  <a:pt x="4537578" y="1052417"/>
                  <a:pt x="4543798" y="1054978"/>
                </a:cubicBezTo>
                <a:cubicBezTo>
                  <a:pt x="4543798" y="1044733"/>
                  <a:pt x="4543798" y="1034489"/>
                  <a:pt x="4543798" y="1024245"/>
                </a:cubicBezTo>
                <a:close/>
                <a:moveTo>
                  <a:pt x="2388794" y="1003390"/>
                </a:moveTo>
                <a:cubicBezTo>
                  <a:pt x="2371964" y="1007781"/>
                  <a:pt x="2354585" y="1012903"/>
                  <a:pt x="2336658" y="1018757"/>
                </a:cubicBezTo>
                <a:cubicBezTo>
                  <a:pt x="2336658" y="1019123"/>
                  <a:pt x="2337207" y="1020220"/>
                  <a:pt x="2338304" y="1022050"/>
                </a:cubicBezTo>
                <a:cubicBezTo>
                  <a:pt x="2339402" y="1024611"/>
                  <a:pt x="2340865" y="1027355"/>
                  <a:pt x="2342695" y="1030282"/>
                </a:cubicBezTo>
                <a:cubicBezTo>
                  <a:pt x="2343793" y="1032843"/>
                  <a:pt x="2345256" y="1035221"/>
                  <a:pt x="2347085" y="1037416"/>
                </a:cubicBezTo>
                <a:cubicBezTo>
                  <a:pt x="2347085" y="1037416"/>
                  <a:pt x="2347634" y="1037965"/>
                  <a:pt x="2348731" y="1039062"/>
                </a:cubicBezTo>
                <a:cubicBezTo>
                  <a:pt x="2352025" y="1038696"/>
                  <a:pt x="2356415" y="1037782"/>
                  <a:pt x="2361903" y="1036318"/>
                </a:cubicBezTo>
                <a:cubicBezTo>
                  <a:pt x="2368854" y="1034123"/>
                  <a:pt x="2377818" y="1031928"/>
                  <a:pt x="2388794" y="1029733"/>
                </a:cubicBezTo>
                <a:cubicBezTo>
                  <a:pt x="2388794" y="1020952"/>
                  <a:pt x="2388794" y="1012171"/>
                  <a:pt x="2388794" y="1003390"/>
                </a:cubicBezTo>
                <a:close/>
                <a:moveTo>
                  <a:pt x="1705348" y="1003390"/>
                </a:moveTo>
                <a:cubicBezTo>
                  <a:pt x="1704982" y="1004488"/>
                  <a:pt x="1704433" y="1005585"/>
                  <a:pt x="1703701" y="1006683"/>
                </a:cubicBezTo>
                <a:cubicBezTo>
                  <a:pt x="1692359" y="1023147"/>
                  <a:pt x="1681566" y="1036135"/>
                  <a:pt x="1671322" y="1045648"/>
                </a:cubicBezTo>
                <a:cubicBezTo>
                  <a:pt x="1675712" y="1046746"/>
                  <a:pt x="1680834" y="1049124"/>
                  <a:pt x="1686688" y="1052783"/>
                </a:cubicBezTo>
                <a:cubicBezTo>
                  <a:pt x="1691445" y="1055344"/>
                  <a:pt x="1697664" y="1059368"/>
                  <a:pt x="1705348" y="1064856"/>
                </a:cubicBezTo>
                <a:cubicBezTo>
                  <a:pt x="1705348" y="1044002"/>
                  <a:pt x="1705348" y="1023513"/>
                  <a:pt x="1705348" y="1003390"/>
                </a:cubicBezTo>
                <a:close/>
                <a:moveTo>
                  <a:pt x="389651" y="995158"/>
                </a:moveTo>
                <a:cubicBezTo>
                  <a:pt x="364406" y="999549"/>
                  <a:pt x="341905" y="1003756"/>
                  <a:pt x="322148" y="1007781"/>
                </a:cubicBezTo>
                <a:cubicBezTo>
                  <a:pt x="322148" y="1011073"/>
                  <a:pt x="322148" y="1014915"/>
                  <a:pt x="322148" y="1019306"/>
                </a:cubicBezTo>
                <a:cubicBezTo>
                  <a:pt x="322148" y="1030647"/>
                  <a:pt x="321051" y="1040526"/>
                  <a:pt x="318855" y="1048941"/>
                </a:cubicBezTo>
                <a:cubicBezTo>
                  <a:pt x="317392" y="1053331"/>
                  <a:pt x="315928" y="1059368"/>
                  <a:pt x="314465" y="1067051"/>
                </a:cubicBezTo>
                <a:cubicBezTo>
                  <a:pt x="317758" y="1065954"/>
                  <a:pt x="321599" y="1065222"/>
                  <a:pt x="325990" y="1064856"/>
                </a:cubicBezTo>
                <a:cubicBezTo>
                  <a:pt x="351601" y="1060466"/>
                  <a:pt x="373004" y="1056807"/>
                  <a:pt x="390200" y="1053880"/>
                </a:cubicBezTo>
                <a:cubicBezTo>
                  <a:pt x="390200" y="1045831"/>
                  <a:pt x="390200" y="1037233"/>
                  <a:pt x="390200" y="1028086"/>
                </a:cubicBezTo>
                <a:cubicBezTo>
                  <a:pt x="390200" y="1016013"/>
                  <a:pt x="390017" y="1005037"/>
                  <a:pt x="389651" y="995158"/>
                </a:cubicBezTo>
                <a:close/>
                <a:moveTo>
                  <a:pt x="2482091" y="981987"/>
                </a:moveTo>
                <a:cubicBezTo>
                  <a:pt x="2479896" y="980889"/>
                  <a:pt x="2465993" y="983450"/>
                  <a:pt x="2440382" y="989670"/>
                </a:cubicBezTo>
                <a:cubicBezTo>
                  <a:pt x="2440382" y="998451"/>
                  <a:pt x="2440930" y="1008147"/>
                  <a:pt x="2442028" y="1018757"/>
                </a:cubicBezTo>
                <a:cubicBezTo>
                  <a:pt x="2444223" y="1018757"/>
                  <a:pt x="2446601" y="1018391"/>
                  <a:pt x="2449163" y="1017659"/>
                </a:cubicBezTo>
                <a:cubicBezTo>
                  <a:pt x="2454651" y="1016561"/>
                  <a:pt x="2460139" y="1015098"/>
                  <a:pt x="2465627" y="1013269"/>
                </a:cubicBezTo>
                <a:cubicBezTo>
                  <a:pt x="2468919" y="1009610"/>
                  <a:pt x="2472761" y="1004488"/>
                  <a:pt x="2477152" y="997902"/>
                </a:cubicBezTo>
                <a:cubicBezTo>
                  <a:pt x="2481908" y="989121"/>
                  <a:pt x="2483554" y="983816"/>
                  <a:pt x="2482091" y="981987"/>
                </a:cubicBezTo>
                <a:close/>
                <a:moveTo>
                  <a:pt x="4480136" y="953998"/>
                </a:moveTo>
                <a:cubicBezTo>
                  <a:pt x="4471356" y="955095"/>
                  <a:pt x="4464038" y="956559"/>
                  <a:pt x="4458184" y="958388"/>
                </a:cubicBezTo>
                <a:cubicBezTo>
                  <a:pt x="4457818" y="960584"/>
                  <a:pt x="4456904" y="962962"/>
                  <a:pt x="4455440" y="965523"/>
                </a:cubicBezTo>
                <a:cubicBezTo>
                  <a:pt x="4451781" y="973206"/>
                  <a:pt x="4446476" y="985280"/>
                  <a:pt x="4439525" y="1001744"/>
                </a:cubicBezTo>
                <a:cubicBezTo>
                  <a:pt x="4438061" y="1005037"/>
                  <a:pt x="4436598" y="1008512"/>
                  <a:pt x="4435134" y="1012171"/>
                </a:cubicBezTo>
                <a:cubicBezTo>
                  <a:pt x="4448306" y="1008878"/>
                  <a:pt x="4462392" y="1004854"/>
                  <a:pt x="4477392" y="1000097"/>
                </a:cubicBezTo>
                <a:cubicBezTo>
                  <a:pt x="4477392" y="990951"/>
                  <a:pt x="4477392" y="985463"/>
                  <a:pt x="4477392" y="983633"/>
                </a:cubicBezTo>
                <a:cubicBezTo>
                  <a:pt x="4475197" y="973389"/>
                  <a:pt x="4475197" y="965340"/>
                  <a:pt x="4477392" y="959486"/>
                </a:cubicBezTo>
                <a:cubicBezTo>
                  <a:pt x="4477758" y="957291"/>
                  <a:pt x="4478673" y="955461"/>
                  <a:pt x="4480136" y="953998"/>
                </a:cubicBezTo>
                <a:close/>
                <a:moveTo>
                  <a:pt x="4543798" y="943571"/>
                </a:moveTo>
                <a:cubicBezTo>
                  <a:pt x="4522943" y="945766"/>
                  <a:pt x="4505930" y="948510"/>
                  <a:pt x="4492759" y="951803"/>
                </a:cubicBezTo>
                <a:cubicBezTo>
                  <a:pt x="4497150" y="952900"/>
                  <a:pt x="4503003" y="956193"/>
                  <a:pt x="4510321" y="961681"/>
                </a:cubicBezTo>
                <a:cubicBezTo>
                  <a:pt x="4516907" y="966437"/>
                  <a:pt x="4522028" y="973938"/>
                  <a:pt x="4525687" y="984182"/>
                </a:cubicBezTo>
                <a:cubicBezTo>
                  <a:pt x="4528248" y="983084"/>
                  <a:pt x="4530992" y="982353"/>
                  <a:pt x="4533919" y="981987"/>
                </a:cubicBezTo>
                <a:cubicBezTo>
                  <a:pt x="4537578" y="981987"/>
                  <a:pt x="4540688" y="982719"/>
                  <a:pt x="4543249" y="984182"/>
                </a:cubicBezTo>
                <a:cubicBezTo>
                  <a:pt x="4543249" y="984182"/>
                  <a:pt x="4543432" y="984365"/>
                  <a:pt x="4543798" y="984731"/>
                </a:cubicBezTo>
                <a:cubicBezTo>
                  <a:pt x="4543798" y="971194"/>
                  <a:pt x="4543798" y="957474"/>
                  <a:pt x="4543798" y="943571"/>
                </a:cubicBezTo>
                <a:close/>
                <a:moveTo>
                  <a:pt x="4609654" y="936985"/>
                </a:moveTo>
                <a:cubicBezTo>
                  <a:pt x="4598312" y="938083"/>
                  <a:pt x="4585872" y="939546"/>
                  <a:pt x="4572336" y="941375"/>
                </a:cubicBezTo>
                <a:cubicBezTo>
                  <a:pt x="4571238" y="943571"/>
                  <a:pt x="4569408" y="945400"/>
                  <a:pt x="4566848" y="946863"/>
                </a:cubicBezTo>
                <a:cubicBezTo>
                  <a:pt x="4563555" y="947961"/>
                  <a:pt x="4560262" y="948876"/>
                  <a:pt x="4556969" y="949607"/>
                </a:cubicBezTo>
                <a:cubicBezTo>
                  <a:pt x="4554774" y="949607"/>
                  <a:pt x="4552030" y="947595"/>
                  <a:pt x="4548737" y="943571"/>
                </a:cubicBezTo>
                <a:cubicBezTo>
                  <a:pt x="4548737" y="943571"/>
                  <a:pt x="4548554" y="943571"/>
                  <a:pt x="4548188" y="943571"/>
                </a:cubicBezTo>
                <a:cubicBezTo>
                  <a:pt x="4548188" y="958937"/>
                  <a:pt x="4548188" y="974852"/>
                  <a:pt x="4548188" y="991317"/>
                </a:cubicBezTo>
                <a:cubicBezTo>
                  <a:pt x="4548188" y="991317"/>
                  <a:pt x="4549103" y="992414"/>
                  <a:pt x="4550932" y="994609"/>
                </a:cubicBezTo>
                <a:cubicBezTo>
                  <a:pt x="4552030" y="996073"/>
                  <a:pt x="4552212" y="998634"/>
                  <a:pt x="4551481" y="1002293"/>
                </a:cubicBezTo>
                <a:cubicBezTo>
                  <a:pt x="4551481" y="1004854"/>
                  <a:pt x="4551298" y="1007232"/>
                  <a:pt x="4550932" y="1009427"/>
                </a:cubicBezTo>
                <a:cubicBezTo>
                  <a:pt x="4550932" y="1011622"/>
                  <a:pt x="4550384" y="1014366"/>
                  <a:pt x="4549286" y="1017659"/>
                </a:cubicBezTo>
                <a:cubicBezTo>
                  <a:pt x="4549286" y="1018025"/>
                  <a:pt x="4548920" y="1018574"/>
                  <a:pt x="4548188" y="1019306"/>
                </a:cubicBezTo>
                <a:cubicBezTo>
                  <a:pt x="4548188" y="1031379"/>
                  <a:pt x="4548188" y="1043819"/>
                  <a:pt x="4548188" y="1056624"/>
                </a:cubicBezTo>
                <a:cubicBezTo>
                  <a:pt x="4552579" y="1058088"/>
                  <a:pt x="4555872" y="1060283"/>
                  <a:pt x="4558067" y="1063210"/>
                </a:cubicBezTo>
                <a:cubicBezTo>
                  <a:pt x="4561725" y="1068698"/>
                  <a:pt x="4563737" y="1073271"/>
                  <a:pt x="4564104" y="1076930"/>
                </a:cubicBezTo>
                <a:cubicBezTo>
                  <a:pt x="4564104" y="1080223"/>
                  <a:pt x="4564652" y="1083516"/>
                  <a:pt x="4565750" y="1086808"/>
                </a:cubicBezTo>
                <a:cubicBezTo>
                  <a:pt x="4565750" y="1086808"/>
                  <a:pt x="4565567" y="1087357"/>
                  <a:pt x="4565201" y="1088455"/>
                </a:cubicBezTo>
                <a:cubicBezTo>
                  <a:pt x="4567762" y="1084064"/>
                  <a:pt x="4572152" y="1077662"/>
                  <a:pt x="4578373" y="1069247"/>
                </a:cubicBezTo>
                <a:cubicBezTo>
                  <a:pt x="4581665" y="1063759"/>
                  <a:pt x="4587153" y="1054795"/>
                  <a:pt x="4594837" y="1042355"/>
                </a:cubicBezTo>
                <a:cubicBezTo>
                  <a:pt x="4591544" y="1042355"/>
                  <a:pt x="4588616" y="1040892"/>
                  <a:pt x="4586056" y="1037965"/>
                </a:cubicBezTo>
                <a:cubicBezTo>
                  <a:pt x="4583494" y="1033574"/>
                  <a:pt x="4580750" y="1029916"/>
                  <a:pt x="4577824" y="1026989"/>
                </a:cubicBezTo>
                <a:cubicBezTo>
                  <a:pt x="4575628" y="1024794"/>
                  <a:pt x="4574347" y="1022415"/>
                  <a:pt x="4573982" y="1019854"/>
                </a:cubicBezTo>
                <a:cubicBezTo>
                  <a:pt x="4573616" y="1017659"/>
                  <a:pt x="4573067" y="1015830"/>
                  <a:pt x="4572336" y="1014366"/>
                </a:cubicBezTo>
                <a:cubicBezTo>
                  <a:pt x="4572336" y="1013269"/>
                  <a:pt x="4572152" y="1010525"/>
                  <a:pt x="4571787" y="1006134"/>
                </a:cubicBezTo>
                <a:cubicBezTo>
                  <a:pt x="4571787" y="1002841"/>
                  <a:pt x="4574713" y="1000097"/>
                  <a:pt x="4580568" y="997902"/>
                </a:cubicBezTo>
                <a:cubicBezTo>
                  <a:pt x="4590446" y="994609"/>
                  <a:pt x="4601422" y="990951"/>
                  <a:pt x="4613496" y="986926"/>
                </a:cubicBezTo>
                <a:cubicBezTo>
                  <a:pt x="4612398" y="967169"/>
                  <a:pt x="4611666" y="955827"/>
                  <a:pt x="4611301" y="952900"/>
                </a:cubicBezTo>
                <a:cubicBezTo>
                  <a:pt x="4610203" y="946315"/>
                  <a:pt x="4609654" y="941009"/>
                  <a:pt x="4609654" y="936985"/>
                </a:cubicBezTo>
                <a:close/>
                <a:moveTo>
                  <a:pt x="96590" y="930948"/>
                </a:moveTo>
                <a:cubicBezTo>
                  <a:pt x="106468" y="932046"/>
                  <a:pt x="115798" y="934058"/>
                  <a:pt x="124579" y="936985"/>
                </a:cubicBezTo>
                <a:cubicBezTo>
                  <a:pt x="130067" y="936985"/>
                  <a:pt x="135006" y="937534"/>
                  <a:pt x="139397" y="938631"/>
                </a:cubicBezTo>
                <a:cubicBezTo>
                  <a:pt x="143787" y="938997"/>
                  <a:pt x="147263" y="940095"/>
                  <a:pt x="149824" y="941924"/>
                </a:cubicBezTo>
                <a:cubicBezTo>
                  <a:pt x="160800" y="952900"/>
                  <a:pt x="166105" y="962779"/>
                  <a:pt x="165739" y="971560"/>
                </a:cubicBezTo>
                <a:cubicBezTo>
                  <a:pt x="165739" y="979609"/>
                  <a:pt x="162081" y="988024"/>
                  <a:pt x="154763" y="996805"/>
                </a:cubicBezTo>
                <a:cubicBezTo>
                  <a:pt x="148177" y="1005585"/>
                  <a:pt x="139579" y="1005037"/>
                  <a:pt x="128969" y="995158"/>
                </a:cubicBezTo>
                <a:cubicBezTo>
                  <a:pt x="126774" y="994061"/>
                  <a:pt x="124213" y="993146"/>
                  <a:pt x="121286" y="992414"/>
                </a:cubicBezTo>
                <a:cubicBezTo>
                  <a:pt x="118725" y="992048"/>
                  <a:pt x="113420" y="991134"/>
                  <a:pt x="105371" y="989670"/>
                </a:cubicBezTo>
                <a:cubicBezTo>
                  <a:pt x="95492" y="984182"/>
                  <a:pt x="87626" y="976499"/>
                  <a:pt x="81772" y="966620"/>
                </a:cubicBezTo>
                <a:cubicBezTo>
                  <a:pt x="76284" y="957474"/>
                  <a:pt x="74821" y="948693"/>
                  <a:pt x="77382" y="940278"/>
                </a:cubicBezTo>
                <a:cubicBezTo>
                  <a:pt x="79577" y="932595"/>
                  <a:pt x="85980" y="929485"/>
                  <a:pt x="96590" y="930948"/>
                </a:cubicBezTo>
                <a:close/>
                <a:moveTo>
                  <a:pt x="3775091" y="924362"/>
                </a:moveTo>
                <a:cubicBezTo>
                  <a:pt x="3779481" y="925460"/>
                  <a:pt x="3783323" y="927289"/>
                  <a:pt x="3786616" y="929851"/>
                </a:cubicBezTo>
                <a:cubicBezTo>
                  <a:pt x="3788811" y="932046"/>
                  <a:pt x="3790457" y="935339"/>
                  <a:pt x="3791555" y="939729"/>
                </a:cubicBezTo>
                <a:cubicBezTo>
                  <a:pt x="3792653" y="944119"/>
                  <a:pt x="3793750" y="947961"/>
                  <a:pt x="3794848" y="951254"/>
                </a:cubicBezTo>
                <a:cubicBezTo>
                  <a:pt x="3795945" y="954547"/>
                  <a:pt x="3797226" y="957657"/>
                  <a:pt x="3798689" y="960584"/>
                </a:cubicBezTo>
                <a:cubicBezTo>
                  <a:pt x="3799787" y="963145"/>
                  <a:pt x="3801068" y="966072"/>
                  <a:pt x="3802531" y="969364"/>
                </a:cubicBezTo>
                <a:cubicBezTo>
                  <a:pt x="3803629" y="971925"/>
                  <a:pt x="3805275" y="974121"/>
                  <a:pt x="3807470" y="975950"/>
                </a:cubicBezTo>
                <a:cubicBezTo>
                  <a:pt x="3808934" y="977414"/>
                  <a:pt x="3809849" y="978877"/>
                  <a:pt x="3810214" y="980340"/>
                </a:cubicBezTo>
                <a:cubicBezTo>
                  <a:pt x="3809849" y="984731"/>
                  <a:pt x="3810214" y="991317"/>
                  <a:pt x="3811312" y="1000097"/>
                </a:cubicBezTo>
                <a:cubicBezTo>
                  <a:pt x="3812410" y="1008878"/>
                  <a:pt x="3810580" y="1014549"/>
                  <a:pt x="3805824" y="1017110"/>
                </a:cubicBezTo>
                <a:cubicBezTo>
                  <a:pt x="3801068" y="1019306"/>
                  <a:pt x="3796494" y="1019306"/>
                  <a:pt x="3792104" y="1017110"/>
                </a:cubicBezTo>
                <a:cubicBezTo>
                  <a:pt x="3788811" y="1014915"/>
                  <a:pt x="3784786" y="1011073"/>
                  <a:pt x="3780030" y="1005585"/>
                </a:cubicBezTo>
                <a:cubicBezTo>
                  <a:pt x="3778933" y="1004122"/>
                  <a:pt x="3777835" y="1002658"/>
                  <a:pt x="3776737" y="1001195"/>
                </a:cubicBezTo>
                <a:cubicBezTo>
                  <a:pt x="3776372" y="1000097"/>
                  <a:pt x="3775640" y="998634"/>
                  <a:pt x="3774542" y="996805"/>
                </a:cubicBezTo>
                <a:cubicBezTo>
                  <a:pt x="3774542" y="995707"/>
                  <a:pt x="3773993" y="994426"/>
                  <a:pt x="3772896" y="992963"/>
                </a:cubicBezTo>
                <a:cubicBezTo>
                  <a:pt x="3771798" y="991865"/>
                  <a:pt x="3770335" y="988755"/>
                  <a:pt x="3768505" y="983633"/>
                </a:cubicBezTo>
                <a:cubicBezTo>
                  <a:pt x="3767408" y="978877"/>
                  <a:pt x="3765761" y="972108"/>
                  <a:pt x="3763566" y="963328"/>
                </a:cubicBezTo>
                <a:cubicBezTo>
                  <a:pt x="3762103" y="955644"/>
                  <a:pt x="3761188" y="948693"/>
                  <a:pt x="3760822" y="942473"/>
                </a:cubicBezTo>
                <a:cubicBezTo>
                  <a:pt x="3760822" y="934790"/>
                  <a:pt x="3761920" y="929485"/>
                  <a:pt x="3764115" y="926558"/>
                </a:cubicBezTo>
                <a:cubicBezTo>
                  <a:pt x="3766310" y="924362"/>
                  <a:pt x="3769969" y="923631"/>
                  <a:pt x="3775091" y="924362"/>
                </a:cubicBezTo>
                <a:close/>
                <a:moveTo>
                  <a:pt x="3662792" y="888347"/>
                </a:moveTo>
                <a:cubicBezTo>
                  <a:pt x="3664942" y="888667"/>
                  <a:pt x="3667251" y="889331"/>
                  <a:pt x="3669721" y="890337"/>
                </a:cubicBezTo>
                <a:cubicBezTo>
                  <a:pt x="3679599" y="893995"/>
                  <a:pt x="3688746" y="898386"/>
                  <a:pt x="3697161" y="903508"/>
                </a:cubicBezTo>
                <a:cubicBezTo>
                  <a:pt x="3703746" y="906069"/>
                  <a:pt x="3709600" y="908996"/>
                  <a:pt x="3714722" y="912289"/>
                </a:cubicBezTo>
                <a:cubicBezTo>
                  <a:pt x="3719479" y="914484"/>
                  <a:pt x="3723138" y="917228"/>
                  <a:pt x="3725699" y="920521"/>
                </a:cubicBezTo>
                <a:cubicBezTo>
                  <a:pt x="3733747" y="934790"/>
                  <a:pt x="3736675" y="946132"/>
                  <a:pt x="3734479" y="954547"/>
                </a:cubicBezTo>
                <a:cubicBezTo>
                  <a:pt x="3732284" y="962596"/>
                  <a:pt x="3726430" y="970279"/>
                  <a:pt x="3716918" y="977596"/>
                </a:cubicBezTo>
                <a:cubicBezTo>
                  <a:pt x="3707771" y="984182"/>
                  <a:pt x="3699356" y="981255"/>
                  <a:pt x="3691673" y="968816"/>
                </a:cubicBezTo>
                <a:cubicBezTo>
                  <a:pt x="3688380" y="966620"/>
                  <a:pt x="3685270" y="964608"/>
                  <a:pt x="3682343" y="962779"/>
                </a:cubicBezTo>
                <a:cubicBezTo>
                  <a:pt x="3679782" y="960584"/>
                  <a:pt x="3673745" y="956925"/>
                  <a:pt x="3664233" y="951803"/>
                </a:cubicBezTo>
                <a:cubicBezTo>
                  <a:pt x="3656184" y="944119"/>
                  <a:pt x="3650147" y="934424"/>
                  <a:pt x="3646122" y="922716"/>
                </a:cubicBezTo>
                <a:cubicBezTo>
                  <a:pt x="3642829" y="911740"/>
                  <a:pt x="3643378" y="902410"/>
                  <a:pt x="3647768" y="894727"/>
                </a:cubicBezTo>
                <a:cubicBezTo>
                  <a:pt x="3651336" y="889513"/>
                  <a:pt x="3656343" y="887387"/>
                  <a:pt x="3662792" y="888347"/>
                </a:cubicBezTo>
                <a:close/>
                <a:moveTo>
                  <a:pt x="3004933" y="878812"/>
                </a:moveTo>
                <a:cubicBezTo>
                  <a:pt x="3010421" y="878812"/>
                  <a:pt x="3016092" y="881556"/>
                  <a:pt x="3021946" y="887044"/>
                </a:cubicBezTo>
                <a:cubicBezTo>
                  <a:pt x="3027434" y="891800"/>
                  <a:pt x="3031642" y="901313"/>
                  <a:pt x="3034569" y="915582"/>
                </a:cubicBezTo>
                <a:cubicBezTo>
                  <a:pt x="3035666" y="926558"/>
                  <a:pt x="3038044" y="938631"/>
                  <a:pt x="3041703" y="951803"/>
                </a:cubicBezTo>
                <a:cubicBezTo>
                  <a:pt x="3043898" y="958388"/>
                  <a:pt x="3044264" y="964059"/>
                  <a:pt x="3042801" y="968816"/>
                </a:cubicBezTo>
                <a:cubicBezTo>
                  <a:pt x="3041337" y="973206"/>
                  <a:pt x="3038044" y="976499"/>
                  <a:pt x="3032922" y="978694"/>
                </a:cubicBezTo>
                <a:cubicBezTo>
                  <a:pt x="3028532" y="980889"/>
                  <a:pt x="3024507" y="981438"/>
                  <a:pt x="3020849" y="980340"/>
                </a:cubicBezTo>
                <a:cubicBezTo>
                  <a:pt x="3017556" y="979975"/>
                  <a:pt x="3013531" y="977962"/>
                  <a:pt x="3008775" y="974304"/>
                </a:cubicBezTo>
                <a:cubicBezTo>
                  <a:pt x="3004384" y="971742"/>
                  <a:pt x="3000360" y="966620"/>
                  <a:pt x="2996701" y="958937"/>
                </a:cubicBezTo>
                <a:cubicBezTo>
                  <a:pt x="2986823" y="947595"/>
                  <a:pt x="2980786" y="937900"/>
                  <a:pt x="2978591" y="929851"/>
                </a:cubicBezTo>
                <a:cubicBezTo>
                  <a:pt x="2978591" y="918874"/>
                  <a:pt x="2979322" y="911008"/>
                  <a:pt x="2980786" y="906252"/>
                </a:cubicBezTo>
                <a:cubicBezTo>
                  <a:pt x="2981884" y="901862"/>
                  <a:pt x="2984810" y="896191"/>
                  <a:pt x="2989567" y="889239"/>
                </a:cubicBezTo>
                <a:cubicBezTo>
                  <a:pt x="2993957" y="882287"/>
                  <a:pt x="2999079" y="878812"/>
                  <a:pt x="3004933" y="878812"/>
                </a:cubicBezTo>
                <a:close/>
                <a:moveTo>
                  <a:pt x="3250797" y="864543"/>
                </a:moveTo>
                <a:cubicBezTo>
                  <a:pt x="3253359" y="864543"/>
                  <a:pt x="3257017" y="865823"/>
                  <a:pt x="3261773" y="868384"/>
                </a:cubicBezTo>
                <a:cubicBezTo>
                  <a:pt x="3266164" y="870946"/>
                  <a:pt x="3271286" y="875153"/>
                  <a:pt x="3277140" y="881007"/>
                </a:cubicBezTo>
                <a:cubicBezTo>
                  <a:pt x="3282628" y="886495"/>
                  <a:pt x="3285921" y="891800"/>
                  <a:pt x="3287018" y="896922"/>
                </a:cubicBezTo>
                <a:cubicBezTo>
                  <a:pt x="3287384" y="901313"/>
                  <a:pt x="3287018" y="905886"/>
                  <a:pt x="3285921" y="910642"/>
                </a:cubicBezTo>
                <a:cubicBezTo>
                  <a:pt x="3284823" y="915033"/>
                  <a:pt x="3283360" y="917960"/>
                  <a:pt x="3281530" y="919423"/>
                </a:cubicBezTo>
                <a:cubicBezTo>
                  <a:pt x="3274945" y="923082"/>
                  <a:pt x="3269457" y="924545"/>
                  <a:pt x="3265066" y="923814"/>
                </a:cubicBezTo>
                <a:cubicBezTo>
                  <a:pt x="3260676" y="923448"/>
                  <a:pt x="3253907" y="925460"/>
                  <a:pt x="3244760" y="929851"/>
                </a:cubicBezTo>
                <a:cubicBezTo>
                  <a:pt x="3235980" y="934241"/>
                  <a:pt x="3226833" y="939912"/>
                  <a:pt x="3217320" y="946863"/>
                </a:cubicBezTo>
                <a:cubicBezTo>
                  <a:pt x="3208539" y="953449"/>
                  <a:pt x="3200490" y="960035"/>
                  <a:pt x="3193173" y="966620"/>
                </a:cubicBezTo>
                <a:cubicBezTo>
                  <a:pt x="3187319" y="972108"/>
                  <a:pt x="3182928" y="973938"/>
                  <a:pt x="3180002" y="972108"/>
                </a:cubicBezTo>
                <a:cubicBezTo>
                  <a:pt x="3177806" y="969913"/>
                  <a:pt x="3179453" y="964791"/>
                  <a:pt x="3184941" y="956742"/>
                </a:cubicBezTo>
                <a:cubicBezTo>
                  <a:pt x="3201771" y="934790"/>
                  <a:pt x="3213296" y="919057"/>
                  <a:pt x="3219516" y="909545"/>
                </a:cubicBezTo>
                <a:cubicBezTo>
                  <a:pt x="3225004" y="900764"/>
                  <a:pt x="3229028" y="894361"/>
                  <a:pt x="3231589" y="890337"/>
                </a:cubicBezTo>
                <a:cubicBezTo>
                  <a:pt x="3233784" y="887044"/>
                  <a:pt x="3237077" y="881922"/>
                  <a:pt x="3241468" y="874970"/>
                </a:cubicBezTo>
                <a:cubicBezTo>
                  <a:pt x="3244760" y="869116"/>
                  <a:pt x="3247870" y="865640"/>
                  <a:pt x="3250797" y="864543"/>
                </a:cubicBezTo>
                <a:close/>
                <a:moveTo>
                  <a:pt x="5263660" y="844237"/>
                </a:moveTo>
                <a:lnTo>
                  <a:pt x="5263660" y="1114797"/>
                </a:lnTo>
                <a:lnTo>
                  <a:pt x="5534221" y="1114797"/>
                </a:lnTo>
                <a:lnTo>
                  <a:pt x="5534221" y="844237"/>
                </a:lnTo>
                <a:close/>
                <a:moveTo>
                  <a:pt x="4987063" y="844237"/>
                </a:moveTo>
                <a:lnTo>
                  <a:pt x="4987063" y="1114797"/>
                </a:lnTo>
                <a:lnTo>
                  <a:pt x="5257623" y="1114797"/>
                </a:lnTo>
                <a:lnTo>
                  <a:pt x="5257623" y="844237"/>
                </a:lnTo>
                <a:close/>
                <a:moveTo>
                  <a:pt x="4548188" y="843139"/>
                </a:moveTo>
                <a:cubicBezTo>
                  <a:pt x="4548188" y="846798"/>
                  <a:pt x="4548371" y="851372"/>
                  <a:pt x="4548737" y="856860"/>
                </a:cubicBezTo>
                <a:cubicBezTo>
                  <a:pt x="4550932" y="859055"/>
                  <a:pt x="4554957" y="863445"/>
                  <a:pt x="4560811" y="870031"/>
                </a:cubicBezTo>
                <a:cubicBezTo>
                  <a:pt x="4565567" y="875519"/>
                  <a:pt x="4570140" y="882287"/>
                  <a:pt x="4574531" y="890337"/>
                </a:cubicBezTo>
                <a:cubicBezTo>
                  <a:pt x="4598678" y="888141"/>
                  <a:pt x="4617338" y="886495"/>
                  <a:pt x="4630509" y="885397"/>
                </a:cubicBezTo>
                <a:cubicBezTo>
                  <a:pt x="4645875" y="884300"/>
                  <a:pt x="4658680" y="882836"/>
                  <a:pt x="4668925" y="881007"/>
                </a:cubicBezTo>
                <a:cubicBezTo>
                  <a:pt x="4678804" y="879543"/>
                  <a:pt x="4686303" y="880275"/>
                  <a:pt x="4691426" y="883202"/>
                </a:cubicBezTo>
                <a:cubicBezTo>
                  <a:pt x="4696182" y="886495"/>
                  <a:pt x="4700756" y="890703"/>
                  <a:pt x="4705146" y="895825"/>
                </a:cubicBezTo>
                <a:cubicBezTo>
                  <a:pt x="4708804" y="900581"/>
                  <a:pt x="4711548" y="905337"/>
                  <a:pt x="4713378" y="910094"/>
                </a:cubicBezTo>
                <a:cubicBezTo>
                  <a:pt x="4714476" y="914484"/>
                  <a:pt x="4713378" y="919423"/>
                  <a:pt x="4710085" y="924911"/>
                </a:cubicBezTo>
                <a:cubicBezTo>
                  <a:pt x="4706793" y="929668"/>
                  <a:pt x="4698743" y="932229"/>
                  <a:pt x="4685938" y="932595"/>
                </a:cubicBezTo>
                <a:cubicBezTo>
                  <a:pt x="4676060" y="932595"/>
                  <a:pt x="4661607" y="933143"/>
                  <a:pt x="4642583" y="934241"/>
                </a:cubicBezTo>
                <a:cubicBezTo>
                  <a:pt x="4650266" y="939729"/>
                  <a:pt x="4655388" y="948876"/>
                  <a:pt x="4657949" y="961681"/>
                </a:cubicBezTo>
                <a:cubicBezTo>
                  <a:pt x="4658314" y="963876"/>
                  <a:pt x="4657949" y="966803"/>
                  <a:pt x="4656851" y="970462"/>
                </a:cubicBezTo>
                <a:cubicBezTo>
                  <a:pt x="4660510" y="969364"/>
                  <a:pt x="4664351" y="968267"/>
                  <a:pt x="4668376" y="967169"/>
                </a:cubicBezTo>
                <a:cubicBezTo>
                  <a:pt x="4672767" y="967169"/>
                  <a:pt x="4676060" y="968084"/>
                  <a:pt x="4678255" y="969913"/>
                </a:cubicBezTo>
                <a:cubicBezTo>
                  <a:pt x="4680450" y="972108"/>
                  <a:pt x="4682096" y="973938"/>
                  <a:pt x="4683194" y="975401"/>
                </a:cubicBezTo>
                <a:cubicBezTo>
                  <a:pt x="4684292" y="976499"/>
                  <a:pt x="4685572" y="978328"/>
                  <a:pt x="4687036" y="980889"/>
                </a:cubicBezTo>
                <a:cubicBezTo>
                  <a:pt x="4688133" y="983084"/>
                  <a:pt x="4688499" y="985828"/>
                  <a:pt x="4688133" y="989121"/>
                </a:cubicBezTo>
                <a:cubicBezTo>
                  <a:pt x="4687767" y="992414"/>
                  <a:pt x="4687584" y="995158"/>
                  <a:pt x="4687584" y="997353"/>
                </a:cubicBezTo>
                <a:cubicBezTo>
                  <a:pt x="4687584" y="999549"/>
                  <a:pt x="4686852" y="1002476"/>
                  <a:pt x="4685389" y="1006134"/>
                </a:cubicBezTo>
                <a:cubicBezTo>
                  <a:pt x="4684292" y="1009793"/>
                  <a:pt x="4682096" y="1012720"/>
                  <a:pt x="4678804" y="1014915"/>
                </a:cubicBezTo>
                <a:cubicBezTo>
                  <a:pt x="4673316" y="1017110"/>
                  <a:pt x="4668193" y="1019306"/>
                  <a:pt x="4663437" y="1021501"/>
                </a:cubicBezTo>
                <a:cubicBezTo>
                  <a:pt x="4668925" y="1025891"/>
                  <a:pt x="4675327" y="1030647"/>
                  <a:pt x="4682645" y="1035770"/>
                </a:cubicBezTo>
                <a:cubicBezTo>
                  <a:pt x="4696182" y="1044916"/>
                  <a:pt x="4717036" y="1059002"/>
                  <a:pt x="4745209" y="1078028"/>
                </a:cubicBezTo>
                <a:cubicBezTo>
                  <a:pt x="4753257" y="1083516"/>
                  <a:pt x="4758746" y="1088272"/>
                  <a:pt x="4761673" y="1092296"/>
                </a:cubicBezTo>
                <a:cubicBezTo>
                  <a:pt x="4763868" y="1095589"/>
                  <a:pt x="4768990" y="1099797"/>
                  <a:pt x="4777039" y="1104919"/>
                </a:cubicBezTo>
                <a:cubicBezTo>
                  <a:pt x="4782893" y="1108212"/>
                  <a:pt x="4785088" y="1111870"/>
                  <a:pt x="4783625" y="1115895"/>
                </a:cubicBezTo>
                <a:cubicBezTo>
                  <a:pt x="4795699" y="1115895"/>
                  <a:pt x="4807955" y="1115895"/>
                  <a:pt x="4820395" y="1115895"/>
                </a:cubicBezTo>
                <a:cubicBezTo>
                  <a:pt x="4820395" y="1024794"/>
                  <a:pt x="4820395" y="933875"/>
                  <a:pt x="4820395" y="843139"/>
                </a:cubicBezTo>
                <a:cubicBezTo>
                  <a:pt x="4729294" y="843139"/>
                  <a:pt x="4638558" y="843139"/>
                  <a:pt x="4548188" y="843139"/>
                </a:cubicBezTo>
                <a:close/>
                <a:moveTo>
                  <a:pt x="4271591" y="843139"/>
                </a:moveTo>
                <a:cubicBezTo>
                  <a:pt x="4271591" y="933509"/>
                  <a:pt x="4271591" y="1024428"/>
                  <a:pt x="4271591" y="1115895"/>
                </a:cubicBezTo>
                <a:cubicBezTo>
                  <a:pt x="4297934" y="1115895"/>
                  <a:pt x="4324642" y="1115895"/>
                  <a:pt x="4351716" y="1115895"/>
                </a:cubicBezTo>
                <a:cubicBezTo>
                  <a:pt x="4355375" y="1104553"/>
                  <a:pt x="4359766" y="1092479"/>
                  <a:pt x="4364888" y="1079674"/>
                </a:cubicBezTo>
                <a:cubicBezTo>
                  <a:pt x="4384645" y="1024428"/>
                  <a:pt x="4396535" y="990036"/>
                  <a:pt x="4400560" y="976499"/>
                </a:cubicBezTo>
                <a:cubicBezTo>
                  <a:pt x="4404219" y="964059"/>
                  <a:pt x="4408975" y="950156"/>
                  <a:pt x="4414829" y="934790"/>
                </a:cubicBezTo>
                <a:cubicBezTo>
                  <a:pt x="4412634" y="931497"/>
                  <a:pt x="4411719" y="926558"/>
                  <a:pt x="4412085" y="919972"/>
                </a:cubicBezTo>
                <a:cubicBezTo>
                  <a:pt x="4412451" y="913386"/>
                  <a:pt x="4416658" y="909362"/>
                  <a:pt x="4424707" y="907898"/>
                </a:cubicBezTo>
                <a:cubicBezTo>
                  <a:pt x="4435683" y="906435"/>
                  <a:pt x="4452147" y="904057"/>
                  <a:pt x="4474100" y="900764"/>
                </a:cubicBezTo>
                <a:cubicBezTo>
                  <a:pt x="4485442" y="899666"/>
                  <a:pt x="4499345" y="898020"/>
                  <a:pt x="4515809" y="895825"/>
                </a:cubicBezTo>
                <a:cubicBezTo>
                  <a:pt x="4513614" y="893629"/>
                  <a:pt x="4511418" y="891800"/>
                  <a:pt x="4509223" y="890337"/>
                </a:cubicBezTo>
                <a:cubicBezTo>
                  <a:pt x="4503735" y="885946"/>
                  <a:pt x="4501174" y="879543"/>
                  <a:pt x="4501540" y="871129"/>
                </a:cubicBezTo>
                <a:cubicBezTo>
                  <a:pt x="4501905" y="863079"/>
                  <a:pt x="4505564" y="857408"/>
                  <a:pt x="4512516" y="854116"/>
                </a:cubicBezTo>
                <a:cubicBezTo>
                  <a:pt x="4519102" y="850823"/>
                  <a:pt x="4525687" y="849725"/>
                  <a:pt x="4532273" y="850823"/>
                </a:cubicBezTo>
                <a:cubicBezTo>
                  <a:pt x="4535931" y="850823"/>
                  <a:pt x="4539773" y="851737"/>
                  <a:pt x="4543798" y="853567"/>
                </a:cubicBezTo>
                <a:cubicBezTo>
                  <a:pt x="4543798" y="850274"/>
                  <a:pt x="4543798" y="846798"/>
                  <a:pt x="4543798" y="843139"/>
                </a:cubicBezTo>
                <a:cubicBezTo>
                  <a:pt x="4452696" y="843139"/>
                  <a:pt x="4361961" y="843139"/>
                  <a:pt x="4271591" y="843139"/>
                </a:cubicBezTo>
                <a:close/>
                <a:moveTo>
                  <a:pt x="3833813" y="843139"/>
                </a:moveTo>
                <a:cubicBezTo>
                  <a:pt x="3833813" y="910094"/>
                  <a:pt x="3833813" y="977414"/>
                  <a:pt x="3833813" y="1045099"/>
                </a:cubicBezTo>
                <a:cubicBezTo>
                  <a:pt x="3839667" y="1045099"/>
                  <a:pt x="3846070" y="1044733"/>
                  <a:pt x="3853021" y="1044002"/>
                </a:cubicBezTo>
                <a:cubicBezTo>
                  <a:pt x="3853021" y="1037416"/>
                  <a:pt x="3853204" y="1029916"/>
                  <a:pt x="3853570" y="1021501"/>
                </a:cubicBezTo>
                <a:cubicBezTo>
                  <a:pt x="3853204" y="1001744"/>
                  <a:pt x="3853021" y="982170"/>
                  <a:pt x="3853021" y="962779"/>
                </a:cubicBezTo>
                <a:cubicBezTo>
                  <a:pt x="3853021" y="944119"/>
                  <a:pt x="3853570" y="922899"/>
                  <a:pt x="3854667" y="899117"/>
                </a:cubicBezTo>
                <a:cubicBezTo>
                  <a:pt x="3857228" y="874604"/>
                  <a:pt x="3861436" y="860335"/>
                  <a:pt x="3867290" y="856311"/>
                </a:cubicBezTo>
                <a:cubicBezTo>
                  <a:pt x="3872778" y="853018"/>
                  <a:pt x="3882291" y="855030"/>
                  <a:pt x="3895828" y="862348"/>
                </a:cubicBezTo>
                <a:cubicBezTo>
                  <a:pt x="3908267" y="870031"/>
                  <a:pt x="3916133" y="878080"/>
                  <a:pt x="3919426" y="886495"/>
                </a:cubicBezTo>
                <a:cubicBezTo>
                  <a:pt x="3921621" y="894544"/>
                  <a:pt x="3922170" y="905886"/>
                  <a:pt x="3921073" y="920521"/>
                </a:cubicBezTo>
                <a:cubicBezTo>
                  <a:pt x="3921073" y="930399"/>
                  <a:pt x="3920158" y="939912"/>
                  <a:pt x="3918329" y="949059"/>
                </a:cubicBezTo>
                <a:cubicBezTo>
                  <a:pt x="3917231" y="957839"/>
                  <a:pt x="3915768" y="970645"/>
                  <a:pt x="3913938" y="987475"/>
                </a:cubicBezTo>
                <a:cubicBezTo>
                  <a:pt x="3939183" y="963328"/>
                  <a:pt x="3956562" y="945949"/>
                  <a:pt x="3966075" y="935339"/>
                </a:cubicBezTo>
                <a:cubicBezTo>
                  <a:pt x="3975221" y="924362"/>
                  <a:pt x="3982173" y="916496"/>
                  <a:pt x="3986929" y="911740"/>
                </a:cubicBezTo>
                <a:cubicBezTo>
                  <a:pt x="3991320" y="907350"/>
                  <a:pt x="3996991" y="900581"/>
                  <a:pt x="4003942" y="891434"/>
                </a:cubicBezTo>
                <a:cubicBezTo>
                  <a:pt x="4007601" y="885946"/>
                  <a:pt x="4011076" y="883019"/>
                  <a:pt x="4014369" y="882653"/>
                </a:cubicBezTo>
                <a:cubicBezTo>
                  <a:pt x="4016930" y="882653"/>
                  <a:pt x="4020406" y="884117"/>
                  <a:pt x="4024797" y="887044"/>
                </a:cubicBezTo>
                <a:cubicBezTo>
                  <a:pt x="4029187" y="890337"/>
                  <a:pt x="4033943" y="895093"/>
                  <a:pt x="4039065" y="901313"/>
                </a:cubicBezTo>
                <a:cubicBezTo>
                  <a:pt x="4044554" y="907167"/>
                  <a:pt x="4047298" y="912655"/>
                  <a:pt x="4047298" y="917777"/>
                </a:cubicBezTo>
                <a:cubicBezTo>
                  <a:pt x="4047298" y="922533"/>
                  <a:pt x="4046566" y="927106"/>
                  <a:pt x="4045102" y="931497"/>
                </a:cubicBezTo>
                <a:cubicBezTo>
                  <a:pt x="4043639" y="935887"/>
                  <a:pt x="4041993" y="938631"/>
                  <a:pt x="4040163" y="939729"/>
                </a:cubicBezTo>
                <a:cubicBezTo>
                  <a:pt x="4031017" y="945217"/>
                  <a:pt x="4023150" y="947412"/>
                  <a:pt x="4016565" y="946315"/>
                </a:cubicBezTo>
                <a:cubicBezTo>
                  <a:pt x="4010711" y="945217"/>
                  <a:pt x="4001198" y="947961"/>
                  <a:pt x="3988027" y="954547"/>
                </a:cubicBezTo>
                <a:cubicBezTo>
                  <a:pt x="3975587" y="961132"/>
                  <a:pt x="3962782" y="968998"/>
                  <a:pt x="3949610" y="978145"/>
                </a:cubicBezTo>
                <a:cubicBezTo>
                  <a:pt x="3937171" y="987292"/>
                  <a:pt x="3926012" y="996439"/>
                  <a:pt x="3916133" y="1005585"/>
                </a:cubicBezTo>
                <a:cubicBezTo>
                  <a:pt x="3915036" y="1005951"/>
                  <a:pt x="3913755" y="1006683"/>
                  <a:pt x="3912292" y="1007781"/>
                </a:cubicBezTo>
                <a:cubicBezTo>
                  <a:pt x="3912292" y="1013635"/>
                  <a:pt x="3912292" y="1018757"/>
                  <a:pt x="3912292" y="1023147"/>
                </a:cubicBezTo>
                <a:cubicBezTo>
                  <a:pt x="3911926" y="1028635"/>
                  <a:pt x="3911194" y="1033574"/>
                  <a:pt x="3910097" y="1037965"/>
                </a:cubicBezTo>
                <a:cubicBezTo>
                  <a:pt x="3932049" y="1034672"/>
                  <a:pt x="3948513" y="1029733"/>
                  <a:pt x="3959489" y="1023147"/>
                </a:cubicBezTo>
                <a:cubicBezTo>
                  <a:pt x="3968270" y="1014366"/>
                  <a:pt x="3978514" y="1014000"/>
                  <a:pt x="3990222" y="1022050"/>
                </a:cubicBezTo>
                <a:cubicBezTo>
                  <a:pt x="4001564" y="1029733"/>
                  <a:pt x="4010162" y="1037965"/>
                  <a:pt x="4016016" y="1046746"/>
                </a:cubicBezTo>
                <a:cubicBezTo>
                  <a:pt x="4021504" y="1054795"/>
                  <a:pt x="4024431" y="1065588"/>
                  <a:pt x="4024797" y="1079125"/>
                </a:cubicBezTo>
                <a:cubicBezTo>
                  <a:pt x="4024797" y="1091199"/>
                  <a:pt x="4024980" y="1103455"/>
                  <a:pt x="4025345" y="1115895"/>
                </a:cubicBezTo>
                <a:cubicBezTo>
                  <a:pt x="4051688" y="1115895"/>
                  <a:pt x="4078579" y="1115895"/>
                  <a:pt x="4106020" y="1115895"/>
                </a:cubicBezTo>
                <a:cubicBezTo>
                  <a:pt x="4106020" y="1024794"/>
                  <a:pt x="4106020" y="933875"/>
                  <a:pt x="4106020" y="843139"/>
                </a:cubicBezTo>
                <a:cubicBezTo>
                  <a:pt x="4014918" y="843139"/>
                  <a:pt x="3924182" y="843139"/>
                  <a:pt x="3833813" y="843139"/>
                </a:cubicBezTo>
                <a:close/>
                <a:moveTo>
                  <a:pt x="3557216" y="843139"/>
                </a:moveTo>
                <a:cubicBezTo>
                  <a:pt x="3557216" y="933509"/>
                  <a:pt x="3557216" y="1024428"/>
                  <a:pt x="3557216" y="1115895"/>
                </a:cubicBezTo>
                <a:cubicBezTo>
                  <a:pt x="3581729" y="1115895"/>
                  <a:pt x="3606791" y="1115895"/>
                  <a:pt x="3632402" y="1115895"/>
                </a:cubicBezTo>
                <a:cubicBezTo>
                  <a:pt x="3632402" y="1114797"/>
                  <a:pt x="3632768" y="1113151"/>
                  <a:pt x="3633500" y="1110956"/>
                </a:cubicBezTo>
                <a:cubicBezTo>
                  <a:pt x="3634597" y="1107297"/>
                  <a:pt x="3634963" y="1103455"/>
                  <a:pt x="3634597" y="1099431"/>
                </a:cubicBezTo>
                <a:cubicBezTo>
                  <a:pt x="3633500" y="1095772"/>
                  <a:pt x="3631304" y="1092845"/>
                  <a:pt x="3628012" y="1090650"/>
                </a:cubicBezTo>
                <a:cubicBezTo>
                  <a:pt x="3625451" y="1089187"/>
                  <a:pt x="3623255" y="1086443"/>
                  <a:pt x="3621426" y="1082418"/>
                </a:cubicBezTo>
                <a:cubicBezTo>
                  <a:pt x="3620328" y="1078759"/>
                  <a:pt x="3618316" y="1075101"/>
                  <a:pt x="3615389" y="1071442"/>
                </a:cubicBezTo>
                <a:cubicBezTo>
                  <a:pt x="3611731" y="1068881"/>
                  <a:pt x="3610999" y="1062478"/>
                  <a:pt x="3613194" y="1052234"/>
                </a:cubicBezTo>
                <a:cubicBezTo>
                  <a:pt x="3615389" y="1042355"/>
                  <a:pt x="3620511" y="1037782"/>
                  <a:pt x="3628560" y="1038514"/>
                </a:cubicBezTo>
                <a:cubicBezTo>
                  <a:pt x="3636244" y="1038514"/>
                  <a:pt x="3645756" y="1041075"/>
                  <a:pt x="3657098" y="1046197"/>
                </a:cubicBezTo>
                <a:cubicBezTo>
                  <a:pt x="3663684" y="1049490"/>
                  <a:pt x="3667891" y="1053148"/>
                  <a:pt x="3669721" y="1057173"/>
                </a:cubicBezTo>
                <a:cubicBezTo>
                  <a:pt x="3671184" y="1060466"/>
                  <a:pt x="3674294" y="1063759"/>
                  <a:pt x="3679050" y="1067051"/>
                </a:cubicBezTo>
                <a:cubicBezTo>
                  <a:pt x="3682709" y="1069612"/>
                  <a:pt x="3685453" y="1073454"/>
                  <a:pt x="3687282" y="1078576"/>
                </a:cubicBezTo>
                <a:cubicBezTo>
                  <a:pt x="3688380" y="1082967"/>
                  <a:pt x="3688563" y="1087174"/>
                  <a:pt x="3687831" y="1091199"/>
                </a:cubicBezTo>
                <a:cubicBezTo>
                  <a:pt x="3686734" y="1094492"/>
                  <a:pt x="3686002" y="1097601"/>
                  <a:pt x="3685636" y="1100528"/>
                </a:cubicBezTo>
                <a:cubicBezTo>
                  <a:pt x="3685270" y="1104187"/>
                  <a:pt x="3682709" y="1107846"/>
                  <a:pt x="3677953" y="1111505"/>
                </a:cubicBezTo>
                <a:cubicBezTo>
                  <a:pt x="3673562" y="1114797"/>
                  <a:pt x="3669172" y="1115712"/>
                  <a:pt x="3664781" y="1114249"/>
                </a:cubicBezTo>
                <a:cubicBezTo>
                  <a:pt x="3660391" y="1113151"/>
                  <a:pt x="3656549" y="1113151"/>
                  <a:pt x="3653256" y="1114249"/>
                </a:cubicBezTo>
                <a:cubicBezTo>
                  <a:pt x="3651061" y="1114249"/>
                  <a:pt x="3647768" y="1114797"/>
                  <a:pt x="3643378" y="1115895"/>
                </a:cubicBezTo>
                <a:cubicBezTo>
                  <a:pt x="3687282" y="1115895"/>
                  <a:pt x="3731919" y="1115895"/>
                  <a:pt x="3777286" y="1115895"/>
                </a:cubicBezTo>
                <a:cubicBezTo>
                  <a:pt x="3778749" y="1100528"/>
                  <a:pt x="3781493" y="1085162"/>
                  <a:pt x="3785518" y="1069795"/>
                </a:cubicBezTo>
                <a:cubicBezTo>
                  <a:pt x="3786616" y="1061015"/>
                  <a:pt x="3789177" y="1054063"/>
                  <a:pt x="3793201" y="1048941"/>
                </a:cubicBezTo>
                <a:cubicBezTo>
                  <a:pt x="3796494" y="1044185"/>
                  <a:pt x="3800885" y="1041623"/>
                  <a:pt x="3806373" y="1041258"/>
                </a:cubicBezTo>
                <a:cubicBezTo>
                  <a:pt x="3811129" y="1041258"/>
                  <a:pt x="3816800" y="1043087"/>
                  <a:pt x="3823386" y="1046746"/>
                </a:cubicBezTo>
                <a:cubicBezTo>
                  <a:pt x="3824849" y="1046380"/>
                  <a:pt x="3826862" y="1046014"/>
                  <a:pt x="3829422" y="1045648"/>
                </a:cubicBezTo>
                <a:cubicBezTo>
                  <a:pt x="3829422" y="978328"/>
                  <a:pt x="3829422" y="910825"/>
                  <a:pt x="3829422" y="843139"/>
                </a:cubicBezTo>
                <a:cubicBezTo>
                  <a:pt x="3738321" y="843139"/>
                  <a:pt x="3647585" y="843139"/>
                  <a:pt x="3557216" y="843139"/>
                </a:cubicBezTo>
                <a:close/>
                <a:moveTo>
                  <a:pt x="3128963" y="843139"/>
                </a:moveTo>
                <a:cubicBezTo>
                  <a:pt x="3128963" y="848628"/>
                  <a:pt x="3128963" y="854298"/>
                  <a:pt x="3128963" y="860152"/>
                </a:cubicBezTo>
                <a:cubicBezTo>
                  <a:pt x="3130061" y="860152"/>
                  <a:pt x="3131890" y="860884"/>
                  <a:pt x="3134451" y="862348"/>
                </a:cubicBezTo>
                <a:cubicBezTo>
                  <a:pt x="3141403" y="865640"/>
                  <a:pt x="3146891" y="869665"/>
                  <a:pt x="3150915" y="874421"/>
                </a:cubicBezTo>
                <a:cubicBezTo>
                  <a:pt x="3154574" y="878812"/>
                  <a:pt x="3158964" y="884117"/>
                  <a:pt x="3164086" y="890337"/>
                </a:cubicBezTo>
                <a:cubicBezTo>
                  <a:pt x="3168477" y="896191"/>
                  <a:pt x="3169392" y="906984"/>
                  <a:pt x="3166830" y="922716"/>
                </a:cubicBezTo>
                <a:cubicBezTo>
                  <a:pt x="3163538" y="938083"/>
                  <a:pt x="3162257" y="955278"/>
                  <a:pt x="3162989" y="974304"/>
                </a:cubicBezTo>
                <a:cubicBezTo>
                  <a:pt x="3162989" y="976499"/>
                  <a:pt x="3162989" y="979243"/>
                  <a:pt x="3162989" y="982536"/>
                </a:cubicBezTo>
                <a:cubicBezTo>
                  <a:pt x="3195185" y="977048"/>
                  <a:pt x="3214027" y="972108"/>
                  <a:pt x="3219516" y="967718"/>
                </a:cubicBezTo>
                <a:cubicBezTo>
                  <a:pt x="3222808" y="964425"/>
                  <a:pt x="3227748" y="964059"/>
                  <a:pt x="3234333" y="966620"/>
                </a:cubicBezTo>
                <a:cubicBezTo>
                  <a:pt x="3240919" y="969181"/>
                  <a:pt x="3247504" y="971377"/>
                  <a:pt x="3254090" y="973206"/>
                </a:cubicBezTo>
                <a:cubicBezTo>
                  <a:pt x="3260676" y="974670"/>
                  <a:pt x="3266164" y="980340"/>
                  <a:pt x="3270554" y="990219"/>
                </a:cubicBezTo>
                <a:cubicBezTo>
                  <a:pt x="3274945" y="1000097"/>
                  <a:pt x="3274945" y="1008878"/>
                  <a:pt x="3270554" y="1016561"/>
                </a:cubicBezTo>
                <a:cubicBezTo>
                  <a:pt x="3266164" y="1024245"/>
                  <a:pt x="3261591" y="1029184"/>
                  <a:pt x="3256834" y="1031379"/>
                </a:cubicBezTo>
                <a:cubicBezTo>
                  <a:pt x="3252078" y="1032843"/>
                  <a:pt x="3246407" y="1034306"/>
                  <a:pt x="3239821" y="1035770"/>
                </a:cubicBezTo>
                <a:cubicBezTo>
                  <a:pt x="3212015" y="1041258"/>
                  <a:pt x="3186221" y="1046380"/>
                  <a:pt x="3162440" y="1051136"/>
                </a:cubicBezTo>
                <a:cubicBezTo>
                  <a:pt x="3162440" y="1053697"/>
                  <a:pt x="3162440" y="1056807"/>
                  <a:pt x="3162440" y="1060466"/>
                </a:cubicBezTo>
                <a:cubicBezTo>
                  <a:pt x="3162074" y="1075832"/>
                  <a:pt x="3161525" y="1093394"/>
                  <a:pt x="3160794" y="1113151"/>
                </a:cubicBezTo>
                <a:cubicBezTo>
                  <a:pt x="3176160" y="1112053"/>
                  <a:pt x="3190246" y="1111139"/>
                  <a:pt x="3203051" y="1110407"/>
                </a:cubicBezTo>
                <a:cubicBezTo>
                  <a:pt x="3235248" y="1108944"/>
                  <a:pt x="3256468" y="1106382"/>
                  <a:pt x="3266713" y="1102724"/>
                </a:cubicBezTo>
                <a:cubicBezTo>
                  <a:pt x="3270371" y="1101626"/>
                  <a:pt x="3273664" y="1100163"/>
                  <a:pt x="3276591" y="1098333"/>
                </a:cubicBezTo>
                <a:cubicBezTo>
                  <a:pt x="3279152" y="1097236"/>
                  <a:pt x="3283360" y="1098516"/>
                  <a:pt x="3289214" y="1102175"/>
                </a:cubicBezTo>
                <a:cubicBezTo>
                  <a:pt x="3294702" y="1105834"/>
                  <a:pt x="3303117" y="1108944"/>
                  <a:pt x="3314459" y="1111505"/>
                </a:cubicBezTo>
                <a:cubicBezTo>
                  <a:pt x="3318849" y="1111870"/>
                  <a:pt x="3323239" y="1113334"/>
                  <a:pt x="3327630" y="1115895"/>
                </a:cubicBezTo>
                <a:cubicBezTo>
                  <a:pt x="3351777" y="1115895"/>
                  <a:pt x="3376291" y="1115895"/>
                  <a:pt x="3401170" y="1115895"/>
                </a:cubicBezTo>
                <a:cubicBezTo>
                  <a:pt x="3401170" y="1024794"/>
                  <a:pt x="3401170" y="933875"/>
                  <a:pt x="3401170" y="843139"/>
                </a:cubicBezTo>
                <a:cubicBezTo>
                  <a:pt x="3310068" y="843139"/>
                  <a:pt x="3219333" y="843139"/>
                  <a:pt x="3128963" y="843139"/>
                </a:cubicBezTo>
                <a:close/>
                <a:moveTo>
                  <a:pt x="2852366" y="843139"/>
                </a:moveTo>
                <a:cubicBezTo>
                  <a:pt x="2852366" y="933509"/>
                  <a:pt x="2852366" y="1024428"/>
                  <a:pt x="2852366" y="1115895"/>
                </a:cubicBezTo>
                <a:cubicBezTo>
                  <a:pt x="2931760" y="1115895"/>
                  <a:pt x="3011885" y="1115895"/>
                  <a:pt x="3092742" y="1115895"/>
                </a:cubicBezTo>
                <a:cubicBezTo>
                  <a:pt x="3092742" y="1098333"/>
                  <a:pt x="3093291" y="1081320"/>
                  <a:pt x="3094388" y="1064856"/>
                </a:cubicBezTo>
                <a:cubicBezTo>
                  <a:pt x="3077924" y="1068149"/>
                  <a:pt x="3063106" y="1071442"/>
                  <a:pt x="3049935" y="1074735"/>
                </a:cubicBezTo>
                <a:cubicBezTo>
                  <a:pt x="3033471" y="1077296"/>
                  <a:pt x="3021580" y="1076564"/>
                  <a:pt x="3014263" y="1072539"/>
                </a:cubicBezTo>
                <a:cubicBezTo>
                  <a:pt x="3007311" y="1068881"/>
                  <a:pt x="3002189" y="1064856"/>
                  <a:pt x="2998896" y="1060466"/>
                </a:cubicBezTo>
                <a:cubicBezTo>
                  <a:pt x="2995604" y="1056807"/>
                  <a:pt x="2992311" y="1052600"/>
                  <a:pt x="2989018" y="1047843"/>
                </a:cubicBezTo>
                <a:cubicBezTo>
                  <a:pt x="2985725" y="1043453"/>
                  <a:pt x="2982981" y="1037965"/>
                  <a:pt x="2980786" y="1031379"/>
                </a:cubicBezTo>
                <a:cubicBezTo>
                  <a:pt x="2978591" y="1024794"/>
                  <a:pt x="2978957" y="1019306"/>
                  <a:pt x="2981884" y="1014915"/>
                </a:cubicBezTo>
                <a:cubicBezTo>
                  <a:pt x="2984445" y="1010525"/>
                  <a:pt x="2991579" y="1007964"/>
                  <a:pt x="3003287" y="1007232"/>
                </a:cubicBezTo>
                <a:cubicBezTo>
                  <a:pt x="3019019" y="1007232"/>
                  <a:pt x="3040057" y="1004671"/>
                  <a:pt x="3066399" y="999549"/>
                </a:cubicBezTo>
                <a:cubicBezTo>
                  <a:pt x="3075546" y="998085"/>
                  <a:pt x="3085790" y="996073"/>
                  <a:pt x="3097132" y="993512"/>
                </a:cubicBezTo>
                <a:cubicBezTo>
                  <a:pt x="3098230" y="958022"/>
                  <a:pt x="3098230" y="932046"/>
                  <a:pt x="3097132" y="915582"/>
                </a:cubicBezTo>
                <a:cubicBezTo>
                  <a:pt x="3095669" y="900215"/>
                  <a:pt x="3096218" y="888141"/>
                  <a:pt x="3098779" y="879361"/>
                </a:cubicBezTo>
                <a:cubicBezTo>
                  <a:pt x="3101340" y="870580"/>
                  <a:pt x="3106096" y="864726"/>
                  <a:pt x="3113048" y="861799"/>
                </a:cubicBezTo>
                <a:cubicBezTo>
                  <a:pt x="3116340" y="860335"/>
                  <a:pt x="3120182" y="859604"/>
                  <a:pt x="3124572" y="859604"/>
                </a:cubicBezTo>
                <a:cubicBezTo>
                  <a:pt x="3124572" y="854116"/>
                  <a:pt x="3124572" y="848628"/>
                  <a:pt x="3124572" y="843139"/>
                </a:cubicBezTo>
                <a:cubicBezTo>
                  <a:pt x="3033471" y="843139"/>
                  <a:pt x="2942736" y="843139"/>
                  <a:pt x="2852366" y="843139"/>
                </a:cubicBezTo>
                <a:close/>
                <a:moveTo>
                  <a:pt x="2414588" y="843139"/>
                </a:moveTo>
                <a:cubicBezTo>
                  <a:pt x="2414588" y="846432"/>
                  <a:pt x="2414588" y="850091"/>
                  <a:pt x="2414588" y="854116"/>
                </a:cubicBezTo>
                <a:cubicBezTo>
                  <a:pt x="2418978" y="855213"/>
                  <a:pt x="2423369" y="858506"/>
                  <a:pt x="2427759" y="863994"/>
                </a:cubicBezTo>
                <a:cubicBezTo>
                  <a:pt x="2432150" y="869482"/>
                  <a:pt x="2435259" y="876068"/>
                  <a:pt x="2437089" y="883751"/>
                </a:cubicBezTo>
                <a:cubicBezTo>
                  <a:pt x="2462334" y="882287"/>
                  <a:pt x="2485018" y="881190"/>
                  <a:pt x="2505141" y="880458"/>
                </a:cubicBezTo>
                <a:cubicBezTo>
                  <a:pt x="2540264" y="880092"/>
                  <a:pt x="2563497" y="878080"/>
                  <a:pt x="2574839" y="874421"/>
                </a:cubicBezTo>
                <a:cubicBezTo>
                  <a:pt x="2577400" y="873324"/>
                  <a:pt x="2579778" y="872226"/>
                  <a:pt x="2581973" y="871129"/>
                </a:cubicBezTo>
                <a:cubicBezTo>
                  <a:pt x="2583437" y="870031"/>
                  <a:pt x="2586546" y="870946"/>
                  <a:pt x="2591303" y="873873"/>
                </a:cubicBezTo>
                <a:cubicBezTo>
                  <a:pt x="2594961" y="876434"/>
                  <a:pt x="2600998" y="878629"/>
                  <a:pt x="2609413" y="880458"/>
                </a:cubicBezTo>
                <a:cubicBezTo>
                  <a:pt x="2617096" y="881556"/>
                  <a:pt x="2622767" y="884666"/>
                  <a:pt x="2626426" y="889788"/>
                </a:cubicBezTo>
                <a:cubicBezTo>
                  <a:pt x="2629719" y="894178"/>
                  <a:pt x="2631183" y="900581"/>
                  <a:pt x="2630817" y="908996"/>
                </a:cubicBezTo>
                <a:cubicBezTo>
                  <a:pt x="2629719" y="917045"/>
                  <a:pt x="2627341" y="922350"/>
                  <a:pt x="2623682" y="924911"/>
                </a:cubicBezTo>
                <a:cubicBezTo>
                  <a:pt x="2620389" y="927106"/>
                  <a:pt x="2616365" y="928753"/>
                  <a:pt x="2611608" y="929851"/>
                </a:cubicBezTo>
                <a:cubicBezTo>
                  <a:pt x="2607218" y="930948"/>
                  <a:pt x="2601181" y="929851"/>
                  <a:pt x="2593498" y="926558"/>
                </a:cubicBezTo>
                <a:cubicBezTo>
                  <a:pt x="2583619" y="923265"/>
                  <a:pt x="2555996" y="923631"/>
                  <a:pt x="2510629" y="927655"/>
                </a:cubicBezTo>
                <a:cubicBezTo>
                  <a:pt x="2486481" y="929851"/>
                  <a:pt x="2462517" y="932777"/>
                  <a:pt x="2438735" y="936436"/>
                </a:cubicBezTo>
                <a:cubicBezTo>
                  <a:pt x="2438735" y="941192"/>
                  <a:pt x="2438918" y="947229"/>
                  <a:pt x="2439284" y="954547"/>
                </a:cubicBezTo>
                <a:cubicBezTo>
                  <a:pt x="2455748" y="952351"/>
                  <a:pt x="2467273" y="951620"/>
                  <a:pt x="2473859" y="952351"/>
                </a:cubicBezTo>
                <a:cubicBezTo>
                  <a:pt x="2482640" y="953449"/>
                  <a:pt x="2490506" y="951437"/>
                  <a:pt x="2497457" y="946315"/>
                </a:cubicBezTo>
                <a:cubicBezTo>
                  <a:pt x="2504043" y="941924"/>
                  <a:pt x="2512458" y="941558"/>
                  <a:pt x="2522702" y="945217"/>
                </a:cubicBezTo>
                <a:cubicBezTo>
                  <a:pt x="2532581" y="948876"/>
                  <a:pt x="2540081" y="955644"/>
                  <a:pt x="2545203" y="965523"/>
                </a:cubicBezTo>
                <a:cubicBezTo>
                  <a:pt x="2549960" y="974670"/>
                  <a:pt x="2548862" y="984548"/>
                  <a:pt x="2541910" y="995158"/>
                </a:cubicBezTo>
                <a:cubicBezTo>
                  <a:pt x="2525080" y="1013086"/>
                  <a:pt x="2512824" y="1024976"/>
                  <a:pt x="2505141" y="1030830"/>
                </a:cubicBezTo>
                <a:cubicBezTo>
                  <a:pt x="2506238" y="1034123"/>
                  <a:pt x="2505872" y="1037782"/>
                  <a:pt x="2504043" y="1041806"/>
                </a:cubicBezTo>
                <a:cubicBezTo>
                  <a:pt x="2501848" y="1045465"/>
                  <a:pt x="2496177" y="1047843"/>
                  <a:pt x="2487030" y="1048941"/>
                </a:cubicBezTo>
                <a:cubicBezTo>
                  <a:pt x="2478249" y="1049307"/>
                  <a:pt x="2463797" y="1051685"/>
                  <a:pt x="2443674" y="1056075"/>
                </a:cubicBezTo>
                <a:cubicBezTo>
                  <a:pt x="2443674" y="1060466"/>
                  <a:pt x="2444040" y="1065222"/>
                  <a:pt x="2444772" y="1070344"/>
                </a:cubicBezTo>
                <a:cubicBezTo>
                  <a:pt x="2461236" y="1068149"/>
                  <a:pt x="2477883" y="1067417"/>
                  <a:pt x="2494713" y="1068149"/>
                </a:cubicBezTo>
                <a:cubicBezTo>
                  <a:pt x="2512275" y="1069247"/>
                  <a:pt x="2523800" y="1067966"/>
                  <a:pt x="2529288" y="1064307"/>
                </a:cubicBezTo>
                <a:cubicBezTo>
                  <a:pt x="2534776" y="1059917"/>
                  <a:pt x="2545752" y="1061198"/>
                  <a:pt x="2562216" y="1068149"/>
                </a:cubicBezTo>
                <a:cubicBezTo>
                  <a:pt x="2578680" y="1074735"/>
                  <a:pt x="2588925" y="1083333"/>
                  <a:pt x="2592949" y="1093943"/>
                </a:cubicBezTo>
                <a:cubicBezTo>
                  <a:pt x="2595144" y="1100528"/>
                  <a:pt x="2594961" y="1107846"/>
                  <a:pt x="2592400" y="1115895"/>
                </a:cubicBezTo>
                <a:cubicBezTo>
                  <a:pt x="2623499" y="1115895"/>
                  <a:pt x="2654964" y="1115895"/>
                  <a:pt x="2686795" y="1115895"/>
                </a:cubicBezTo>
                <a:cubicBezTo>
                  <a:pt x="2686795" y="1024794"/>
                  <a:pt x="2686795" y="933875"/>
                  <a:pt x="2686795" y="843139"/>
                </a:cubicBezTo>
                <a:cubicBezTo>
                  <a:pt x="2595693" y="843139"/>
                  <a:pt x="2504958" y="843139"/>
                  <a:pt x="2414588" y="843139"/>
                </a:cubicBezTo>
                <a:close/>
                <a:moveTo>
                  <a:pt x="2137991" y="843139"/>
                </a:moveTo>
                <a:cubicBezTo>
                  <a:pt x="2137991" y="933509"/>
                  <a:pt x="2137991" y="1024428"/>
                  <a:pt x="2137991" y="1115895"/>
                </a:cubicBezTo>
                <a:cubicBezTo>
                  <a:pt x="2180798" y="1115895"/>
                  <a:pt x="2224336" y="1115895"/>
                  <a:pt x="2268606" y="1115895"/>
                </a:cubicBezTo>
                <a:cubicBezTo>
                  <a:pt x="2272997" y="1111505"/>
                  <a:pt x="2280497" y="1107663"/>
                  <a:pt x="2291107" y="1104370"/>
                </a:cubicBezTo>
                <a:cubicBezTo>
                  <a:pt x="2307937" y="1099614"/>
                  <a:pt x="2327145" y="1094675"/>
                  <a:pt x="2348731" y="1089552"/>
                </a:cubicBezTo>
                <a:cubicBezTo>
                  <a:pt x="2365196" y="1085894"/>
                  <a:pt x="2378733" y="1082784"/>
                  <a:pt x="2389343" y="1080223"/>
                </a:cubicBezTo>
                <a:cubicBezTo>
                  <a:pt x="2389343" y="1079125"/>
                  <a:pt x="2389526" y="1078028"/>
                  <a:pt x="2389892" y="1076930"/>
                </a:cubicBezTo>
                <a:cubicBezTo>
                  <a:pt x="2389892" y="1074369"/>
                  <a:pt x="2389709" y="1071442"/>
                  <a:pt x="2389343" y="1068149"/>
                </a:cubicBezTo>
                <a:cubicBezTo>
                  <a:pt x="2376172" y="1071442"/>
                  <a:pt x="2366476" y="1074552"/>
                  <a:pt x="2360256" y="1077479"/>
                </a:cubicBezTo>
                <a:cubicBezTo>
                  <a:pt x="2356964" y="1078576"/>
                  <a:pt x="2353854" y="1078942"/>
                  <a:pt x="2350927" y="1078576"/>
                </a:cubicBezTo>
                <a:cubicBezTo>
                  <a:pt x="2350561" y="1078942"/>
                  <a:pt x="2350012" y="1079491"/>
                  <a:pt x="2349281" y="1080223"/>
                </a:cubicBezTo>
                <a:cubicBezTo>
                  <a:pt x="2344524" y="1083516"/>
                  <a:pt x="2339768" y="1084064"/>
                  <a:pt x="2335012" y="1081869"/>
                </a:cubicBezTo>
                <a:cubicBezTo>
                  <a:pt x="2330621" y="1080406"/>
                  <a:pt x="2326048" y="1076930"/>
                  <a:pt x="2321291" y="1071442"/>
                </a:cubicBezTo>
                <a:cubicBezTo>
                  <a:pt x="2319096" y="1070344"/>
                  <a:pt x="2317450" y="1069064"/>
                  <a:pt x="2316352" y="1067600"/>
                </a:cubicBezTo>
                <a:cubicBezTo>
                  <a:pt x="2315255" y="1066503"/>
                  <a:pt x="2314157" y="1065405"/>
                  <a:pt x="2313059" y="1064307"/>
                </a:cubicBezTo>
                <a:cubicBezTo>
                  <a:pt x="2312693" y="1063210"/>
                  <a:pt x="2311779" y="1061929"/>
                  <a:pt x="2310315" y="1060466"/>
                </a:cubicBezTo>
                <a:cubicBezTo>
                  <a:pt x="2309218" y="1060100"/>
                  <a:pt x="2307023" y="1057356"/>
                  <a:pt x="2303730" y="1052234"/>
                </a:cubicBezTo>
                <a:cubicBezTo>
                  <a:pt x="2300437" y="1047843"/>
                  <a:pt x="2296778" y="1041441"/>
                  <a:pt x="2292754" y="1033026"/>
                </a:cubicBezTo>
                <a:cubicBezTo>
                  <a:pt x="2289095" y="1025342"/>
                  <a:pt x="2286351" y="1018391"/>
                  <a:pt x="2284522" y="1012171"/>
                </a:cubicBezTo>
                <a:cubicBezTo>
                  <a:pt x="2283058" y="1000829"/>
                  <a:pt x="2283790" y="992597"/>
                  <a:pt x="2286717" y="987475"/>
                </a:cubicBezTo>
                <a:cubicBezTo>
                  <a:pt x="2290010" y="982719"/>
                  <a:pt x="2295680" y="980706"/>
                  <a:pt x="2303730" y="981438"/>
                </a:cubicBezTo>
                <a:cubicBezTo>
                  <a:pt x="2307023" y="981804"/>
                  <a:pt x="2310498" y="982719"/>
                  <a:pt x="2314157" y="984182"/>
                </a:cubicBezTo>
                <a:cubicBezTo>
                  <a:pt x="2318547" y="981987"/>
                  <a:pt x="2324401" y="979975"/>
                  <a:pt x="2331719" y="978145"/>
                </a:cubicBezTo>
                <a:cubicBezTo>
                  <a:pt x="2350378" y="972657"/>
                  <a:pt x="2368854" y="967718"/>
                  <a:pt x="2387148" y="963328"/>
                </a:cubicBezTo>
                <a:cubicBezTo>
                  <a:pt x="2387148" y="956742"/>
                  <a:pt x="2386965" y="950888"/>
                  <a:pt x="2386599" y="945766"/>
                </a:cubicBezTo>
                <a:cubicBezTo>
                  <a:pt x="2383306" y="946132"/>
                  <a:pt x="2380379" y="946863"/>
                  <a:pt x="2377818" y="947961"/>
                </a:cubicBezTo>
                <a:cubicBezTo>
                  <a:pt x="2334646" y="956742"/>
                  <a:pt x="2296412" y="966803"/>
                  <a:pt x="2263118" y="978145"/>
                </a:cubicBezTo>
                <a:cubicBezTo>
                  <a:pt x="2244459" y="983633"/>
                  <a:pt x="2232202" y="985097"/>
                  <a:pt x="2226348" y="982536"/>
                </a:cubicBezTo>
                <a:cubicBezTo>
                  <a:pt x="2220860" y="979975"/>
                  <a:pt x="2213726" y="972108"/>
                  <a:pt x="2204945" y="958937"/>
                </a:cubicBezTo>
                <a:cubicBezTo>
                  <a:pt x="2197262" y="945766"/>
                  <a:pt x="2194152" y="936070"/>
                  <a:pt x="2195615" y="929851"/>
                </a:cubicBezTo>
                <a:cubicBezTo>
                  <a:pt x="2197811" y="923997"/>
                  <a:pt x="2204762" y="919057"/>
                  <a:pt x="2216470" y="915033"/>
                </a:cubicBezTo>
                <a:cubicBezTo>
                  <a:pt x="2225617" y="912838"/>
                  <a:pt x="2238971" y="909911"/>
                  <a:pt x="2256533" y="906252"/>
                </a:cubicBezTo>
                <a:cubicBezTo>
                  <a:pt x="2272997" y="902959"/>
                  <a:pt x="2309767" y="898020"/>
                  <a:pt x="2366842" y="891434"/>
                </a:cubicBezTo>
                <a:cubicBezTo>
                  <a:pt x="2371232" y="891068"/>
                  <a:pt x="2375806" y="890337"/>
                  <a:pt x="2380562" y="889239"/>
                </a:cubicBezTo>
                <a:cubicBezTo>
                  <a:pt x="2380562" y="887044"/>
                  <a:pt x="2380379" y="885580"/>
                  <a:pt x="2380013" y="884849"/>
                </a:cubicBezTo>
                <a:cubicBezTo>
                  <a:pt x="2377818" y="873873"/>
                  <a:pt x="2380379" y="866006"/>
                  <a:pt x="2387697" y="861250"/>
                </a:cubicBezTo>
                <a:cubicBezTo>
                  <a:pt x="2394648" y="856860"/>
                  <a:pt x="2401599" y="854481"/>
                  <a:pt x="2408551" y="854116"/>
                </a:cubicBezTo>
                <a:cubicBezTo>
                  <a:pt x="2408551" y="854116"/>
                  <a:pt x="2409100" y="853933"/>
                  <a:pt x="2410197" y="853567"/>
                </a:cubicBezTo>
                <a:cubicBezTo>
                  <a:pt x="2410197" y="850274"/>
                  <a:pt x="2410197" y="846798"/>
                  <a:pt x="2410197" y="843139"/>
                </a:cubicBezTo>
                <a:cubicBezTo>
                  <a:pt x="2319096" y="843139"/>
                  <a:pt x="2228361" y="843139"/>
                  <a:pt x="2137991" y="843139"/>
                </a:cubicBezTo>
                <a:close/>
                <a:moveTo>
                  <a:pt x="1709738" y="843139"/>
                </a:moveTo>
                <a:cubicBezTo>
                  <a:pt x="1709738" y="883019"/>
                  <a:pt x="1709738" y="923631"/>
                  <a:pt x="1709738" y="964974"/>
                </a:cubicBezTo>
                <a:cubicBezTo>
                  <a:pt x="1710836" y="967535"/>
                  <a:pt x="1712116" y="970828"/>
                  <a:pt x="1713580" y="974852"/>
                </a:cubicBezTo>
                <a:cubicBezTo>
                  <a:pt x="1714677" y="980340"/>
                  <a:pt x="1713397" y="987109"/>
                  <a:pt x="1709738" y="995158"/>
                </a:cubicBezTo>
                <a:cubicBezTo>
                  <a:pt x="1709738" y="1019306"/>
                  <a:pt x="1709738" y="1043636"/>
                  <a:pt x="1709738" y="1068149"/>
                </a:cubicBezTo>
                <a:cubicBezTo>
                  <a:pt x="1717787" y="1074735"/>
                  <a:pt x="1728031" y="1083150"/>
                  <a:pt x="1740471" y="1093394"/>
                </a:cubicBezTo>
                <a:cubicBezTo>
                  <a:pt x="1749252" y="1101077"/>
                  <a:pt x="1758765" y="1108578"/>
                  <a:pt x="1769009" y="1115895"/>
                </a:cubicBezTo>
                <a:cubicBezTo>
                  <a:pt x="1839621" y="1115895"/>
                  <a:pt x="1910600" y="1115895"/>
                  <a:pt x="1981945" y="1115895"/>
                </a:cubicBezTo>
                <a:cubicBezTo>
                  <a:pt x="1981945" y="1024794"/>
                  <a:pt x="1981945" y="933875"/>
                  <a:pt x="1981945" y="843139"/>
                </a:cubicBezTo>
                <a:cubicBezTo>
                  <a:pt x="1890843" y="843139"/>
                  <a:pt x="1800108" y="843139"/>
                  <a:pt x="1709738" y="843139"/>
                </a:cubicBezTo>
                <a:close/>
                <a:moveTo>
                  <a:pt x="1433141" y="843139"/>
                </a:moveTo>
                <a:cubicBezTo>
                  <a:pt x="1433141" y="933509"/>
                  <a:pt x="1433141" y="1024428"/>
                  <a:pt x="1433141" y="1115895"/>
                </a:cubicBezTo>
                <a:cubicBezTo>
                  <a:pt x="1461679" y="1115895"/>
                  <a:pt x="1490765" y="1115895"/>
                  <a:pt x="1520401" y="1115895"/>
                </a:cubicBezTo>
                <a:cubicBezTo>
                  <a:pt x="1526986" y="1107114"/>
                  <a:pt x="1535218" y="1097419"/>
                  <a:pt x="1545097" y="1086808"/>
                </a:cubicBezTo>
                <a:cubicBezTo>
                  <a:pt x="1564854" y="1063759"/>
                  <a:pt x="1599063" y="1020220"/>
                  <a:pt x="1647723" y="956193"/>
                </a:cubicBezTo>
                <a:cubicBezTo>
                  <a:pt x="1660895" y="938631"/>
                  <a:pt x="1671322" y="930582"/>
                  <a:pt x="1679005" y="932046"/>
                </a:cubicBezTo>
                <a:cubicBezTo>
                  <a:pt x="1686688" y="933143"/>
                  <a:pt x="1693823" y="938448"/>
                  <a:pt x="1700408" y="947961"/>
                </a:cubicBezTo>
                <a:cubicBezTo>
                  <a:pt x="1701506" y="950156"/>
                  <a:pt x="1703152" y="952534"/>
                  <a:pt x="1705348" y="955095"/>
                </a:cubicBezTo>
                <a:cubicBezTo>
                  <a:pt x="1705348" y="917777"/>
                  <a:pt x="1705348" y="880458"/>
                  <a:pt x="1705348" y="843139"/>
                </a:cubicBezTo>
                <a:cubicBezTo>
                  <a:pt x="1614246" y="843139"/>
                  <a:pt x="1523511" y="843139"/>
                  <a:pt x="1433141" y="843139"/>
                </a:cubicBezTo>
                <a:close/>
                <a:moveTo>
                  <a:pt x="995363" y="843139"/>
                </a:moveTo>
                <a:cubicBezTo>
                  <a:pt x="995363" y="847896"/>
                  <a:pt x="995363" y="853201"/>
                  <a:pt x="995363" y="859055"/>
                </a:cubicBezTo>
                <a:cubicBezTo>
                  <a:pt x="997558" y="860152"/>
                  <a:pt x="999936" y="861799"/>
                  <a:pt x="1002497" y="863994"/>
                </a:cubicBezTo>
                <a:cubicBezTo>
                  <a:pt x="1010181" y="869848"/>
                  <a:pt x="1015669" y="874238"/>
                  <a:pt x="1018962" y="877165"/>
                </a:cubicBezTo>
                <a:cubicBezTo>
                  <a:pt x="1021157" y="879361"/>
                  <a:pt x="1023901" y="882653"/>
                  <a:pt x="1027194" y="887044"/>
                </a:cubicBezTo>
                <a:cubicBezTo>
                  <a:pt x="1028657" y="889239"/>
                  <a:pt x="1029938" y="891983"/>
                  <a:pt x="1031035" y="895276"/>
                </a:cubicBezTo>
                <a:cubicBezTo>
                  <a:pt x="1035792" y="894178"/>
                  <a:pt x="1039816" y="892532"/>
                  <a:pt x="1043109" y="890337"/>
                </a:cubicBezTo>
                <a:cubicBezTo>
                  <a:pt x="1048597" y="887776"/>
                  <a:pt x="1053536" y="887959"/>
                  <a:pt x="1057927" y="890885"/>
                </a:cubicBezTo>
                <a:cubicBezTo>
                  <a:pt x="1062317" y="894178"/>
                  <a:pt x="1067622" y="896922"/>
                  <a:pt x="1073842" y="899117"/>
                </a:cubicBezTo>
                <a:cubicBezTo>
                  <a:pt x="1079330" y="901313"/>
                  <a:pt x="1084086" y="905520"/>
                  <a:pt x="1088111" y="911740"/>
                </a:cubicBezTo>
                <a:cubicBezTo>
                  <a:pt x="1091404" y="917594"/>
                  <a:pt x="1092867" y="924545"/>
                  <a:pt x="1092501" y="932595"/>
                </a:cubicBezTo>
                <a:cubicBezTo>
                  <a:pt x="1092135" y="940278"/>
                  <a:pt x="1088660" y="946132"/>
                  <a:pt x="1082074" y="950156"/>
                </a:cubicBezTo>
                <a:cubicBezTo>
                  <a:pt x="1068903" y="957108"/>
                  <a:pt x="1049877" y="963693"/>
                  <a:pt x="1024998" y="969913"/>
                </a:cubicBezTo>
                <a:cubicBezTo>
                  <a:pt x="1024998" y="984182"/>
                  <a:pt x="1024998" y="1001378"/>
                  <a:pt x="1024998" y="1021501"/>
                </a:cubicBezTo>
                <a:cubicBezTo>
                  <a:pt x="1024998" y="1037965"/>
                  <a:pt x="1024998" y="1054246"/>
                  <a:pt x="1024998" y="1070344"/>
                </a:cubicBezTo>
                <a:cubicBezTo>
                  <a:pt x="1027194" y="1069978"/>
                  <a:pt x="1029938" y="1069612"/>
                  <a:pt x="1033230" y="1069247"/>
                </a:cubicBezTo>
                <a:cubicBezTo>
                  <a:pt x="1040914" y="1062295"/>
                  <a:pt x="1047499" y="1055892"/>
                  <a:pt x="1052987" y="1050039"/>
                </a:cubicBezTo>
                <a:cubicBezTo>
                  <a:pt x="1060671" y="1041258"/>
                  <a:pt x="1069086" y="1031745"/>
                  <a:pt x="1078232" y="1021501"/>
                </a:cubicBezTo>
                <a:cubicBezTo>
                  <a:pt x="1087013" y="1011622"/>
                  <a:pt x="1093050" y="1004122"/>
                  <a:pt x="1096343" y="999000"/>
                </a:cubicBezTo>
                <a:cubicBezTo>
                  <a:pt x="1098904" y="994243"/>
                  <a:pt x="1101465" y="988390"/>
                  <a:pt x="1104026" y="981438"/>
                </a:cubicBezTo>
                <a:cubicBezTo>
                  <a:pt x="1104392" y="976682"/>
                  <a:pt x="1108599" y="973023"/>
                  <a:pt x="1116649" y="970462"/>
                </a:cubicBezTo>
                <a:cubicBezTo>
                  <a:pt x="1124332" y="968267"/>
                  <a:pt x="1132015" y="970279"/>
                  <a:pt x="1139698" y="976499"/>
                </a:cubicBezTo>
                <a:cubicBezTo>
                  <a:pt x="1147382" y="982353"/>
                  <a:pt x="1151772" y="989304"/>
                  <a:pt x="1152870" y="997353"/>
                </a:cubicBezTo>
                <a:cubicBezTo>
                  <a:pt x="1153967" y="1005037"/>
                  <a:pt x="1152687" y="1011256"/>
                  <a:pt x="1149028" y="1016013"/>
                </a:cubicBezTo>
                <a:cubicBezTo>
                  <a:pt x="1145369" y="1020403"/>
                  <a:pt x="1141711" y="1023879"/>
                  <a:pt x="1138052" y="1026440"/>
                </a:cubicBezTo>
                <a:cubicBezTo>
                  <a:pt x="1133661" y="1030099"/>
                  <a:pt x="1129454" y="1034123"/>
                  <a:pt x="1125429" y="1038514"/>
                </a:cubicBezTo>
                <a:cubicBezTo>
                  <a:pt x="1122137" y="1041806"/>
                  <a:pt x="1117380" y="1045465"/>
                  <a:pt x="1111161" y="1049490"/>
                </a:cubicBezTo>
                <a:cubicBezTo>
                  <a:pt x="1105673" y="1052783"/>
                  <a:pt x="1098172" y="1057356"/>
                  <a:pt x="1088660" y="1063210"/>
                </a:cubicBezTo>
                <a:cubicBezTo>
                  <a:pt x="1087196" y="1063210"/>
                  <a:pt x="1085733" y="1063942"/>
                  <a:pt x="1084269" y="1065405"/>
                </a:cubicBezTo>
                <a:cubicBezTo>
                  <a:pt x="1117563" y="1063210"/>
                  <a:pt x="1139515" y="1060283"/>
                  <a:pt x="1150126" y="1056624"/>
                </a:cubicBezTo>
                <a:cubicBezTo>
                  <a:pt x="1153418" y="1055527"/>
                  <a:pt x="1156345" y="1054246"/>
                  <a:pt x="1158906" y="1052783"/>
                </a:cubicBezTo>
                <a:cubicBezTo>
                  <a:pt x="1161102" y="1051685"/>
                  <a:pt x="1164943" y="1052783"/>
                  <a:pt x="1170431" y="1056075"/>
                </a:cubicBezTo>
                <a:cubicBezTo>
                  <a:pt x="1175188" y="1059368"/>
                  <a:pt x="1182505" y="1061929"/>
                  <a:pt x="1192383" y="1063759"/>
                </a:cubicBezTo>
                <a:cubicBezTo>
                  <a:pt x="1201530" y="1065222"/>
                  <a:pt x="1208482" y="1068881"/>
                  <a:pt x="1213238" y="1074735"/>
                </a:cubicBezTo>
                <a:cubicBezTo>
                  <a:pt x="1217629" y="1080223"/>
                  <a:pt x="1219275" y="1088089"/>
                  <a:pt x="1218177" y="1098333"/>
                </a:cubicBezTo>
                <a:cubicBezTo>
                  <a:pt x="1217080" y="1107114"/>
                  <a:pt x="1214702" y="1112968"/>
                  <a:pt x="1211043" y="1115895"/>
                </a:cubicBezTo>
                <a:cubicBezTo>
                  <a:pt x="1229702" y="1115895"/>
                  <a:pt x="1248544" y="1115895"/>
                  <a:pt x="1267570" y="1115895"/>
                </a:cubicBezTo>
                <a:cubicBezTo>
                  <a:pt x="1267570" y="1024794"/>
                  <a:pt x="1267570" y="933875"/>
                  <a:pt x="1267570" y="843139"/>
                </a:cubicBezTo>
                <a:cubicBezTo>
                  <a:pt x="1176468" y="843139"/>
                  <a:pt x="1085733" y="843139"/>
                  <a:pt x="995363" y="843139"/>
                </a:cubicBezTo>
                <a:close/>
                <a:moveTo>
                  <a:pt x="718766" y="843139"/>
                </a:moveTo>
                <a:cubicBezTo>
                  <a:pt x="718766" y="933509"/>
                  <a:pt x="718766" y="1024428"/>
                  <a:pt x="718766" y="1115895"/>
                </a:cubicBezTo>
                <a:cubicBezTo>
                  <a:pt x="740718" y="1115895"/>
                  <a:pt x="763585" y="1115895"/>
                  <a:pt x="787367" y="1115895"/>
                </a:cubicBezTo>
                <a:cubicBezTo>
                  <a:pt x="789562" y="1113700"/>
                  <a:pt x="793220" y="1112236"/>
                  <a:pt x="798342" y="1111505"/>
                </a:cubicBezTo>
                <a:cubicBezTo>
                  <a:pt x="807123" y="1108944"/>
                  <a:pt x="820112" y="1105468"/>
                  <a:pt x="837307" y="1101077"/>
                </a:cubicBezTo>
                <a:cubicBezTo>
                  <a:pt x="848284" y="1098516"/>
                  <a:pt x="870053" y="1094309"/>
                  <a:pt x="902615" y="1088455"/>
                </a:cubicBezTo>
                <a:cubicBezTo>
                  <a:pt x="901152" y="1088455"/>
                  <a:pt x="899139" y="1087906"/>
                  <a:pt x="896578" y="1086808"/>
                </a:cubicBezTo>
                <a:cubicBezTo>
                  <a:pt x="890724" y="1084613"/>
                  <a:pt x="883773" y="1079674"/>
                  <a:pt x="875724" y="1071991"/>
                </a:cubicBezTo>
                <a:cubicBezTo>
                  <a:pt x="868041" y="1064307"/>
                  <a:pt x="861821" y="1055710"/>
                  <a:pt x="857064" y="1046197"/>
                </a:cubicBezTo>
                <a:cubicBezTo>
                  <a:pt x="855967" y="1041441"/>
                  <a:pt x="857064" y="1033940"/>
                  <a:pt x="860357" y="1023696"/>
                </a:cubicBezTo>
                <a:cubicBezTo>
                  <a:pt x="863650" y="1014549"/>
                  <a:pt x="867675" y="1009244"/>
                  <a:pt x="872431" y="1007781"/>
                </a:cubicBezTo>
                <a:cubicBezTo>
                  <a:pt x="874626" y="1005585"/>
                  <a:pt x="878102" y="1005403"/>
                  <a:pt x="882858" y="1007232"/>
                </a:cubicBezTo>
                <a:cubicBezTo>
                  <a:pt x="887249" y="1008695"/>
                  <a:pt x="891822" y="1011622"/>
                  <a:pt x="896578" y="1016013"/>
                </a:cubicBezTo>
                <a:cubicBezTo>
                  <a:pt x="900237" y="1020403"/>
                  <a:pt x="903164" y="1022598"/>
                  <a:pt x="905359" y="1022598"/>
                </a:cubicBezTo>
                <a:cubicBezTo>
                  <a:pt x="906457" y="1023696"/>
                  <a:pt x="908469" y="1023696"/>
                  <a:pt x="911396" y="1022598"/>
                </a:cubicBezTo>
                <a:cubicBezTo>
                  <a:pt x="913957" y="1021501"/>
                  <a:pt x="917067" y="1020220"/>
                  <a:pt x="920726" y="1018757"/>
                </a:cubicBezTo>
                <a:cubicBezTo>
                  <a:pt x="924019" y="1017659"/>
                  <a:pt x="926214" y="1017659"/>
                  <a:pt x="927311" y="1018757"/>
                </a:cubicBezTo>
                <a:cubicBezTo>
                  <a:pt x="928775" y="1019854"/>
                  <a:pt x="928592" y="1022781"/>
                  <a:pt x="926763" y="1027538"/>
                </a:cubicBezTo>
                <a:cubicBezTo>
                  <a:pt x="925299" y="1031928"/>
                  <a:pt x="923104" y="1036867"/>
                  <a:pt x="920177" y="1042355"/>
                </a:cubicBezTo>
                <a:cubicBezTo>
                  <a:pt x="917982" y="1047112"/>
                  <a:pt x="917433" y="1052966"/>
                  <a:pt x="918530" y="1059917"/>
                </a:cubicBezTo>
                <a:cubicBezTo>
                  <a:pt x="919628" y="1066503"/>
                  <a:pt x="918896" y="1071076"/>
                  <a:pt x="916335" y="1073637"/>
                </a:cubicBezTo>
                <a:cubicBezTo>
                  <a:pt x="913042" y="1076198"/>
                  <a:pt x="910664" y="1079857"/>
                  <a:pt x="909201" y="1084613"/>
                </a:cubicBezTo>
                <a:cubicBezTo>
                  <a:pt x="908103" y="1085711"/>
                  <a:pt x="907189" y="1086808"/>
                  <a:pt x="906457" y="1087906"/>
                </a:cubicBezTo>
                <a:cubicBezTo>
                  <a:pt x="917799" y="1086443"/>
                  <a:pt x="930970" y="1084430"/>
                  <a:pt x="945971" y="1081869"/>
                </a:cubicBezTo>
                <a:cubicBezTo>
                  <a:pt x="951825" y="1080772"/>
                  <a:pt x="958044" y="1079674"/>
                  <a:pt x="964630" y="1078576"/>
                </a:cubicBezTo>
                <a:cubicBezTo>
                  <a:pt x="964630" y="1048575"/>
                  <a:pt x="965179" y="1018940"/>
                  <a:pt x="966276" y="989670"/>
                </a:cubicBezTo>
                <a:cubicBezTo>
                  <a:pt x="966276" y="987109"/>
                  <a:pt x="966276" y="984548"/>
                  <a:pt x="966276" y="981987"/>
                </a:cubicBezTo>
                <a:cubicBezTo>
                  <a:pt x="959325" y="983084"/>
                  <a:pt x="953288" y="983999"/>
                  <a:pt x="948166" y="984731"/>
                </a:cubicBezTo>
                <a:cubicBezTo>
                  <a:pt x="940483" y="985097"/>
                  <a:pt x="934080" y="984182"/>
                  <a:pt x="928958" y="981987"/>
                </a:cubicBezTo>
                <a:cubicBezTo>
                  <a:pt x="924567" y="979792"/>
                  <a:pt x="919811" y="977231"/>
                  <a:pt x="914689" y="974304"/>
                </a:cubicBezTo>
                <a:cubicBezTo>
                  <a:pt x="910298" y="972108"/>
                  <a:pt x="906457" y="968816"/>
                  <a:pt x="903164" y="964425"/>
                </a:cubicBezTo>
                <a:cubicBezTo>
                  <a:pt x="899871" y="960766"/>
                  <a:pt x="898225" y="956193"/>
                  <a:pt x="898225" y="950705"/>
                </a:cubicBezTo>
                <a:cubicBezTo>
                  <a:pt x="898225" y="945949"/>
                  <a:pt x="896578" y="941192"/>
                  <a:pt x="893286" y="936436"/>
                </a:cubicBezTo>
                <a:cubicBezTo>
                  <a:pt x="890724" y="932046"/>
                  <a:pt x="890907" y="927655"/>
                  <a:pt x="893834" y="923265"/>
                </a:cubicBezTo>
                <a:cubicBezTo>
                  <a:pt x="897127" y="918874"/>
                  <a:pt x="900786" y="916313"/>
                  <a:pt x="904810" y="915582"/>
                </a:cubicBezTo>
                <a:cubicBezTo>
                  <a:pt x="915055" y="915216"/>
                  <a:pt x="924019" y="914118"/>
                  <a:pt x="931702" y="912289"/>
                </a:cubicBezTo>
                <a:cubicBezTo>
                  <a:pt x="939385" y="911191"/>
                  <a:pt x="948349" y="910276"/>
                  <a:pt x="958593" y="909545"/>
                </a:cubicBezTo>
                <a:cubicBezTo>
                  <a:pt x="960057" y="909545"/>
                  <a:pt x="962435" y="909179"/>
                  <a:pt x="965728" y="908447"/>
                </a:cubicBezTo>
                <a:cubicBezTo>
                  <a:pt x="965728" y="901862"/>
                  <a:pt x="965362" y="897105"/>
                  <a:pt x="964630" y="894178"/>
                </a:cubicBezTo>
                <a:cubicBezTo>
                  <a:pt x="961337" y="879909"/>
                  <a:pt x="962069" y="871129"/>
                  <a:pt x="966825" y="867836"/>
                </a:cubicBezTo>
                <a:cubicBezTo>
                  <a:pt x="971581" y="864543"/>
                  <a:pt x="976887" y="861433"/>
                  <a:pt x="982740" y="858506"/>
                </a:cubicBezTo>
                <a:cubicBezTo>
                  <a:pt x="984936" y="857408"/>
                  <a:pt x="987680" y="857042"/>
                  <a:pt x="990973" y="857408"/>
                </a:cubicBezTo>
                <a:cubicBezTo>
                  <a:pt x="990973" y="852652"/>
                  <a:pt x="990973" y="847896"/>
                  <a:pt x="990973" y="843139"/>
                </a:cubicBezTo>
                <a:cubicBezTo>
                  <a:pt x="899871" y="843139"/>
                  <a:pt x="809136" y="843139"/>
                  <a:pt x="718766" y="843139"/>
                </a:cubicBezTo>
                <a:close/>
                <a:moveTo>
                  <a:pt x="280988" y="843139"/>
                </a:moveTo>
                <a:cubicBezTo>
                  <a:pt x="280988" y="857774"/>
                  <a:pt x="280988" y="873141"/>
                  <a:pt x="280988" y="889239"/>
                </a:cubicBezTo>
                <a:cubicBezTo>
                  <a:pt x="282086" y="888141"/>
                  <a:pt x="284098" y="887227"/>
                  <a:pt x="287025" y="886495"/>
                </a:cubicBezTo>
                <a:cubicBezTo>
                  <a:pt x="295806" y="883202"/>
                  <a:pt x="303306" y="882653"/>
                  <a:pt x="309526" y="884849"/>
                </a:cubicBezTo>
                <a:cubicBezTo>
                  <a:pt x="315014" y="887044"/>
                  <a:pt x="319770" y="891434"/>
                  <a:pt x="323795" y="898020"/>
                </a:cubicBezTo>
                <a:cubicBezTo>
                  <a:pt x="327087" y="904606"/>
                  <a:pt x="328734" y="909728"/>
                  <a:pt x="328734" y="913386"/>
                </a:cubicBezTo>
                <a:cubicBezTo>
                  <a:pt x="328734" y="916679"/>
                  <a:pt x="329283" y="921253"/>
                  <a:pt x="330380" y="927106"/>
                </a:cubicBezTo>
                <a:cubicBezTo>
                  <a:pt x="330746" y="932595"/>
                  <a:pt x="330197" y="939180"/>
                  <a:pt x="328734" y="946863"/>
                </a:cubicBezTo>
                <a:cubicBezTo>
                  <a:pt x="345198" y="944302"/>
                  <a:pt x="363857" y="941009"/>
                  <a:pt x="384712" y="936985"/>
                </a:cubicBezTo>
                <a:cubicBezTo>
                  <a:pt x="386175" y="936985"/>
                  <a:pt x="388188" y="936436"/>
                  <a:pt x="390749" y="935339"/>
                </a:cubicBezTo>
                <a:cubicBezTo>
                  <a:pt x="390749" y="917777"/>
                  <a:pt x="390017" y="905520"/>
                  <a:pt x="388553" y="898569"/>
                </a:cubicBezTo>
                <a:cubicBezTo>
                  <a:pt x="385261" y="889422"/>
                  <a:pt x="384163" y="882287"/>
                  <a:pt x="385261" y="877165"/>
                </a:cubicBezTo>
                <a:cubicBezTo>
                  <a:pt x="386724" y="872775"/>
                  <a:pt x="388919" y="868202"/>
                  <a:pt x="391846" y="863445"/>
                </a:cubicBezTo>
                <a:cubicBezTo>
                  <a:pt x="394407" y="859055"/>
                  <a:pt x="399347" y="856860"/>
                  <a:pt x="406664" y="856860"/>
                </a:cubicBezTo>
                <a:cubicBezTo>
                  <a:pt x="413250" y="856860"/>
                  <a:pt x="420384" y="859787"/>
                  <a:pt x="428067" y="865640"/>
                </a:cubicBezTo>
                <a:cubicBezTo>
                  <a:pt x="435019" y="871129"/>
                  <a:pt x="441239" y="877531"/>
                  <a:pt x="446727" y="884849"/>
                </a:cubicBezTo>
                <a:cubicBezTo>
                  <a:pt x="451483" y="891434"/>
                  <a:pt x="452581" y="899849"/>
                  <a:pt x="450020" y="910094"/>
                </a:cubicBezTo>
                <a:cubicBezTo>
                  <a:pt x="449654" y="912289"/>
                  <a:pt x="448922" y="915399"/>
                  <a:pt x="447824" y="919423"/>
                </a:cubicBezTo>
                <a:cubicBezTo>
                  <a:pt x="448922" y="919423"/>
                  <a:pt x="450385" y="919972"/>
                  <a:pt x="452215" y="921070"/>
                </a:cubicBezTo>
                <a:cubicBezTo>
                  <a:pt x="457703" y="923265"/>
                  <a:pt x="463557" y="925277"/>
                  <a:pt x="469776" y="927106"/>
                </a:cubicBezTo>
                <a:cubicBezTo>
                  <a:pt x="475264" y="928204"/>
                  <a:pt x="480021" y="933143"/>
                  <a:pt x="484045" y="941924"/>
                </a:cubicBezTo>
                <a:cubicBezTo>
                  <a:pt x="487704" y="949973"/>
                  <a:pt x="487887" y="957657"/>
                  <a:pt x="484594" y="964974"/>
                </a:cubicBezTo>
                <a:cubicBezTo>
                  <a:pt x="480935" y="971560"/>
                  <a:pt x="476728" y="975950"/>
                  <a:pt x="471972" y="978145"/>
                </a:cubicBezTo>
                <a:cubicBezTo>
                  <a:pt x="467581" y="979243"/>
                  <a:pt x="462825" y="980523"/>
                  <a:pt x="457703" y="981987"/>
                </a:cubicBezTo>
                <a:cubicBezTo>
                  <a:pt x="453312" y="982353"/>
                  <a:pt x="449288" y="982902"/>
                  <a:pt x="445629" y="983633"/>
                </a:cubicBezTo>
                <a:cubicBezTo>
                  <a:pt x="445629" y="1002293"/>
                  <a:pt x="445629" y="1024245"/>
                  <a:pt x="445629" y="1049490"/>
                </a:cubicBezTo>
                <a:cubicBezTo>
                  <a:pt x="452215" y="1049490"/>
                  <a:pt x="458069" y="1048941"/>
                  <a:pt x="463191" y="1047843"/>
                </a:cubicBezTo>
                <a:cubicBezTo>
                  <a:pt x="471972" y="1045648"/>
                  <a:pt x="479838" y="1046197"/>
                  <a:pt x="486789" y="1049490"/>
                </a:cubicBezTo>
                <a:cubicBezTo>
                  <a:pt x="493375" y="1052783"/>
                  <a:pt x="499229" y="1056807"/>
                  <a:pt x="504351" y="1061563"/>
                </a:cubicBezTo>
                <a:cubicBezTo>
                  <a:pt x="508741" y="1065954"/>
                  <a:pt x="512034" y="1070161"/>
                  <a:pt x="514230" y="1074186"/>
                </a:cubicBezTo>
                <a:cubicBezTo>
                  <a:pt x="515327" y="1077479"/>
                  <a:pt x="515693" y="1081686"/>
                  <a:pt x="515327" y="1086808"/>
                </a:cubicBezTo>
                <a:cubicBezTo>
                  <a:pt x="515327" y="1091199"/>
                  <a:pt x="512034" y="1096687"/>
                  <a:pt x="505449" y="1103272"/>
                </a:cubicBezTo>
                <a:cubicBezTo>
                  <a:pt x="499595" y="1109126"/>
                  <a:pt x="492643" y="1111688"/>
                  <a:pt x="484594" y="1110956"/>
                </a:cubicBezTo>
                <a:cubicBezTo>
                  <a:pt x="478008" y="1109858"/>
                  <a:pt x="465569" y="1109858"/>
                  <a:pt x="447275" y="1110956"/>
                </a:cubicBezTo>
                <a:cubicBezTo>
                  <a:pt x="447275" y="1112053"/>
                  <a:pt x="447275" y="1113700"/>
                  <a:pt x="447275" y="1115895"/>
                </a:cubicBezTo>
                <a:cubicBezTo>
                  <a:pt x="482399" y="1115895"/>
                  <a:pt x="517705" y="1115895"/>
                  <a:pt x="553195" y="1115895"/>
                </a:cubicBezTo>
                <a:cubicBezTo>
                  <a:pt x="553195" y="1024794"/>
                  <a:pt x="553195" y="933875"/>
                  <a:pt x="553195" y="843139"/>
                </a:cubicBezTo>
                <a:cubicBezTo>
                  <a:pt x="462093" y="843139"/>
                  <a:pt x="371358" y="843139"/>
                  <a:pt x="280988" y="843139"/>
                </a:cubicBezTo>
                <a:close/>
                <a:moveTo>
                  <a:pt x="4391" y="843139"/>
                </a:moveTo>
                <a:cubicBezTo>
                  <a:pt x="4391" y="933509"/>
                  <a:pt x="4391" y="1024428"/>
                  <a:pt x="4391" y="1115895"/>
                </a:cubicBezTo>
                <a:cubicBezTo>
                  <a:pt x="15367" y="1115895"/>
                  <a:pt x="26709" y="1115895"/>
                  <a:pt x="38417" y="1115895"/>
                </a:cubicBezTo>
                <a:cubicBezTo>
                  <a:pt x="38417" y="1113700"/>
                  <a:pt x="38417" y="1111688"/>
                  <a:pt x="38417" y="1109858"/>
                </a:cubicBezTo>
                <a:cubicBezTo>
                  <a:pt x="38417" y="1104004"/>
                  <a:pt x="44271" y="1098882"/>
                  <a:pt x="55978" y="1094492"/>
                </a:cubicBezTo>
                <a:cubicBezTo>
                  <a:pt x="64028" y="1091199"/>
                  <a:pt x="72077" y="1087357"/>
                  <a:pt x="80126" y="1082967"/>
                </a:cubicBezTo>
                <a:cubicBezTo>
                  <a:pt x="87809" y="1079308"/>
                  <a:pt x="95492" y="1075283"/>
                  <a:pt x="103176" y="1070893"/>
                </a:cubicBezTo>
                <a:cubicBezTo>
                  <a:pt x="110859" y="1067234"/>
                  <a:pt x="116347" y="1063210"/>
                  <a:pt x="119640" y="1058819"/>
                </a:cubicBezTo>
                <a:cubicBezTo>
                  <a:pt x="126226" y="1053331"/>
                  <a:pt x="133360" y="1052966"/>
                  <a:pt x="141043" y="1057722"/>
                </a:cubicBezTo>
                <a:cubicBezTo>
                  <a:pt x="148726" y="1062478"/>
                  <a:pt x="154214" y="1068149"/>
                  <a:pt x="157507" y="1074735"/>
                </a:cubicBezTo>
                <a:cubicBezTo>
                  <a:pt x="160800" y="1080223"/>
                  <a:pt x="162446" y="1085528"/>
                  <a:pt x="162446" y="1090650"/>
                </a:cubicBezTo>
                <a:cubicBezTo>
                  <a:pt x="163544" y="1094309"/>
                  <a:pt x="160251" y="1100528"/>
                  <a:pt x="152568" y="1109309"/>
                </a:cubicBezTo>
                <a:cubicBezTo>
                  <a:pt x="150007" y="1111505"/>
                  <a:pt x="147812" y="1113700"/>
                  <a:pt x="145982" y="1115895"/>
                </a:cubicBezTo>
                <a:cubicBezTo>
                  <a:pt x="161349" y="1115895"/>
                  <a:pt x="177447" y="1115895"/>
                  <a:pt x="194277" y="1115895"/>
                </a:cubicBezTo>
                <a:cubicBezTo>
                  <a:pt x="193179" y="1112602"/>
                  <a:pt x="192448" y="1109309"/>
                  <a:pt x="192082" y="1106016"/>
                </a:cubicBezTo>
                <a:cubicBezTo>
                  <a:pt x="191716" y="1100528"/>
                  <a:pt x="194460" y="1096687"/>
                  <a:pt x="200314" y="1094492"/>
                </a:cubicBezTo>
                <a:cubicBezTo>
                  <a:pt x="219339" y="1087906"/>
                  <a:pt x="241657" y="1081869"/>
                  <a:pt x="267268" y="1076381"/>
                </a:cubicBezTo>
                <a:cubicBezTo>
                  <a:pt x="268731" y="1062112"/>
                  <a:pt x="270012" y="1048941"/>
                  <a:pt x="271109" y="1036867"/>
                </a:cubicBezTo>
                <a:cubicBezTo>
                  <a:pt x="271109" y="1030282"/>
                  <a:pt x="271658" y="1023513"/>
                  <a:pt x="272756" y="1016561"/>
                </a:cubicBezTo>
                <a:cubicBezTo>
                  <a:pt x="265073" y="1016561"/>
                  <a:pt x="259219" y="1015647"/>
                  <a:pt x="255194" y="1013817"/>
                </a:cubicBezTo>
                <a:cubicBezTo>
                  <a:pt x="249706" y="1010525"/>
                  <a:pt x="245316" y="1007232"/>
                  <a:pt x="242023" y="1003939"/>
                </a:cubicBezTo>
                <a:cubicBezTo>
                  <a:pt x="239828" y="1000646"/>
                  <a:pt x="237267" y="997170"/>
                  <a:pt x="234340" y="993512"/>
                </a:cubicBezTo>
                <a:cubicBezTo>
                  <a:pt x="232145" y="989853"/>
                  <a:pt x="229766" y="985280"/>
                  <a:pt x="227205" y="979792"/>
                </a:cubicBezTo>
                <a:cubicBezTo>
                  <a:pt x="225742" y="974304"/>
                  <a:pt x="226108" y="969730"/>
                  <a:pt x="228303" y="966072"/>
                </a:cubicBezTo>
                <a:cubicBezTo>
                  <a:pt x="230498" y="962779"/>
                  <a:pt x="236352" y="960766"/>
                  <a:pt x="245864" y="960035"/>
                </a:cubicBezTo>
                <a:cubicBezTo>
                  <a:pt x="253914" y="959669"/>
                  <a:pt x="264158" y="958205"/>
                  <a:pt x="276598" y="955644"/>
                </a:cubicBezTo>
                <a:cubicBezTo>
                  <a:pt x="276598" y="948693"/>
                  <a:pt x="276598" y="941558"/>
                  <a:pt x="276598" y="934241"/>
                </a:cubicBezTo>
                <a:cubicBezTo>
                  <a:pt x="273305" y="922167"/>
                  <a:pt x="272024" y="912106"/>
                  <a:pt x="272756" y="904057"/>
                </a:cubicBezTo>
                <a:cubicBezTo>
                  <a:pt x="272756" y="899666"/>
                  <a:pt x="274037" y="896008"/>
                  <a:pt x="276598" y="893081"/>
                </a:cubicBezTo>
                <a:cubicBezTo>
                  <a:pt x="276598" y="876617"/>
                  <a:pt x="276598" y="859969"/>
                  <a:pt x="276598" y="843139"/>
                </a:cubicBezTo>
                <a:cubicBezTo>
                  <a:pt x="185496" y="843139"/>
                  <a:pt x="94761" y="843139"/>
                  <a:pt x="4391" y="843139"/>
                </a:cubicBezTo>
                <a:close/>
                <a:moveTo>
                  <a:pt x="4267201" y="839298"/>
                </a:moveTo>
                <a:cubicBezTo>
                  <a:pt x="4267566" y="839298"/>
                  <a:pt x="4269030" y="839298"/>
                  <a:pt x="4271591" y="839298"/>
                </a:cubicBezTo>
                <a:cubicBezTo>
                  <a:pt x="4453794" y="839298"/>
                  <a:pt x="4636728" y="839298"/>
                  <a:pt x="4820395" y="839298"/>
                </a:cubicBezTo>
                <a:cubicBezTo>
                  <a:pt x="4822590" y="839298"/>
                  <a:pt x="4824053" y="839298"/>
                  <a:pt x="4824785" y="839298"/>
                </a:cubicBezTo>
                <a:cubicBezTo>
                  <a:pt x="4824785" y="1024794"/>
                  <a:pt x="4824785" y="1210472"/>
                  <a:pt x="4824785" y="1396334"/>
                </a:cubicBezTo>
                <a:cubicBezTo>
                  <a:pt x="4824419" y="1396334"/>
                  <a:pt x="4822955" y="1396334"/>
                  <a:pt x="4820395" y="1396334"/>
                </a:cubicBezTo>
                <a:cubicBezTo>
                  <a:pt x="4637095" y="1396334"/>
                  <a:pt x="4454160" y="1396334"/>
                  <a:pt x="4271591" y="1396334"/>
                </a:cubicBezTo>
                <a:cubicBezTo>
                  <a:pt x="4269396" y="1396334"/>
                  <a:pt x="4267932" y="1396334"/>
                  <a:pt x="4267201" y="1396334"/>
                </a:cubicBezTo>
                <a:cubicBezTo>
                  <a:pt x="4267201" y="1210838"/>
                  <a:pt x="4267201" y="1025159"/>
                  <a:pt x="4267201" y="839298"/>
                </a:cubicBezTo>
                <a:close/>
                <a:moveTo>
                  <a:pt x="3552825" y="839298"/>
                </a:moveTo>
                <a:cubicBezTo>
                  <a:pt x="3553191" y="839298"/>
                  <a:pt x="3554655" y="839298"/>
                  <a:pt x="3557216" y="839298"/>
                </a:cubicBezTo>
                <a:cubicBezTo>
                  <a:pt x="3739419" y="839298"/>
                  <a:pt x="3922353" y="839298"/>
                  <a:pt x="4106020" y="839298"/>
                </a:cubicBezTo>
                <a:cubicBezTo>
                  <a:pt x="4108215" y="839298"/>
                  <a:pt x="4109678" y="839298"/>
                  <a:pt x="4110410" y="839298"/>
                </a:cubicBezTo>
                <a:cubicBezTo>
                  <a:pt x="4110410" y="1024794"/>
                  <a:pt x="4110410" y="1210472"/>
                  <a:pt x="4110410" y="1396334"/>
                </a:cubicBezTo>
                <a:cubicBezTo>
                  <a:pt x="4110044" y="1396334"/>
                  <a:pt x="4108581" y="1396334"/>
                  <a:pt x="4106020" y="1396334"/>
                </a:cubicBezTo>
                <a:cubicBezTo>
                  <a:pt x="3922719" y="1396334"/>
                  <a:pt x="3739784" y="1396334"/>
                  <a:pt x="3557216" y="1396334"/>
                </a:cubicBezTo>
                <a:cubicBezTo>
                  <a:pt x="3555021" y="1396334"/>
                  <a:pt x="3553557" y="1396334"/>
                  <a:pt x="3552825" y="1396334"/>
                </a:cubicBezTo>
                <a:cubicBezTo>
                  <a:pt x="3552825" y="1210838"/>
                  <a:pt x="3552825" y="1025159"/>
                  <a:pt x="3552825" y="839298"/>
                </a:cubicBezTo>
                <a:close/>
                <a:moveTo>
                  <a:pt x="2847975" y="839298"/>
                </a:moveTo>
                <a:cubicBezTo>
                  <a:pt x="2848341" y="839298"/>
                  <a:pt x="2849805" y="839298"/>
                  <a:pt x="2852366" y="839298"/>
                </a:cubicBezTo>
                <a:cubicBezTo>
                  <a:pt x="3034569" y="839298"/>
                  <a:pt x="3217503" y="839298"/>
                  <a:pt x="3401170" y="839298"/>
                </a:cubicBezTo>
                <a:cubicBezTo>
                  <a:pt x="3403365" y="839298"/>
                  <a:pt x="3404828" y="839298"/>
                  <a:pt x="3405560" y="839298"/>
                </a:cubicBezTo>
                <a:cubicBezTo>
                  <a:pt x="3405560" y="1024794"/>
                  <a:pt x="3405560" y="1210472"/>
                  <a:pt x="3405560" y="1396334"/>
                </a:cubicBezTo>
                <a:cubicBezTo>
                  <a:pt x="3405194" y="1396334"/>
                  <a:pt x="3403731" y="1396334"/>
                  <a:pt x="3401170" y="1396334"/>
                </a:cubicBezTo>
                <a:cubicBezTo>
                  <a:pt x="3217869" y="1396334"/>
                  <a:pt x="3034935" y="1396334"/>
                  <a:pt x="2852366" y="1396334"/>
                </a:cubicBezTo>
                <a:cubicBezTo>
                  <a:pt x="2850171" y="1396334"/>
                  <a:pt x="2848707" y="1396334"/>
                  <a:pt x="2847975" y="1396334"/>
                </a:cubicBezTo>
                <a:cubicBezTo>
                  <a:pt x="2847975" y="1210838"/>
                  <a:pt x="2847975" y="1025159"/>
                  <a:pt x="2847975" y="839298"/>
                </a:cubicBezTo>
                <a:close/>
                <a:moveTo>
                  <a:pt x="2133601" y="839298"/>
                </a:moveTo>
                <a:cubicBezTo>
                  <a:pt x="2133966" y="839298"/>
                  <a:pt x="2135430" y="839298"/>
                  <a:pt x="2137991" y="839298"/>
                </a:cubicBezTo>
                <a:cubicBezTo>
                  <a:pt x="2320194" y="839298"/>
                  <a:pt x="2503128" y="839298"/>
                  <a:pt x="2686795" y="839298"/>
                </a:cubicBezTo>
                <a:cubicBezTo>
                  <a:pt x="2688990" y="839298"/>
                  <a:pt x="2690453" y="839298"/>
                  <a:pt x="2691185" y="839298"/>
                </a:cubicBezTo>
                <a:cubicBezTo>
                  <a:pt x="2691185" y="1024794"/>
                  <a:pt x="2691185" y="1210472"/>
                  <a:pt x="2691185" y="1396334"/>
                </a:cubicBezTo>
                <a:cubicBezTo>
                  <a:pt x="2690819" y="1396334"/>
                  <a:pt x="2689356" y="1396334"/>
                  <a:pt x="2686795" y="1396334"/>
                </a:cubicBezTo>
                <a:cubicBezTo>
                  <a:pt x="2503494" y="1396334"/>
                  <a:pt x="2320560" y="1396334"/>
                  <a:pt x="2137991" y="1396334"/>
                </a:cubicBezTo>
                <a:cubicBezTo>
                  <a:pt x="2135796" y="1396334"/>
                  <a:pt x="2134332" y="1396334"/>
                  <a:pt x="2133601" y="1396334"/>
                </a:cubicBezTo>
                <a:cubicBezTo>
                  <a:pt x="2133601" y="1210838"/>
                  <a:pt x="2133601" y="1025159"/>
                  <a:pt x="2133601" y="839298"/>
                </a:cubicBezTo>
                <a:close/>
                <a:moveTo>
                  <a:pt x="1428750" y="839298"/>
                </a:moveTo>
                <a:cubicBezTo>
                  <a:pt x="1429116" y="839298"/>
                  <a:pt x="1430580" y="839298"/>
                  <a:pt x="1433141" y="839298"/>
                </a:cubicBezTo>
                <a:cubicBezTo>
                  <a:pt x="1615344" y="839298"/>
                  <a:pt x="1798278" y="839298"/>
                  <a:pt x="1981945" y="839298"/>
                </a:cubicBezTo>
                <a:cubicBezTo>
                  <a:pt x="1984140" y="839298"/>
                  <a:pt x="1985603" y="839298"/>
                  <a:pt x="1986335" y="839298"/>
                </a:cubicBezTo>
                <a:cubicBezTo>
                  <a:pt x="1986335" y="1024794"/>
                  <a:pt x="1986335" y="1210472"/>
                  <a:pt x="1986335" y="1396334"/>
                </a:cubicBezTo>
                <a:cubicBezTo>
                  <a:pt x="1985969" y="1396334"/>
                  <a:pt x="1984506" y="1396334"/>
                  <a:pt x="1981945" y="1396334"/>
                </a:cubicBezTo>
                <a:cubicBezTo>
                  <a:pt x="1798644" y="1396334"/>
                  <a:pt x="1615710" y="1396334"/>
                  <a:pt x="1433141" y="1396334"/>
                </a:cubicBezTo>
                <a:cubicBezTo>
                  <a:pt x="1430946" y="1396334"/>
                  <a:pt x="1429482" y="1396334"/>
                  <a:pt x="1428750" y="1396334"/>
                </a:cubicBezTo>
                <a:cubicBezTo>
                  <a:pt x="1428750" y="1210838"/>
                  <a:pt x="1428750" y="1025159"/>
                  <a:pt x="1428750" y="839298"/>
                </a:cubicBezTo>
                <a:close/>
                <a:moveTo>
                  <a:pt x="714375" y="839298"/>
                </a:moveTo>
                <a:cubicBezTo>
                  <a:pt x="714742" y="839298"/>
                  <a:pt x="716205" y="839298"/>
                  <a:pt x="718766" y="839298"/>
                </a:cubicBezTo>
                <a:cubicBezTo>
                  <a:pt x="900969" y="839298"/>
                  <a:pt x="1083903" y="839298"/>
                  <a:pt x="1267570" y="839298"/>
                </a:cubicBezTo>
                <a:cubicBezTo>
                  <a:pt x="1269765" y="839298"/>
                  <a:pt x="1271228" y="839298"/>
                  <a:pt x="1271960" y="839298"/>
                </a:cubicBezTo>
                <a:cubicBezTo>
                  <a:pt x="1271960" y="1024794"/>
                  <a:pt x="1271960" y="1210472"/>
                  <a:pt x="1271960" y="1396334"/>
                </a:cubicBezTo>
                <a:cubicBezTo>
                  <a:pt x="1271594" y="1396334"/>
                  <a:pt x="1270131" y="1396334"/>
                  <a:pt x="1267570" y="1396334"/>
                </a:cubicBezTo>
                <a:cubicBezTo>
                  <a:pt x="1084269" y="1396334"/>
                  <a:pt x="901335" y="1396334"/>
                  <a:pt x="718766" y="1396334"/>
                </a:cubicBezTo>
                <a:cubicBezTo>
                  <a:pt x="716571" y="1396334"/>
                  <a:pt x="715107" y="1396334"/>
                  <a:pt x="714375" y="1396334"/>
                </a:cubicBezTo>
                <a:cubicBezTo>
                  <a:pt x="714375" y="1210838"/>
                  <a:pt x="714375" y="1025159"/>
                  <a:pt x="714375" y="839298"/>
                </a:cubicBezTo>
                <a:close/>
                <a:moveTo>
                  <a:pt x="0" y="839298"/>
                </a:moveTo>
                <a:cubicBezTo>
                  <a:pt x="366" y="839298"/>
                  <a:pt x="1830" y="839298"/>
                  <a:pt x="4391" y="839298"/>
                </a:cubicBezTo>
                <a:cubicBezTo>
                  <a:pt x="186594" y="839298"/>
                  <a:pt x="369528" y="839298"/>
                  <a:pt x="553195" y="839298"/>
                </a:cubicBezTo>
                <a:cubicBezTo>
                  <a:pt x="555390" y="839298"/>
                  <a:pt x="556853" y="839298"/>
                  <a:pt x="557585" y="839298"/>
                </a:cubicBezTo>
                <a:cubicBezTo>
                  <a:pt x="557585" y="1024794"/>
                  <a:pt x="557585" y="1210472"/>
                  <a:pt x="557585" y="1396334"/>
                </a:cubicBezTo>
                <a:cubicBezTo>
                  <a:pt x="557219" y="1396334"/>
                  <a:pt x="555756" y="1396334"/>
                  <a:pt x="553195" y="1396334"/>
                </a:cubicBezTo>
                <a:cubicBezTo>
                  <a:pt x="369894" y="1396334"/>
                  <a:pt x="186960" y="1396334"/>
                  <a:pt x="4391" y="1396334"/>
                </a:cubicBezTo>
                <a:cubicBezTo>
                  <a:pt x="2196" y="1396334"/>
                  <a:pt x="732" y="1396334"/>
                  <a:pt x="0" y="1396334"/>
                </a:cubicBezTo>
                <a:cubicBezTo>
                  <a:pt x="0" y="1210838"/>
                  <a:pt x="0" y="1025159"/>
                  <a:pt x="0" y="839298"/>
                </a:cubicBezTo>
                <a:close/>
                <a:moveTo>
                  <a:pt x="4981026" y="838200"/>
                </a:moveTo>
                <a:lnTo>
                  <a:pt x="4983770" y="838200"/>
                </a:lnTo>
                <a:lnTo>
                  <a:pt x="4987063" y="838200"/>
                </a:lnTo>
                <a:lnTo>
                  <a:pt x="5534221" y="838200"/>
                </a:lnTo>
                <a:lnTo>
                  <a:pt x="5536965" y="838200"/>
                </a:lnTo>
                <a:lnTo>
                  <a:pt x="5540257" y="838200"/>
                </a:lnTo>
                <a:lnTo>
                  <a:pt x="5540257" y="1397431"/>
                </a:lnTo>
                <a:lnTo>
                  <a:pt x="5536965" y="1397431"/>
                </a:lnTo>
                <a:lnTo>
                  <a:pt x="5534221" y="1397431"/>
                </a:lnTo>
                <a:lnTo>
                  <a:pt x="4987063" y="1397431"/>
                </a:lnTo>
                <a:lnTo>
                  <a:pt x="4983770" y="1397431"/>
                </a:lnTo>
                <a:lnTo>
                  <a:pt x="4981026" y="1397431"/>
                </a:lnTo>
                <a:close/>
                <a:moveTo>
                  <a:pt x="276598" y="370992"/>
                </a:moveTo>
                <a:cubicBezTo>
                  <a:pt x="267817" y="372455"/>
                  <a:pt x="258853" y="374284"/>
                  <a:pt x="249706" y="376480"/>
                </a:cubicBezTo>
                <a:cubicBezTo>
                  <a:pt x="249340" y="376845"/>
                  <a:pt x="248975" y="377577"/>
                  <a:pt x="248608" y="378675"/>
                </a:cubicBezTo>
                <a:cubicBezTo>
                  <a:pt x="236535" y="400627"/>
                  <a:pt x="231596" y="412884"/>
                  <a:pt x="233791" y="415445"/>
                </a:cubicBezTo>
                <a:cubicBezTo>
                  <a:pt x="234888" y="417640"/>
                  <a:pt x="242206" y="416725"/>
                  <a:pt x="255743" y="412701"/>
                </a:cubicBezTo>
                <a:cubicBezTo>
                  <a:pt x="261231" y="410505"/>
                  <a:pt x="268183" y="408310"/>
                  <a:pt x="276598" y="406115"/>
                </a:cubicBezTo>
                <a:cubicBezTo>
                  <a:pt x="276598" y="394041"/>
                  <a:pt x="276598" y="382333"/>
                  <a:pt x="276598" y="370992"/>
                </a:cubicBezTo>
                <a:close/>
                <a:moveTo>
                  <a:pt x="5105056" y="340259"/>
                </a:moveTo>
                <a:cubicBezTo>
                  <a:pt x="5117129" y="340259"/>
                  <a:pt x="5127557" y="345747"/>
                  <a:pt x="5136337" y="356723"/>
                </a:cubicBezTo>
                <a:cubicBezTo>
                  <a:pt x="5144387" y="366967"/>
                  <a:pt x="5148595" y="383248"/>
                  <a:pt x="5148960" y="405566"/>
                </a:cubicBezTo>
                <a:cubicBezTo>
                  <a:pt x="5148960" y="427518"/>
                  <a:pt x="5142557" y="448007"/>
                  <a:pt x="5129752" y="467032"/>
                </a:cubicBezTo>
                <a:cubicBezTo>
                  <a:pt x="5115483" y="487887"/>
                  <a:pt x="5096641" y="498314"/>
                  <a:pt x="5073225" y="498314"/>
                </a:cubicBezTo>
                <a:lnTo>
                  <a:pt x="5073225" y="479655"/>
                </a:lnTo>
                <a:cubicBezTo>
                  <a:pt x="5089689" y="479655"/>
                  <a:pt x="5103043" y="471606"/>
                  <a:pt x="5113288" y="455507"/>
                </a:cubicBezTo>
                <a:cubicBezTo>
                  <a:pt x="5122069" y="441970"/>
                  <a:pt x="5126459" y="430445"/>
                  <a:pt x="5126459" y="420933"/>
                </a:cubicBezTo>
                <a:cubicBezTo>
                  <a:pt x="5126459" y="417640"/>
                  <a:pt x="5124996" y="415993"/>
                  <a:pt x="5122069" y="415993"/>
                </a:cubicBezTo>
                <a:cubicBezTo>
                  <a:pt x="5119508" y="415993"/>
                  <a:pt x="5116764" y="416542"/>
                  <a:pt x="5113837" y="417640"/>
                </a:cubicBezTo>
                <a:cubicBezTo>
                  <a:pt x="5111641" y="418737"/>
                  <a:pt x="5108715" y="419469"/>
                  <a:pt x="5105056" y="419835"/>
                </a:cubicBezTo>
                <a:cubicBezTo>
                  <a:pt x="5092617" y="419835"/>
                  <a:pt x="5082738" y="415628"/>
                  <a:pt x="5075421" y="407213"/>
                </a:cubicBezTo>
                <a:cubicBezTo>
                  <a:pt x="5068835" y="399163"/>
                  <a:pt x="5065542" y="390017"/>
                  <a:pt x="5065542" y="379772"/>
                </a:cubicBezTo>
                <a:cubicBezTo>
                  <a:pt x="5065542" y="369528"/>
                  <a:pt x="5068835" y="360198"/>
                  <a:pt x="5075421" y="351783"/>
                </a:cubicBezTo>
                <a:cubicBezTo>
                  <a:pt x="5083103" y="344100"/>
                  <a:pt x="5092982" y="340259"/>
                  <a:pt x="5105056" y="340259"/>
                </a:cubicBezTo>
                <a:close/>
                <a:moveTo>
                  <a:pt x="2455199" y="320502"/>
                </a:moveTo>
                <a:cubicBezTo>
                  <a:pt x="2440930" y="324160"/>
                  <a:pt x="2427393" y="328185"/>
                  <a:pt x="2414588" y="332575"/>
                </a:cubicBezTo>
                <a:cubicBezTo>
                  <a:pt x="2414588" y="350137"/>
                  <a:pt x="2414588" y="368430"/>
                  <a:pt x="2414588" y="387456"/>
                </a:cubicBezTo>
                <a:cubicBezTo>
                  <a:pt x="2428857" y="369894"/>
                  <a:pt x="2440565" y="352149"/>
                  <a:pt x="2449711" y="334222"/>
                </a:cubicBezTo>
                <a:cubicBezTo>
                  <a:pt x="2451175" y="329831"/>
                  <a:pt x="2453004" y="325258"/>
                  <a:pt x="2455199" y="320502"/>
                </a:cubicBezTo>
                <a:close/>
                <a:moveTo>
                  <a:pt x="5263660" y="282634"/>
                </a:moveTo>
                <a:lnTo>
                  <a:pt x="5263660" y="553194"/>
                </a:lnTo>
                <a:lnTo>
                  <a:pt x="5534221" y="553194"/>
                </a:lnTo>
                <a:lnTo>
                  <a:pt x="5534221" y="282634"/>
                </a:lnTo>
                <a:close/>
                <a:moveTo>
                  <a:pt x="4987063" y="282634"/>
                </a:moveTo>
                <a:lnTo>
                  <a:pt x="4987063" y="553194"/>
                </a:lnTo>
                <a:lnTo>
                  <a:pt x="5257623" y="553194"/>
                </a:lnTo>
                <a:lnTo>
                  <a:pt x="5257623" y="282634"/>
                </a:lnTo>
                <a:close/>
                <a:moveTo>
                  <a:pt x="4677157" y="281537"/>
                </a:moveTo>
                <a:cubicBezTo>
                  <a:pt x="4674596" y="285927"/>
                  <a:pt x="4671303" y="290866"/>
                  <a:pt x="4667279" y="296354"/>
                </a:cubicBezTo>
                <a:cubicBezTo>
                  <a:pt x="4650815" y="313184"/>
                  <a:pt x="4631972" y="335319"/>
                  <a:pt x="4610752" y="362759"/>
                </a:cubicBezTo>
                <a:cubicBezTo>
                  <a:pt x="4607459" y="366418"/>
                  <a:pt x="4604166" y="370443"/>
                  <a:pt x="4600873" y="374833"/>
                </a:cubicBezTo>
                <a:cubicBezTo>
                  <a:pt x="4609654" y="382516"/>
                  <a:pt x="4615325" y="389834"/>
                  <a:pt x="4617886" y="396785"/>
                </a:cubicBezTo>
                <a:cubicBezTo>
                  <a:pt x="4620447" y="407030"/>
                  <a:pt x="4620996" y="414896"/>
                  <a:pt x="4619533" y="420384"/>
                </a:cubicBezTo>
                <a:cubicBezTo>
                  <a:pt x="4618435" y="425140"/>
                  <a:pt x="4617154" y="430079"/>
                  <a:pt x="4615691" y="435202"/>
                </a:cubicBezTo>
                <a:cubicBezTo>
                  <a:pt x="4615325" y="439592"/>
                  <a:pt x="4612947" y="443982"/>
                  <a:pt x="4608557" y="448373"/>
                </a:cubicBezTo>
                <a:cubicBezTo>
                  <a:pt x="4604898" y="451666"/>
                  <a:pt x="4600690" y="454410"/>
                  <a:pt x="4595934" y="456605"/>
                </a:cubicBezTo>
                <a:cubicBezTo>
                  <a:pt x="4591544" y="457703"/>
                  <a:pt x="4581117" y="451483"/>
                  <a:pt x="4564652" y="437946"/>
                </a:cubicBezTo>
                <a:cubicBezTo>
                  <a:pt x="4560262" y="434287"/>
                  <a:pt x="4556420" y="430445"/>
                  <a:pt x="4553128" y="426421"/>
                </a:cubicBezTo>
                <a:cubicBezTo>
                  <a:pt x="4551664" y="427884"/>
                  <a:pt x="4550017" y="429348"/>
                  <a:pt x="4548188" y="430811"/>
                </a:cubicBezTo>
                <a:cubicBezTo>
                  <a:pt x="4548188" y="471423"/>
                  <a:pt x="4548188" y="512583"/>
                  <a:pt x="4548188" y="554292"/>
                </a:cubicBezTo>
                <a:cubicBezTo>
                  <a:pt x="4638192" y="554292"/>
                  <a:pt x="4728927" y="554292"/>
                  <a:pt x="4820395" y="554292"/>
                </a:cubicBezTo>
                <a:cubicBezTo>
                  <a:pt x="4820395" y="463191"/>
                  <a:pt x="4820395" y="372272"/>
                  <a:pt x="4820395" y="281537"/>
                </a:cubicBezTo>
                <a:cubicBezTo>
                  <a:pt x="4772832" y="281537"/>
                  <a:pt x="4725086" y="281537"/>
                  <a:pt x="4677157" y="281537"/>
                </a:cubicBezTo>
                <a:close/>
                <a:moveTo>
                  <a:pt x="4550932" y="281537"/>
                </a:moveTo>
                <a:cubicBezTo>
                  <a:pt x="4549835" y="281902"/>
                  <a:pt x="4548920" y="282817"/>
                  <a:pt x="4548188" y="284281"/>
                </a:cubicBezTo>
                <a:cubicBezTo>
                  <a:pt x="4548188" y="301842"/>
                  <a:pt x="4548188" y="319587"/>
                  <a:pt x="4548188" y="337514"/>
                </a:cubicBezTo>
                <a:cubicBezTo>
                  <a:pt x="4551847" y="333124"/>
                  <a:pt x="4556054" y="328185"/>
                  <a:pt x="4560811" y="322697"/>
                </a:cubicBezTo>
                <a:cubicBezTo>
                  <a:pt x="4573982" y="304769"/>
                  <a:pt x="4583861" y="291049"/>
                  <a:pt x="4590446" y="281537"/>
                </a:cubicBezTo>
                <a:cubicBezTo>
                  <a:pt x="4577275" y="281537"/>
                  <a:pt x="4564104" y="281537"/>
                  <a:pt x="4550932" y="281537"/>
                </a:cubicBezTo>
                <a:close/>
                <a:moveTo>
                  <a:pt x="4271591" y="281537"/>
                </a:moveTo>
                <a:cubicBezTo>
                  <a:pt x="4271591" y="371540"/>
                  <a:pt x="4271591" y="462459"/>
                  <a:pt x="4271591" y="554292"/>
                </a:cubicBezTo>
                <a:cubicBezTo>
                  <a:pt x="4361595" y="554292"/>
                  <a:pt x="4452330" y="554292"/>
                  <a:pt x="4543798" y="554292"/>
                </a:cubicBezTo>
                <a:cubicBezTo>
                  <a:pt x="4543798" y="514778"/>
                  <a:pt x="4543798" y="475264"/>
                  <a:pt x="4543798" y="435750"/>
                </a:cubicBezTo>
                <a:cubicBezTo>
                  <a:pt x="4522577" y="455507"/>
                  <a:pt x="4503186" y="470874"/>
                  <a:pt x="4485624" y="481850"/>
                </a:cubicBezTo>
                <a:cubicBezTo>
                  <a:pt x="4468063" y="492826"/>
                  <a:pt x="4450318" y="501607"/>
                  <a:pt x="4432390" y="508192"/>
                </a:cubicBezTo>
                <a:cubicBezTo>
                  <a:pt x="4414463" y="514778"/>
                  <a:pt x="4397633" y="521364"/>
                  <a:pt x="4381900" y="527949"/>
                </a:cubicBezTo>
                <a:cubicBezTo>
                  <a:pt x="4366534" y="534535"/>
                  <a:pt x="4353729" y="538926"/>
                  <a:pt x="4343484" y="541121"/>
                </a:cubicBezTo>
                <a:cubicBezTo>
                  <a:pt x="4331411" y="543316"/>
                  <a:pt x="4324642" y="542950"/>
                  <a:pt x="4323179" y="540023"/>
                </a:cubicBezTo>
                <a:cubicBezTo>
                  <a:pt x="4322081" y="537462"/>
                  <a:pt x="4327569" y="532340"/>
                  <a:pt x="4339643" y="524657"/>
                </a:cubicBezTo>
                <a:cubicBezTo>
                  <a:pt x="4371473" y="503802"/>
                  <a:pt x="4399828" y="483679"/>
                  <a:pt x="4424707" y="464288"/>
                </a:cubicBezTo>
                <a:cubicBezTo>
                  <a:pt x="4449221" y="445629"/>
                  <a:pt x="4471721" y="425689"/>
                  <a:pt x="4492210" y="404469"/>
                </a:cubicBezTo>
                <a:cubicBezTo>
                  <a:pt x="4497698" y="398615"/>
                  <a:pt x="4503735" y="391846"/>
                  <a:pt x="4510321" y="384163"/>
                </a:cubicBezTo>
                <a:cubicBezTo>
                  <a:pt x="4508126" y="383065"/>
                  <a:pt x="4505930" y="381785"/>
                  <a:pt x="4503735" y="380321"/>
                </a:cubicBezTo>
                <a:cubicBezTo>
                  <a:pt x="4496783" y="374833"/>
                  <a:pt x="4489649" y="370809"/>
                  <a:pt x="4482332" y="368248"/>
                </a:cubicBezTo>
                <a:cubicBezTo>
                  <a:pt x="4475746" y="366052"/>
                  <a:pt x="4471538" y="360747"/>
                  <a:pt x="4469709" y="352332"/>
                </a:cubicBezTo>
                <a:cubicBezTo>
                  <a:pt x="4468246" y="344283"/>
                  <a:pt x="4470075" y="337697"/>
                  <a:pt x="4475197" y="332575"/>
                </a:cubicBezTo>
                <a:cubicBezTo>
                  <a:pt x="4480685" y="328185"/>
                  <a:pt x="4486722" y="325258"/>
                  <a:pt x="4493308" y="323794"/>
                </a:cubicBezTo>
                <a:cubicBezTo>
                  <a:pt x="4499894" y="323429"/>
                  <a:pt x="4505747" y="323794"/>
                  <a:pt x="4510870" y="324892"/>
                </a:cubicBezTo>
                <a:cubicBezTo>
                  <a:pt x="4516358" y="326355"/>
                  <a:pt x="4527334" y="330746"/>
                  <a:pt x="4543798" y="338063"/>
                </a:cubicBezTo>
                <a:cubicBezTo>
                  <a:pt x="4543798" y="321233"/>
                  <a:pt x="4543798" y="304403"/>
                  <a:pt x="4543798" y="287573"/>
                </a:cubicBezTo>
                <a:cubicBezTo>
                  <a:pt x="4539041" y="291964"/>
                  <a:pt x="4534285" y="295805"/>
                  <a:pt x="4529529" y="299098"/>
                </a:cubicBezTo>
                <a:cubicBezTo>
                  <a:pt x="4524772" y="302391"/>
                  <a:pt x="4520748" y="304952"/>
                  <a:pt x="4517455" y="306781"/>
                </a:cubicBezTo>
                <a:cubicBezTo>
                  <a:pt x="4514894" y="307879"/>
                  <a:pt x="4512881" y="308794"/>
                  <a:pt x="4511418" y="309525"/>
                </a:cubicBezTo>
                <a:cubicBezTo>
                  <a:pt x="4503369" y="310989"/>
                  <a:pt x="4496783" y="313184"/>
                  <a:pt x="4491661" y="316111"/>
                </a:cubicBezTo>
                <a:cubicBezTo>
                  <a:pt x="4487271" y="318306"/>
                  <a:pt x="4482880" y="320502"/>
                  <a:pt x="4478490" y="322697"/>
                </a:cubicBezTo>
                <a:cubicBezTo>
                  <a:pt x="4474831" y="324160"/>
                  <a:pt x="4470624" y="326904"/>
                  <a:pt x="4465867" y="330929"/>
                </a:cubicBezTo>
                <a:cubicBezTo>
                  <a:pt x="4461477" y="334222"/>
                  <a:pt x="4455806" y="336417"/>
                  <a:pt x="4448855" y="337514"/>
                </a:cubicBezTo>
                <a:cubicBezTo>
                  <a:pt x="4442269" y="338612"/>
                  <a:pt x="4435866" y="341173"/>
                  <a:pt x="4429646" y="345198"/>
                </a:cubicBezTo>
                <a:cubicBezTo>
                  <a:pt x="4423792" y="348856"/>
                  <a:pt x="4419585" y="349588"/>
                  <a:pt x="4417024" y="347393"/>
                </a:cubicBezTo>
                <a:cubicBezTo>
                  <a:pt x="4414829" y="344832"/>
                  <a:pt x="4417939" y="339161"/>
                  <a:pt x="4426354" y="330380"/>
                </a:cubicBezTo>
                <a:cubicBezTo>
                  <a:pt x="4434037" y="321599"/>
                  <a:pt x="4443184" y="312635"/>
                  <a:pt x="4453794" y="303489"/>
                </a:cubicBezTo>
                <a:cubicBezTo>
                  <a:pt x="4459282" y="297635"/>
                  <a:pt x="4463672" y="293244"/>
                  <a:pt x="4466965" y="290317"/>
                </a:cubicBezTo>
                <a:cubicBezTo>
                  <a:pt x="4469160" y="288854"/>
                  <a:pt x="4471904" y="285927"/>
                  <a:pt x="4475197" y="281537"/>
                </a:cubicBezTo>
                <a:cubicBezTo>
                  <a:pt x="4407145" y="281537"/>
                  <a:pt x="4339277" y="281537"/>
                  <a:pt x="4271591" y="281537"/>
                </a:cubicBezTo>
                <a:close/>
                <a:moveTo>
                  <a:pt x="3956196" y="281537"/>
                </a:moveTo>
                <a:cubicBezTo>
                  <a:pt x="3956562" y="300562"/>
                  <a:pt x="3956928" y="319221"/>
                  <a:pt x="3957294" y="337514"/>
                </a:cubicBezTo>
                <a:cubicBezTo>
                  <a:pt x="3956196" y="384712"/>
                  <a:pt x="3954550" y="420018"/>
                  <a:pt x="3952354" y="443434"/>
                </a:cubicBezTo>
                <a:cubicBezTo>
                  <a:pt x="3950159" y="466483"/>
                  <a:pt x="3946135" y="483130"/>
                  <a:pt x="3940281" y="493375"/>
                </a:cubicBezTo>
                <a:cubicBezTo>
                  <a:pt x="3933695" y="498863"/>
                  <a:pt x="3926744" y="502339"/>
                  <a:pt x="3919426" y="503802"/>
                </a:cubicBezTo>
                <a:cubicBezTo>
                  <a:pt x="3911743" y="504900"/>
                  <a:pt x="3904792" y="507827"/>
                  <a:pt x="3898572" y="512583"/>
                </a:cubicBezTo>
                <a:cubicBezTo>
                  <a:pt x="3892718" y="516973"/>
                  <a:pt x="3886864" y="520266"/>
                  <a:pt x="3881010" y="522461"/>
                </a:cubicBezTo>
                <a:cubicBezTo>
                  <a:pt x="3875522" y="524657"/>
                  <a:pt x="3870948" y="527584"/>
                  <a:pt x="3867290" y="531242"/>
                </a:cubicBezTo>
                <a:cubicBezTo>
                  <a:pt x="3863997" y="534901"/>
                  <a:pt x="3860155" y="536730"/>
                  <a:pt x="3855765" y="536730"/>
                </a:cubicBezTo>
                <a:cubicBezTo>
                  <a:pt x="3851375" y="536730"/>
                  <a:pt x="3847350" y="533620"/>
                  <a:pt x="3843691" y="527401"/>
                </a:cubicBezTo>
                <a:cubicBezTo>
                  <a:pt x="3840399" y="522644"/>
                  <a:pt x="3837106" y="518803"/>
                  <a:pt x="3833813" y="515876"/>
                </a:cubicBezTo>
                <a:cubicBezTo>
                  <a:pt x="3833813" y="527949"/>
                  <a:pt x="3833813" y="540755"/>
                  <a:pt x="3833813" y="554292"/>
                </a:cubicBezTo>
                <a:cubicBezTo>
                  <a:pt x="3923817" y="554292"/>
                  <a:pt x="4014552" y="554292"/>
                  <a:pt x="4106020" y="554292"/>
                </a:cubicBezTo>
                <a:cubicBezTo>
                  <a:pt x="4106020" y="463191"/>
                  <a:pt x="4106020" y="372272"/>
                  <a:pt x="4106020" y="281537"/>
                </a:cubicBezTo>
                <a:cubicBezTo>
                  <a:pt x="4056262" y="281537"/>
                  <a:pt x="4006320" y="281537"/>
                  <a:pt x="3956196" y="281537"/>
                </a:cubicBezTo>
                <a:close/>
                <a:moveTo>
                  <a:pt x="3833813" y="281537"/>
                </a:moveTo>
                <a:cubicBezTo>
                  <a:pt x="3833813" y="290317"/>
                  <a:pt x="3833813" y="299464"/>
                  <a:pt x="3833813" y="308977"/>
                </a:cubicBezTo>
                <a:cubicBezTo>
                  <a:pt x="3839301" y="308977"/>
                  <a:pt x="3845521" y="308611"/>
                  <a:pt x="3852472" y="307879"/>
                </a:cubicBezTo>
                <a:cubicBezTo>
                  <a:pt x="3855765" y="307513"/>
                  <a:pt x="3858326" y="308245"/>
                  <a:pt x="3860155" y="310074"/>
                </a:cubicBezTo>
                <a:cubicBezTo>
                  <a:pt x="3861619" y="312270"/>
                  <a:pt x="3863448" y="313916"/>
                  <a:pt x="3865644" y="315014"/>
                </a:cubicBezTo>
                <a:cubicBezTo>
                  <a:pt x="3866741" y="316111"/>
                  <a:pt x="3868022" y="317758"/>
                  <a:pt x="3869485" y="319953"/>
                </a:cubicBezTo>
                <a:cubicBezTo>
                  <a:pt x="3870583" y="321416"/>
                  <a:pt x="3872229" y="323429"/>
                  <a:pt x="3874424" y="325990"/>
                </a:cubicBezTo>
                <a:cubicBezTo>
                  <a:pt x="3875888" y="328185"/>
                  <a:pt x="3876436" y="330746"/>
                  <a:pt x="3876071" y="333673"/>
                </a:cubicBezTo>
                <a:cubicBezTo>
                  <a:pt x="3875705" y="336234"/>
                  <a:pt x="3875339" y="338795"/>
                  <a:pt x="3874973" y="341356"/>
                </a:cubicBezTo>
                <a:cubicBezTo>
                  <a:pt x="3874973" y="343551"/>
                  <a:pt x="3874241" y="345747"/>
                  <a:pt x="3872778" y="347942"/>
                </a:cubicBezTo>
                <a:cubicBezTo>
                  <a:pt x="3871315" y="350137"/>
                  <a:pt x="3870217" y="352881"/>
                  <a:pt x="3869485" y="356174"/>
                </a:cubicBezTo>
                <a:cubicBezTo>
                  <a:pt x="3869119" y="359467"/>
                  <a:pt x="3866924" y="361296"/>
                  <a:pt x="3862899" y="361662"/>
                </a:cubicBezTo>
                <a:cubicBezTo>
                  <a:pt x="3856314" y="362759"/>
                  <a:pt x="3846619" y="364772"/>
                  <a:pt x="3833813" y="367699"/>
                </a:cubicBezTo>
                <a:cubicBezTo>
                  <a:pt x="3833813" y="402090"/>
                  <a:pt x="3833813" y="437031"/>
                  <a:pt x="3833813" y="472520"/>
                </a:cubicBezTo>
                <a:cubicBezTo>
                  <a:pt x="3840399" y="472520"/>
                  <a:pt x="3847533" y="472703"/>
                  <a:pt x="3855216" y="473069"/>
                </a:cubicBezTo>
                <a:cubicBezTo>
                  <a:pt x="3863997" y="473069"/>
                  <a:pt x="3871132" y="470508"/>
                  <a:pt x="3876620" y="465386"/>
                </a:cubicBezTo>
                <a:cubicBezTo>
                  <a:pt x="3877717" y="460995"/>
                  <a:pt x="3878998" y="448556"/>
                  <a:pt x="3880461" y="428067"/>
                </a:cubicBezTo>
                <a:cubicBezTo>
                  <a:pt x="3881559" y="407944"/>
                  <a:pt x="3882473" y="378309"/>
                  <a:pt x="3883205" y="339161"/>
                </a:cubicBezTo>
                <a:cubicBezTo>
                  <a:pt x="3883205" y="321599"/>
                  <a:pt x="3883022" y="302391"/>
                  <a:pt x="3882656" y="281537"/>
                </a:cubicBezTo>
                <a:cubicBezTo>
                  <a:pt x="3866192" y="281537"/>
                  <a:pt x="3849911" y="281537"/>
                  <a:pt x="3833813" y="281537"/>
                </a:cubicBezTo>
                <a:close/>
                <a:moveTo>
                  <a:pt x="3766859" y="281537"/>
                </a:moveTo>
                <a:cubicBezTo>
                  <a:pt x="3764664" y="293610"/>
                  <a:pt x="3761736" y="306416"/>
                  <a:pt x="3758078" y="319953"/>
                </a:cubicBezTo>
                <a:cubicBezTo>
                  <a:pt x="3766127" y="319587"/>
                  <a:pt x="3775823" y="318306"/>
                  <a:pt x="3787165" y="316111"/>
                </a:cubicBezTo>
                <a:cubicBezTo>
                  <a:pt x="3795945" y="313916"/>
                  <a:pt x="3810031" y="311721"/>
                  <a:pt x="3829422" y="309525"/>
                </a:cubicBezTo>
                <a:cubicBezTo>
                  <a:pt x="3829422" y="300379"/>
                  <a:pt x="3829422" y="291049"/>
                  <a:pt x="3829422" y="281537"/>
                </a:cubicBezTo>
                <a:cubicBezTo>
                  <a:pt x="3808568" y="281537"/>
                  <a:pt x="3787713" y="281537"/>
                  <a:pt x="3766859" y="281537"/>
                </a:cubicBezTo>
                <a:close/>
                <a:moveTo>
                  <a:pt x="3557216" y="281537"/>
                </a:moveTo>
                <a:cubicBezTo>
                  <a:pt x="3557216" y="371540"/>
                  <a:pt x="3557216" y="462459"/>
                  <a:pt x="3557216" y="554292"/>
                </a:cubicBezTo>
                <a:cubicBezTo>
                  <a:pt x="3647220" y="554292"/>
                  <a:pt x="3737955" y="554292"/>
                  <a:pt x="3829422" y="554292"/>
                </a:cubicBezTo>
                <a:cubicBezTo>
                  <a:pt x="3829422" y="540023"/>
                  <a:pt x="3829422" y="526303"/>
                  <a:pt x="3829422" y="513132"/>
                </a:cubicBezTo>
                <a:cubicBezTo>
                  <a:pt x="3826130" y="510937"/>
                  <a:pt x="3824300" y="507644"/>
                  <a:pt x="3823934" y="503253"/>
                </a:cubicBezTo>
                <a:cubicBezTo>
                  <a:pt x="3823569" y="498497"/>
                  <a:pt x="3821007" y="493009"/>
                  <a:pt x="3816251" y="486789"/>
                </a:cubicBezTo>
                <a:cubicBezTo>
                  <a:pt x="3812593" y="481301"/>
                  <a:pt x="3811129" y="477277"/>
                  <a:pt x="3811861" y="474715"/>
                </a:cubicBezTo>
                <a:cubicBezTo>
                  <a:pt x="3811861" y="472520"/>
                  <a:pt x="3816800" y="471788"/>
                  <a:pt x="3826678" y="472520"/>
                </a:cubicBezTo>
                <a:cubicBezTo>
                  <a:pt x="3827044" y="472520"/>
                  <a:pt x="3827959" y="472520"/>
                  <a:pt x="3829422" y="472520"/>
                </a:cubicBezTo>
                <a:cubicBezTo>
                  <a:pt x="3829422" y="437397"/>
                  <a:pt x="3829422" y="402639"/>
                  <a:pt x="3829422" y="368248"/>
                </a:cubicBezTo>
                <a:cubicBezTo>
                  <a:pt x="3815154" y="370809"/>
                  <a:pt x="3797958" y="373736"/>
                  <a:pt x="3777835" y="377028"/>
                </a:cubicBezTo>
                <a:cubicBezTo>
                  <a:pt x="3767956" y="378126"/>
                  <a:pt x="3761188" y="376845"/>
                  <a:pt x="3757529" y="373187"/>
                </a:cubicBezTo>
                <a:cubicBezTo>
                  <a:pt x="3754236" y="369894"/>
                  <a:pt x="3751127" y="366784"/>
                  <a:pt x="3748200" y="363857"/>
                </a:cubicBezTo>
                <a:cubicBezTo>
                  <a:pt x="3747102" y="363491"/>
                  <a:pt x="3746370" y="362759"/>
                  <a:pt x="3746004" y="361662"/>
                </a:cubicBezTo>
                <a:cubicBezTo>
                  <a:pt x="3735028" y="393858"/>
                  <a:pt x="3726430" y="416908"/>
                  <a:pt x="3720211" y="430811"/>
                </a:cubicBezTo>
                <a:cubicBezTo>
                  <a:pt x="3713625" y="443982"/>
                  <a:pt x="3707405" y="456422"/>
                  <a:pt x="3701551" y="468130"/>
                </a:cubicBezTo>
                <a:cubicBezTo>
                  <a:pt x="3696063" y="479106"/>
                  <a:pt x="3690392" y="491362"/>
                  <a:pt x="3684538" y="504900"/>
                </a:cubicBezTo>
                <a:cubicBezTo>
                  <a:pt x="3678685" y="520266"/>
                  <a:pt x="3672648" y="527218"/>
                  <a:pt x="3666428" y="525754"/>
                </a:cubicBezTo>
                <a:cubicBezTo>
                  <a:pt x="3660940" y="524657"/>
                  <a:pt x="3659110" y="516425"/>
                  <a:pt x="3660940" y="501058"/>
                </a:cubicBezTo>
                <a:cubicBezTo>
                  <a:pt x="3662403" y="488984"/>
                  <a:pt x="3667160" y="471057"/>
                  <a:pt x="3675209" y="447275"/>
                </a:cubicBezTo>
                <a:cubicBezTo>
                  <a:pt x="3682160" y="423860"/>
                  <a:pt x="3689843" y="392029"/>
                  <a:pt x="3698258" y="351783"/>
                </a:cubicBezTo>
                <a:cubicBezTo>
                  <a:pt x="3703746" y="322148"/>
                  <a:pt x="3708869" y="298732"/>
                  <a:pt x="3713625" y="281537"/>
                </a:cubicBezTo>
                <a:cubicBezTo>
                  <a:pt x="3661672" y="281537"/>
                  <a:pt x="3609535" y="281537"/>
                  <a:pt x="3557216" y="281537"/>
                </a:cubicBezTo>
                <a:close/>
                <a:moveTo>
                  <a:pt x="3224455" y="281537"/>
                </a:moveTo>
                <a:cubicBezTo>
                  <a:pt x="3212381" y="296171"/>
                  <a:pt x="3199941" y="313550"/>
                  <a:pt x="3187136" y="333673"/>
                </a:cubicBezTo>
                <a:cubicBezTo>
                  <a:pt x="3180184" y="343551"/>
                  <a:pt x="3172867" y="353247"/>
                  <a:pt x="3165184" y="362759"/>
                </a:cubicBezTo>
                <a:cubicBezTo>
                  <a:pt x="3177624" y="373736"/>
                  <a:pt x="3185673" y="383614"/>
                  <a:pt x="3189331" y="392395"/>
                </a:cubicBezTo>
                <a:cubicBezTo>
                  <a:pt x="3191527" y="403371"/>
                  <a:pt x="3191709" y="411237"/>
                  <a:pt x="3189880" y="415993"/>
                </a:cubicBezTo>
                <a:cubicBezTo>
                  <a:pt x="3188417" y="420750"/>
                  <a:pt x="3186953" y="425689"/>
                  <a:pt x="3185490" y="430811"/>
                </a:cubicBezTo>
                <a:cubicBezTo>
                  <a:pt x="3185124" y="435202"/>
                  <a:pt x="3182746" y="439409"/>
                  <a:pt x="3178355" y="443434"/>
                </a:cubicBezTo>
                <a:cubicBezTo>
                  <a:pt x="3173965" y="447092"/>
                  <a:pt x="3169392" y="449653"/>
                  <a:pt x="3164635" y="451117"/>
                </a:cubicBezTo>
                <a:cubicBezTo>
                  <a:pt x="3160245" y="452215"/>
                  <a:pt x="3150183" y="445812"/>
                  <a:pt x="3134451" y="431909"/>
                </a:cubicBezTo>
                <a:cubicBezTo>
                  <a:pt x="3132256" y="430445"/>
                  <a:pt x="3130426" y="428616"/>
                  <a:pt x="3128963" y="426421"/>
                </a:cubicBezTo>
                <a:cubicBezTo>
                  <a:pt x="3128963" y="468130"/>
                  <a:pt x="3128963" y="510754"/>
                  <a:pt x="3128963" y="554292"/>
                </a:cubicBezTo>
                <a:cubicBezTo>
                  <a:pt x="3218967" y="554292"/>
                  <a:pt x="3309702" y="554292"/>
                  <a:pt x="3401170" y="554292"/>
                </a:cubicBezTo>
                <a:cubicBezTo>
                  <a:pt x="3401170" y="463191"/>
                  <a:pt x="3401170" y="372272"/>
                  <a:pt x="3401170" y="281537"/>
                </a:cubicBezTo>
                <a:cubicBezTo>
                  <a:pt x="3341899" y="281537"/>
                  <a:pt x="3282994" y="281537"/>
                  <a:pt x="3224455" y="281537"/>
                </a:cubicBezTo>
                <a:close/>
                <a:moveTo>
                  <a:pt x="3128963" y="281537"/>
                </a:moveTo>
                <a:cubicBezTo>
                  <a:pt x="3128963" y="289586"/>
                  <a:pt x="3128963" y="298549"/>
                  <a:pt x="3128963" y="308428"/>
                </a:cubicBezTo>
                <a:cubicBezTo>
                  <a:pt x="3131158" y="305867"/>
                  <a:pt x="3133536" y="302757"/>
                  <a:pt x="3136097" y="299098"/>
                </a:cubicBezTo>
                <a:cubicBezTo>
                  <a:pt x="3139756" y="293244"/>
                  <a:pt x="3143598" y="287390"/>
                  <a:pt x="3147622" y="281537"/>
                </a:cubicBezTo>
                <a:cubicBezTo>
                  <a:pt x="3141037" y="281537"/>
                  <a:pt x="3134817" y="281537"/>
                  <a:pt x="3128963" y="281537"/>
                </a:cubicBezTo>
                <a:close/>
                <a:moveTo>
                  <a:pt x="2852366" y="281537"/>
                </a:moveTo>
                <a:cubicBezTo>
                  <a:pt x="2852366" y="371540"/>
                  <a:pt x="2852366" y="462459"/>
                  <a:pt x="2852366" y="554292"/>
                </a:cubicBezTo>
                <a:cubicBezTo>
                  <a:pt x="2942370" y="554292"/>
                  <a:pt x="3033105" y="554292"/>
                  <a:pt x="3124572" y="554292"/>
                </a:cubicBezTo>
                <a:cubicBezTo>
                  <a:pt x="3124572" y="510022"/>
                  <a:pt x="3124572" y="465752"/>
                  <a:pt x="3124572" y="421481"/>
                </a:cubicBezTo>
                <a:cubicBezTo>
                  <a:pt x="3122377" y="420018"/>
                  <a:pt x="3120731" y="418189"/>
                  <a:pt x="3119633" y="415993"/>
                </a:cubicBezTo>
                <a:cubicBezTo>
                  <a:pt x="3099876" y="435750"/>
                  <a:pt x="3082132" y="451666"/>
                  <a:pt x="3066399" y="463739"/>
                </a:cubicBezTo>
                <a:cubicBezTo>
                  <a:pt x="3048838" y="475813"/>
                  <a:pt x="3031093" y="485874"/>
                  <a:pt x="3013165" y="493924"/>
                </a:cubicBezTo>
                <a:cubicBezTo>
                  <a:pt x="2995604" y="501607"/>
                  <a:pt x="2978774" y="509473"/>
                  <a:pt x="2962675" y="517522"/>
                </a:cubicBezTo>
                <a:cubicBezTo>
                  <a:pt x="2947309" y="525205"/>
                  <a:pt x="2934504" y="530510"/>
                  <a:pt x="2924259" y="533437"/>
                </a:cubicBezTo>
                <a:cubicBezTo>
                  <a:pt x="2912917" y="535633"/>
                  <a:pt x="2906149" y="535633"/>
                  <a:pt x="2903953" y="533437"/>
                </a:cubicBezTo>
                <a:cubicBezTo>
                  <a:pt x="2902490" y="530876"/>
                  <a:pt x="2907612" y="525388"/>
                  <a:pt x="2919320" y="516973"/>
                </a:cubicBezTo>
                <a:cubicBezTo>
                  <a:pt x="2951150" y="493924"/>
                  <a:pt x="2979139" y="471971"/>
                  <a:pt x="3003287" y="451117"/>
                </a:cubicBezTo>
                <a:cubicBezTo>
                  <a:pt x="3027434" y="430262"/>
                  <a:pt x="3049752" y="408676"/>
                  <a:pt x="3070241" y="386358"/>
                </a:cubicBezTo>
                <a:cubicBezTo>
                  <a:pt x="3072802" y="383065"/>
                  <a:pt x="3075912" y="379224"/>
                  <a:pt x="3079571" y="374833"/>
                </a:cubicBezTo>
                <a:cubicBezTo>
                  <a:pt x="3077375" y="373736"/>
                  <a:pt x="3075180" y="372272"/>
                  <a:pt x="3072985" y="370443"/>
                </a:cubicBezTo>
                <a:cubicBezTo>
                  <a:pt x="3066033" y="364955"/>
                  <a:pt x="3058899" y="360747"/>
                  <a:pt x="3051582" y="357820"/>
                </a:cubicBezTo>
                <a:cubicBezTo>
                  <a:pt x="3044996" y="355259"/>
                  <a:pt x="3040971" y="349771"/>
                  <a:pt x="3039508" y="341356"/>
                </a:cubicBezTo>
                <a:cubicBezTo>
                  <a:pt x="3038044" y="333307"/>
                  <a:pt x="3040057" y="326721"/>
                  <a:pt x="3045545" y="321599"/>
                </a:cubicBezTo>
                <a:cubicBezTo>
                  <a:pt x="3051033" y="317209"/>
                  <a:pt x="3057070" y="314648"/>
                  <a:pt x="3063655" y="313916"/>
                </a:cubicBezTo>
                <a:cubicBezTo>
                  <a:pt x="3070241" y="313550"/>
                  <a:pt x="3076095" y="314099"/>
                  <a:pt x="3081217" y="315562"/>
                </a:cubicBezTo>
                <a:cubicBezTo>
                  <a:pt x="3087071" y="317026"/>
                  <a:pt x="3098047" y="321782"/>
                  <a:pt x="3114145" y="329831"/>
                </a:cubicBezTo>
                <a:cubicBezTo>
                  <a:pt x="3117438" y="325441"/>
                  <a:pt x="3120914" y="320502"/>
                  <a:pt x="3124572" y="315014"/>
                </a:cubicBezTo>
                <a:cubicBezTo>
                  <a:pt x="3124572" y="304037"/>
                  <a:pt x="3124572" y="292878"/>
                  <a:pt x="3124572" y="281537"/>
                </a:cubicBezTo>
                <a:cubicBezTo>
                  <a:pt x="3110304" y="281537"/>
                  <a:pt x="3096035" y="281537"/>
                  <a:pt x="3081766" y="281537"/>
                </a:cubicBezTo>
                <a:cubicBezTo>
                  <a:pt x="3078473" y="283732"/>
                  <a:pt x="3075912" y="285744"/>
                  <a:pt x="3074083" y="287573"/>
                </a:cubicBezTo>
                <a:cubicBezTo>
                  <a:pt x="3071521" y="289769"/>
                  <a:pt x="3069509" y="291049"/>
                  <a:pt x="3068046" y="291415"/>
                </a:cubicBezTo>
                <a:cubicBezTo>
                  <a:pt x="3060362" y="293610"/>
                  <a:pt x="3054143" y="296354"/>
                  <a:pt x="3049386" y="299647"/>
                </a:cubicBezTo>
                <a:cubicBezTo>
                  <a:pt x="3044996" y="302208"/>
                  <a:pt x="3040788" y="304769"/>
                  <a:pt x="3036764" y="307330"/>
                </a:cubicBezTo>
                <a:cubicBezTo>
                  <a:pt x="3033105" y="309525"/>
                  <a:pt x="3029081" y="312818"/>
                  <a:pt x="3024690" y="317209"/>
                </a:cubicBezTo>
                <a:cubicBezTo>
                  <a:pt x="3021031" y="320867"/>
                  <a:pt x="3015726" y="323611"/>
                  <a:pt x="3008775" y="325441"/>
                </a:cubicBezTo>
                <a:cubicBezTo>
                  <a:pt x="3002189" y="326904"/>
                  <a:pt x="2995970" y="330197"/>
                  <a:pt x="2990116" y="335319"/>
                </a:cubicBezTo>
                <a:cubicBezTo>
                  <a:pt x="2984628" y="339710"/>
                  <a:pt x="2980603" y="340807"/>
                  <a:pt x="2978042" y="338612"/>
                </a:cubicBezTo>
                <a:cubicBezTo>
                  <a:pt x="2975847" y="336417"/>
                  <a:pt x="2978408" y="330380"/>
                  <a:pt x="2985725" y="320502"/>
                </a:cubicBezTo>
                <a:cubicBezTo>
                  <a:pt x="2992677" y="311355"/>
                  <a:pt x="3000726" y="301659"/>
                  <a:pt x="3009872" y="291415"/>
                </a:cubicBezTo>
                <a:cubicBezTo>
                  <a:pt x="3012068" y="288122"/>
                  <a:pt x="3014446" y="284829"/>
                  <a:pt x="3017007" y="281537"/>
                </a:cubicBezTo>
                <a:cubicBezTo>
                  <a:pt x="2962127" y="281537"/>
                  <a:pt x="2907246" y="281537"/>
                  <a:pt x="2852366" y="281537"/>
                </a:cubicBezTo>
                <a:close/>
                <a:moveTo>
                  <a:pt x="2524897" y="281537"/>
                </a:moveTo>
                <a:cubicBezTo>
                  <a:pt x="2520141" y="295805"/>
                  <a:pt x="2514104" y="312818"/>
                  <a:pt x="2506787" y="332575"/>
                </a:cubicBezTo>
                <a:cubicBezTo>
                  <a:pt x="2498006" y="357820"/>
                  <a:pt x="2486115" y="381236"/>
                  <a:pt x="2471115" y="402822"/>
                </a:cubicBezTo>
                <a:cubicBezTo>
                  <a:pt x="2456846" y="423677"/>
                  <a:pt x="2438552" y="442336"/>
                  <a:pt x="2416234" y="458800"/>
                </a:cubicBezTo>
                <a:cubicBezTo>
                  <a:pt x="2415868" y="458800"/>
                  <a:pt x="2415320" y="459166"/>
                  <a:pt x="2414588" y="459898"/>
                </a:cubicBezTo>
                <a:cubicBezTo>
                  <a:pt x="2414588" y="490631"/>
                  <a:pt x="2414588" y="522095"/>
                  <a:pt x="2414588" y="554292"/>
                </a:cubicBezTo>
                <a:cubicBezTo>
                  <a:pt x="2504592" y="554292"/>
                  <a:pt x="2595327" y="554292"/>
                  <a:pt x="2686795" y="554292"/>
                </a:cubicBezTo>
                <a:cubicBezTo>
                  <a:pt x="2686795" y="463191"/>
                  <a:pt x="2686795" y="372272"/>
                  <a:pt x="2686795" y="281537"/>
                </a:cubicBezTo>
                <a:cubicBezTo>
                  <a:pt x="2633012" y="281537"/>
                  <a:pt x="2579046" y="281537"/>
                  <a:pt x="2524897" y="281537"/>
                </a:cubicBezTo>
                <a:close/>
                <a:moveTo>
                  <a:pt x="2370684" y="281537"/>
                </a:moveTo>
                <a:cubicBezTo>
                  <a:pt x="2364098" y="288122"/>
                  <a:pt x="2361354" y="292696"/>
                  <a:pt x="2362452" y="295257"/>
                </a:cubicBezTo>
                <a:cubicBezTo>
                  <a:pt x="2363549" y="296720"/>
                  <a:pt x="2375440" y="293793"/>
                  <a:pt x="2398124" y="286476"/>
                </a:cubicBezTo>
                <a:cubicBezTo>
                  <a:pt x="2400685" y="285012"/>
                  <a:pt x="2403977" y="283366"/>
                  <a:pt x="2408002" y="281537"/>
                </a:cubicBezTo>
                <a:cubicBezTo>
                  <a:pt x="2395563" y="281537"/>
                  <a:pt x="2383123" y="281537"/>
                  <a:pt x="2370684" y="281537"/>
                </a:cubicBezTo>
                <a:close/>
                <a:moveTo>
                  <a:pt x="2137991" y="281537"/>
                </a:moveTo>
                <a:cubicBezTo>
                  <a:pt x="2137991" y="371540"/>
                  <a:pt x="2137991" y="462459"/>
                  <a:pt x="2137991" y="554292"/>
                </a:cubicBezTo>
                <a:cubicBezTo>
                  <a:pt x="2227995" y="554292"/>
                  <a:pt x="2318730" y="554292"/>
                  <a:pt x="2410197" y="554292"/>
                </a:cubicBezTo>
                <a:cubicBezTo>
                  <a:pt x="2410197" y="523559"/>
                  <a:pt x="2410197" y="493009"/>
                  <a:pt x="2410197" y="462642"/>
                </a:cubicBezTo>
                <a:cubicBezTo>
                  <a:pt x="2390441" y="475813"/>
                  <a:pt x="2372513" y="484960"/>
                  <a:pt x="2356415" y="490082"/>
                </a:cubicBezTo>
                <a:cubicBezTo>
                  <a:pt x="2338853" y="494838"/>
                  <a:pt x="2316535" y="501973"/>
                  <a:pt x="2289461" y="511485"/>
                </a:cubicBezTo>
                <a:cubicBezTo>
                  <a:pt x="2274094" y="516242"/>
                  <a:pt x="2265496" y="517156"/>
                  <a:pt x="2263667" y="514229"/>
                </a:cubicBezTo>
                <a:cubicBezTo>
                  <a:pt x="2262203" y="511668"/>
                  <a:pt x="2266045" y="506180"/>
                  <a:pt x="2275192" y="497765"/>
                </a:cubicBezTo>
                <a:cubicBezTo>
                  <a:pt x="2291656" y="486423"/>
                  <a:pt x="2309035" y="475813"/>
                  <a:pt x="2327328" y="465935"/>
                </a:cubicBezTo>
                <a:cubicBezTo>
                  <a:pt x="2344890" y="456788"/>
                  <a:pt x="2366842" y="438860"/>
                  <a:pt x="2393185" y="412152"/>
                </a:cubicBezTo>
                <a:cubicBezTo>
                  <a:pt x="2398673" y="405566"/>
                  <a:pt x="2404343" y="399163"/>
                  <a:pt x="2410197" y="392944"/>
                </a:cubicBezTo>
                <a:cubicBezTo>
                  <a:pt x="2410197" y="373187"/>
                  <a:pt x="2410197" y="353430"/>
                  <a:pt x="2410197" y="333673"/>
                </a:cubicBezTo>
                <a:cubicBezTo>
                  <a:pt x="2376172" y="343917"/>
                  <a:pt x="2348183" y="352515"/>
                  <a:pt x="2326231" y="359467"/>
                </a:cubicBezTo>
                <a:cubicBezTo>
                  <a:pt x="2308669" y="364955"/>
                  <a:pt x="2293851" y="369528"/>
                  <a:pt x="2281778" y="373187"/>
                </a:cubicBezTo>
                <a:cubicBezTo>
                  <a:pt x="2270436" y="376480"/>
                  <a:pt x="2261837" y="375931"/>
                  <a:pt x="2255984" y="371540"/>
                </a:cubicBezTo>
                <a:cubicBezTo>
                  <a:pt x="2250496" y="367150"/>
                  <a:pt x="2245008" y="361845"/>
                  <a:pt x="2239520" y="355625"/>
                </a:cubicBezTo>
                <a:cubicBezTo>
                  <a:pt x="2234031" y="350137"/>
                  <a:pt x="2230922" y="343917"/>
                  <a:pt x="2230190" y="336966"/>
                </a:cubicBezTo>
                <a:cubicBezTo>
                  <a:pt x="2230190" y="330380"/>
                  <a:pt x="2232751" y="324160"/>
                  <a:pt x="2237873" y="318306"/>
                </a:cubicBezTo>
                <a:cubicBezTo>
                  <a:pt x="2243361" y="312818"/>
                  <a:pt x="2249764" y="309708"/>
                  <a:pt x="2257082" y="308977"/>
                </a:cubicBezTo>
                <a:cubicBezTo>
                  <a:pt x="2263667" y="307879"/>
                  <a:pt x="2270984" y="303672"/>
                  <a:pt x="2279034" y="296354"/>
                </a:cubicBezTo>
                <a:cubicBezTo>
                  <a:pt x="2282692" y="292696"/>
                  <a:pt x="2287814" y="287756"/>
                  <a:pt x="2294400" y="281537"/>
                </a:cubicBezTo>
                <a:cubicBezTo>
                  <a:pt x="2242447" y="281537"/>
                  <a:pt x="2190310" y="281537"/>
                  <a:pt x="2137991" y="281537"/>
                </a:cubicBezTo>
                <a:close/>
                <a:moveTo>
                  <a:pt x="1818950" y="281537"/>
                </a:moveTo>
                <a:cubicBezTo>
                  <a:pt x="1816755" y="281902"/>
                  <a:pt x="1814376" y="283366"/>
                  <a:pt x="1811815" y="285927"/>
                </a:cubicBezTo>
                <a:cubicBezTo>
                  <a:pt x="1804132" y="290317"/>
                  <a:pt x="1794437" y="295805"/>
                  <a:pt x="1782729" y="302391"/>
                </a:cubicBezTo>
                <a:cubicBezTo>
                  <a:pt x="1772851" y="307879"/>
                  <a:pt x="1761509" y="313184"/>
                  <a:pt x="1748703" y="318306"/>
                </a:cubicBezTo>
                <a:cubicBezTo>
                  <a:pt x="1754191" y="322697"/>
                  <a:pt x="1760777" y="328185"/>
                  <a:pt x="1768460" y="334770"/>
                </a:cubicBezTo>
                <a:cubicBezTo>
                  <a:pt x="1787119" y="350137"/>
                  <a:pt x="1808340" y="364223"/>
                  <a:pt x="1832121" y="377028"/>
                </a:cubicBezTo>
                <a:cubicBezTo>
                  <a:pt x="1856269" y="389102"/>
                  <a:pt x="1877672" y="398798"/>
                  <a:pt x="1896331" y="406115"/>
                </a:cubicBezTo>
                <a:cubicBezTo>
                  <a:pt x="1914991" y="412701"/>
                  <a:pt x="1925418" y="417457"/>
                  <a:pt x="1927613" y="420384"/>
                </a:cubicBezTo>
                <a:cubicBezTo>
                  <a:pt x="1929808" y="422579"/>
                  <a:pt x="1936028" y="426055"/>
                  <a:pt x="1946272" y="430811"/>
                </a:cubicBezTo>
                <a:cubicBezTo>
                  <a:pt x="1959444" y="435202"/>
                  <a:pt x="1964200" y="441787"/>
                  <a:pt x="1960541" y="450568"/>
                </a:cubicBezTo>
                <a:cubicBezTo>
                  <a:pt x="1956883" y="458251"/>
                  <a:pt x="1949931" y="460629"/>
                  <a:pt x="1939687" y="457703"/>
                </a:cubicBezTo>
                <a:cubicBezTo>
                  <a:pt x="1929808" y="454410"/>
                  <a:pt x="1923406" y="453678"/>
                  <a:pt x="1920479" y="455507"/>
                </a:cubicBezTo>
                <a:cubicBezTo>
                  <a:pt x="1918284" y="457703"/>
                  <a:pt x="1913161" y="457885"/>
                  <a:pt x="1905112" y="456056"/>
                </a:cubicBezTo>
                <a:cubicBezTo>
                  <a:pt x="1897429" y="454593"/>
                  <a:pt x="1892490" y="455507"/>
                  <a:pt x="1890295" y="458800"/>
                </a:cubicBezTo>
                <a:cubicBezTo>
                  <a:pt x="1888099" y="462093"/>
                  <a:pt x="1885538" y="465752"/>
                  <a:pt x="1882611" y="469776"/>
                </a:cubicBezTo>
                <a:cubicBezTo>
                  <a:pt x="1880050" y="473069"/>
                  <a:pt x="1869440" y="471971"/>
                  <a:pt x="1850781" y="466483"/>
                </a:cubicBezTo>
                <a:cubicBezTo>
                  <a:pt x="1827365" y="457703"/>
                  <a:pt x="1805779" y="445080"/>
                  <a:pt x="1786022" y="428616"/>
                </a:cubicBezTo>
                <a:cubicBezTo>
                  <a:pt x="1768460" y="413981"/>
                  <a:pt x="1752728" y="398615"/>
                  <a:pt x="1738825" y="382516"/>
                </a:cubicBezTo>
                <a:cubicBezTo>
                  <a:pt x="1739922" y="393858"/>
                  <a:pt x="1740471" y="406298"/>
                  <a:pt x="1740471" y="419835"/>
                </a:cubicBezTo>
                <a:cubicBezTo>
                  <a:pt x="1740105" y="435567"/>
                  <a:pt x="1738093" y="449836"/>
                  <a:pt x="1734434" y="462642"/>
                </a:cubicBezTo>
                <a:cubicBezTo>
                  <a:pt x="1731141" y="474715"/>
                  <a:pt x="1724556" y="487887"/>
                  <a:pt x="1714677" y="502156"/>
                </a:cubicBezTo>
                <a:cubicBezTo>
                  <a:pt x="1713214" y="503619"/>
                  <a:pt x="1711567" y="505448"/>
                  <a:pt x="1709738" y="507644"/>
                </a:cubicBezTo>
                <a:cubicBezTo>
                  <a:pt x="1709738" y="523010"/>
                  <a:pt x="1709738" y="538560"/>
                  <a:pt x="1709738" y="554292"/>
                </a:cubicBezTo>
                <a:cubicBezTo>
                  <a:pt x="1799742" y="554292"/>
                  <a:pt x="1890478" y="554292"/>
                  <a:pt x="1981945" y="554292"/>
                </a:cubicBezTo>
                <a:cubicBezTo>
                  <a:pt x="1981945" y="463191"/>
                  <a:pt x="1981945" y="372272"/>
                  <a:pt x="1981945" y="281537"/>
                </a:cubicBezTo>
                <a:cubicBezTo>
                  <a:pt x="1928162" y="281537"/>
                  <a:pt x="1873830" y="281537"/>
                  <a:pt x="1818950" y="281537"/>
                </a:cubicBezTo>
                <a:close/>
                <a:moveTo>
                  <a:pt x="1709189" y="281537"/>
                </a:moveTo>
                <a:cubicBezTo>
                  <a:pt x="1709189" y="285927"/>
                  <a:pt x="1709189" y="290683"/>
                  <a:pt x="1709189" y="295805"/>
                </a:cubicBezTo>
                <a:cubicBezTo>
                  <a:pt x="1713946" y="296903"/>
                  <a:pt x="1719434" y="299281"/>
                  <a:pt x="1725653" y="302940"/>
                </a:cubicBezTo>
                <a:cubicBezTo>
                  <a:pt x="1726751" y="302940"/>
                  <a:pt x="1728031" y="303672"/>
                  <a:pt x="1729495" y="305135"/>
                </a:cubicBezTo>
                <a:cubicBezTo>
                  <a:pt x="1736081" y="297086"/>
                  <a:pt x="1742666" y="289220"/>
                  <a:pt x="1749252" y="281537"/>
                </a:cubicBezTo>
                <a:cubicBezTo>
                  <a:pt x="1736081" y="281537"/>
                  <a:pt x="1722726" y="281537"/>
                  <a:pt x="1709189" y="281537"/>
                </a:cubicBezTo>
                <a:close/>
                <a:moveTo>
                  <a:pt x="1433141" y="281537"/>
                </a:moveTo>
                <a:cubicBezTo>
                  <a:pt x="1433141" y="371540"/>
                  <a:pt x="1433141" y="462459"/>
                  <a:pt x="1433141" y="554292"/>
                </a:cubicBezTo>
                <a:cubicBezTo>
                  <a:pt x="1523145" y="554292"/>
                  <a:pt x="1613880" y="554292"/>
                  <a:pt x="1705348" y="554292"/>
                </a:cubicBezTo>
                <a:cubicBezTo>
                  <a:pt x="1705348" y="540023"/>
                  <a:pt x="1705348" y="526120"/>
                  <a:pt x="1705348" y="512583"/>
                </a:cubicBezTo>
                <a:cubicBezTo>
                  <a:pt x="1698762" y="520266"/>
                  <a:pt x="1691993" y="524657"/>
                  <a:pt x="1685042" y="525754"/>
                </a:cubicBezTo>
                <a:cubicBezTo>
                  <a:pt x="1675895" y="526852"/>
                  <a:pt x="1669310" y="529230"/>
                  <a:pt x="1665285" y="532889"/>
                </a:cubicBezTo>
                <a:cubicBezTo>
                  <a:pt x="1661992" y="536181"/>
                  <a:pt x="1657602" y="538560"/>
                  <a:pt x="1652114" y="540023"/>
                </a:cubicBezTo>
                <a:cubicBezTo>
                  <a:pt x="1646626" y="541487"/>
                  <a:pt x="1641503" y="543865"/>
                  <a:pt x="1636747" y="547158"/>
                </a:cubicBezTo>
                <a:cubicBezTo>
                  <a:pt x="1632357" y="550450"/>
                  <a:pt x="1626503" y="551731"/>
                  <a:pt x="1619185" y="550999"/>
                </a:cubicBezTo>
                <a:cubicBezTo>
                  <a:pt x="1614429" y="548804"/>
                  <a:pt x="1609856" y="544048"/>
                  <a:pt x="1605465" y="536730"/>
                </a:cubicBezTo>
                <a:cubicBezTo>
                  <a:pt x="1601807" y="530145"/>
                  <a:pt x="1600343" y="524474"/>
                  <a:pt x="1601075" y="519717"/>
                </a:cubicBezTo>
                <a:cubicBezTo>
                  <a:pt x="1602173" y="515327"/>
                  <a:pt x="1601075" y="509656"/>
                  <a:pt x="1597782" y="502704"/>
                </a:cubicBezTo>
                <a:cubicBezTo>
                  <a:pt x="1594489" y="496119"/>
                  <a:pt x="1593758" y="491911"/>
                  <a:pt x="1595587" y="490082"/>
                </a:cubicBezTo>
                <a:cubicBezTo>
                  <a:pt x="1595587" y="487887"/>
                  <a:pt x="1601258" y="487887"/>
                  <a:pt x="1612600" y="490082"/>
                </a:cubicBezTo>
                <a:cubicBezTo>
                  <a:pt x="1623576" y="492277"/>
                  <a:pt x="1631991" y="492643"/>
                  <a:pt x="1637845" y="491180"/>
                </a:cubicBezTo>
                <a:cubicBezTo>
                  <a:pt x="1645894" y="491180"/>
                  <a:pt x="1653760" y="485509"/>
                  <a:pt x="1661443" y="474167"/>
                </a:cubicBezTo>
                <a:cubicBezTo>
                  <a:pt x="1668395" y="463191"/>
                  <a:pt x="1672785" y="445080"/>
                  <a:pt x="1674615" y="419835"/>
                </a:cubicBezTo>
                <a:cubicBezTo>
                  <a:pt x="1674615" y="407761"/>
                  <a:pt x="1674615" y="396602"/>
                  <a:pt x="1674615" y="386358"/>
                </a:cubicBezTo>
                <a:cubicBezTo>
                  <a:pt x="1668029" y="390748"/>
                  <a:pt x="1659980" y="396968"/>
                  <a:pt x="1650467" y="405017"/>
                </a:cubicBezTo>
                <a:cubicBezTo>
                  <a:pt x="1640589" y="413798"/>
                  <a:pt x="1631442" y="420750"/>
                  <a:pt x="1623027" y="425872"/>
                </a:cubicBezTo>
                <a:cubicBezTo>
                  <a:pt x="1614978" y="430262"/>
                  <a:pt x="1601075" y="439958"/>
                  <a:pt x="1581318" y="454959"/>
                </a:cubicBezTo>
                <a:cubicBezTo>
                  <a:pt x="1574732" y="460447"/>
                  <a:pt x="1570159" y="463191"/>
                  <a:pt x="1567598" y="463191"/>
                </a:cubicBezTo>
                <a:cubicBezTo>
                  <a:pt x="1565403" y="463191"/>
                  <a:pt x="1563207" y="464288"/>
                  <a:pt x="1561012" y="466483"/>
                </a:cubicBezTo>
                <a:cubicBezTo>
                  <a:pt x="1559549" y="468679"/>
                  <a:pt x="1556805" y="469593"/>
                  <a:pt x="1552780" y="469227"/>
                </a:cubicBezTo>
                <a:cubicBezTo>
                  <a:pt x="1549487" y="468862"/>
                  <a:pt x="1545097" y="470142"/>
                  <a:pt x="1539609" y="473069"/>
                </a:cubicBezTo>
                <a:cubicBezTo>
                  <a:pt x="1534853" y="476362"/>
                  <a:pt x="1531560" y="476911"/>
                  <a:pt x="1529730" y="474715"/>
                </a:cubicBezTo>
                <a:cubicBezTo>
                  <a:pt x="1528633" y="473252"/>
                  <a:pt x="1530279" y="468679"/>
                  <a:pt x="1534670" y="460995"/>
                </a:cubicBezTo>
                <a:cubicBezTo>
                  <a:pt x="1539426" y="454410"/>
                  <a:pt x="1544731" y="448190"/>
                  <a:pt x="1550585" y="442336"/>
                </a:cubicBezTo>
                <a:cubicBezTo>
                  <a:pt x="1556073" y="437580"/>
                  <a:pt x="1561927" y="431543"/>
                  <a:pt x="1568147" y="424225"/>
                </a:cubicBezTo>
                <a:cubicBezTo>
                  <a:pt x="1574732" y="417640"/>
                  <a:pt x="1584794" y="408127"/>
                  <a:pt x="1598331" y="395688"/>
                </a:cubicBezTo>
                <a:cubicBezTo>
                  <a:pt x="1610770" y="384346"/>
                  <a:pt x="1633088" y="362394"/>
                  <a:pt x="1665285" y="329831"/>
                </a:cubicBezTo>
                <a:cubicBezTo>
                  <a:pt x="1664919" y="327636"/>
                  <a:pt x="1664187" y="325807"/>
                  <a:pt x="1663090" y="324343"/>
                </a:cubicBezTo>
                <a:cubicBezTo>
                  <a:pt x="1661626" y="321050"/>
                  <a:pt x="1659980" y="317940"/>
                  <a:pt x="1658150" y="315014"/>
                </a:cubicBezTo>
                <a:cubicBezTo>
                  <a:pt x="1651565" y="320502"/>
                  <a:pt x="1645711" y="324892"/>
                  <a:pt x="1640589" y="328185"/>
                </a:cubicBezTo>
                <a:cubicBezTo>
                  <a:pt x="1634003" y="331478"/>
                  <a:pt x="1625954" y="337332"/>
                  <a:pt x="1616441" y="345747"/>
                </a:cubicBezTo>
                <a:cubicBezTo>
                  <a:pt x="1607295" y="353430"/>
                  <a:pt x="1598697" y="359467"/>
                  <a:pt x="1590648" y="363857"/>
                </a:cubicBezTo>
                <a:cubicBezTo>
                  <a:pt x="1582964" y="368248"/>
                  <a:pt x="1569976" y="377028"/>
                  <a:pt x="1551683" y="390200"/>
                </a:cubicBezTo>
                <a:cubicBezTo>
                  <a:pt x="1545829" y="394590"/>
                  <a:pt x="1541621" y="396968"/>
                  <a:pt x="1539060" y="397334"/>
                </a:cubicBezTo>
                <a:cubicBezTo>
                  <a:pt x="1536865" y="397334"/>
                  <a:pt x="1534853" y="398249"/>
                  <a:pt x="1533023" y="400078"/>
                </a:cubicBezTo>
                <a:cubicBezTo>
                  <a:pt x="1530828" y="402273"/>
                  <a:pt x="1528084" y="403005"/>
                  <a:pt x="1524791" y="402273"/>
                </a:cubicBezTo>
                <a:cubicBezTo>
                  <a:pt x="1521498" y="401907"/>
                  <a:pt x="1517474" y="403005"/>
                  <a:pt x="1512718" y="405566"/>
                </a:cubicBezTo>
                <a:cubicBezTo>
                  <a:pt x="1508327" y="407761"/>
                  <a:pt x="1505217" y="408127"/>
                  <a:pt x="1503388" y="406664"/>
                </a:cubicBezTo>
                <a:cubicBezTo>
                  <a:pt x="1502290" y="405200"/>
                  <a:pt x="1504120" y="400993"/>
                  <a:pt x="1508876" y="394041"/>
                </a:cubicBezTo>
                <a:cubicBezTo>
                  <a:pt x="1513266" y="388187"/>
                  <a:pt x="1518388" y="382516"/>
                  <a:pt x="1524242" y="377028"/>
                </a:cubicBezTo>
                <a:cubicBezTo>
                  <a:pt x="1528999" y="373370"/>
                  <a:pt x="1534670" y="368248"/>
                  <a:pt x="1541255" y="361662"/>
                </a:cubicBezTo>
                <a:cubicBezTo>
                  <a:pt x="1547109" y="355808"/>
                  <a:pt x="1556622" y="347576"/>
                  <a:pt x="1569793" y="336966"/>
                </a:cubicBezTo>
                <a:cubicBezTo>
                  <a:pt x="1581135" y="327819"/>
                  <a:pt x="1600892" y="310623"/>
                  <a:pt x="1629064" y="285378"/>
                </a:cubicBezTo>
                <a:cubicBezTo>
                  <a:pt x="1627966" y="284281"/>
                  <a:pt x="1626686" y="283000"/>
                  <a:pt x="1625222" y="281537"/>
                </a:cubicBezTo>
                <a:cubicBezTo>
                  <a:pt x="1617539" y="281537"/>
                  <a:pt x="1610039" y="281537"/>
                  <a:pt x="1602721" y="281537"/>
                </a:cubicBezTo>
                <a:cubicBezTo>
                  <a:pt x="1601624" y="282634"/>
                  <a:pt x="1600343" y="283732"/>
                  <a:pt x="1598880" y="284829"/>
                </a:cubicBezTo>
                <a:cubicBezTo>
                  <a:pt x="1578025" y="297269"/>
                  <a:pt x="1564122" y="304769"/>
                  <a:pt x="1557171" y="307330"/>
                </a:cubicBezTo>
                <a:cubicBezTo>
                  <a:pt x="1548390" y="309525"/>
                  <a:pt x="1538511" y="314465"/>
                  <a:pt x="1527535" y="322148"/>
                </a:cubicBezTo>
                <a:cubicBezTo>
                  <a:pt x="1516559" y="329099"/>
                  <a:pt x="1509974" y="330929"/>
                  <a:pt x="1507778" y="327636"/>
                </a:cubicBezTo>
                <a:cubicBezTo>
                  <a:pt x="1505583" y="324343"/>
                  <a:pt x="1509608" y="317209"/>
                  <a:pt x="1519852" y="306233"/>
                </a:cubicBezTo>
                <a:cubicBezTo>
                  <a:pt x="1526438" y="298549"/>
                  <a:pt x="1535036" y="290317"/>
                  <a:pt x="1545646" y="281537"/>
                </a:cubicBezTo>
                <a:cubicBezTo>
                  <a:pt x="1508327" y="281537"/>
                  <a:pt x="1470825" y="281537"/>
                  <a:pt x="1433141" y="281537"/>
                </a:cubicBezTo>
                <a:close/>
                <a:moveTo>
                  <a:pt x="308428" y="281537"/>
                </a:moveTo>
                <a:cubicBezTo>
                  <a:pt x="299647" y="282634"/>
                  <a:pt x="290501" y="283915"/>
                  <a:pt x="280988" y="285378"/>
                </a:cubicBezTo>
                <a:cubicBezTo>
                  <a:pt x="280988" y="285744"/>
                  <a:pt x="280988" y="287025"/>
                  <a:pt x="280988" y="289220"/>
                </a:cubicBezTo>
                <a:cubicBezTo>
                  <a:pt x="283549" y="293976"/>
                  <a:pt x="285744" y="298549"/>
                  <a:pt x="287574" y="302940"/>
                </a:cubicBezTo>
                <a:cubicBezTo>
                  <a:pt x="288671" y="307330"/>
                  <a:pt x="287574" y="311904"/>
                  <a:pt x="284281" y="316660"/>
                </a:cubicBezTo>
                <a:cubicBezTo>
                  <a:pt x="283183" y="317758"/>
                  <a:pt x="282086" y="318855"/>
                  <a:pt x="280988" y="319953"/>
                </a:cubicBezTo>
                <a:cubicBezTo>
                  <a:pt x="280988" y="322148"/>
                  <a:pt x="280988" y="324709"/>
                  <a:pt x="280988" y="327636"/>
                </a:cubicBezTo>
                <a:cubicBezTo>
                  <a:pt x="289769" y="326538"/>
                  <a:pt x="297452" y="325990"/>
                  <a:pt x="304038" y="325990"/>
                </a:cubicBezTo>
                <a:cubicBezTo>
                  <a:pt x="339161" y="322697"/>
                  <a:pt x="364772" y="322331"/>
                  <a:pt x="380870" y="324892"/>
                </a:cubicBezTo>
                <a:cubicBezTo>
                  <a:pt x="396237" y="327087"/>
                  <a:pt x="407213" y="326721"/>
                  <a:pt x="413798" y="323794"/>
                </a:cubicBezTo>
                <a:cubicBezTo>
                  <a:pt x="417457" y="321599"/>
                  <a:pt x="420750" y="318123"/>
                  <a:pt x="423677" y="313367"/>
                </a:cubicBezTo>
                <a:cubicBezTo>
                  <a:pt x="425872" y="308611"/>
                  <a:pt x="430811" y="305684"/>
                  <a:pt x="438495" y="304586"/>
                </a:cubicBezTo>
                <a:cubicBezTo>
                  <a:pt x="445080" y="303489"/>
                  <a:pt x="454044" y="306416"/>
                  <a:pt x="465386" y="313367"/>
                </a:cubicBezTo>
                <a:cubicBezTo>
                  <a:pt x="475631" y="319953"/>
                  <a:pt x="482948" y="327270"/>
                  <a:pt x="487338" y="335319"/>
                </a:cubicBezTo>
                <a:cubicBezTo>
                  <a:pt x="490631" y="340076"/>
                  <a:pt x="491911" y="356540"/>
                  <a:pt x="491180" y="384712"/>
                </a:cubicBezTo>
                <a:cubicBezTo>
                  <a:pt x="490814" y="412518"/>
                  <a:pt x="489350" y="432823"/>
                  <a:pt x="486789" y="445629"/>
                </a:cubicBezTo>
                <a:cubicBezTo>
                  <a:pt x="483496" y="465386"/>
                  <a:pt x="478923" y="481484"/>
                  <a:pt x="473069" y="493924"/>
                </a:cubicBezTo>
                <a:cubicBezTo>
                  <a:pt x="467581" y="505997"/>
                  <a:pt x="460081" y="514412"/>
                  <a:pt x="450568" y="519169"/>
                </a:cubicBezTo>
                <a:cubicBezTo>
                  <a:pt x="441787" y="523559"/>
                  <a:pt x="433190" y="527766"/>
                  <a:pt x="424774" y="531791"/>
                </a:cubicBezTo>
                <a:cubicBezTo>
                  <a:pt x="418921" y="532889"/>
                  <a:pt x="412335" y="533620"/>
                  <a:pt x="405018" y="533986"/>
                </a:cubicBezTo>
                <a:cubicBezTo>
                  <a:pt x="398432" y="534352"/>
                  <a:pt x="392944" y="533803"/>
                  <a:pt x="388553" y="532340"/>
                </a:cubicBezTo>
                <a:cubicBezTo>
                  <a:pt x="381968" y="532340"/>
                  <a:pt x="377760" y="529413"/>
                  <a:pt x="375931" y="523559"/>
                </a:cubicBezTo>
                <a:cubicBezTo>
                  <a:pt x="374467" y="518071"/>
                  <a:pt x="371906" y="512034"/>
                  <a:pt x="368248" y="505448"/>
                </a:cubicBezTo>
                <a:cubicBezTo>
                  <a:pt x="364955" y="498863"/>
                  <a:pt x="361845" y="492643"/>
                  <a:pt x="358918" y="486789"/>
                </a:cubicBezTo>
                <a:cubicBezTo>
                  <a:pt x="356357" y="481301"/>
                  <a:pt x="355991" y="477277"/>
                  <a:pt x="357820" y="474715"/>
                </a:cubicBezTo>
                <a:cubicBezTo>
                  <a:pt x="358918" y="472520"/>
                  <a:pt x="365138" y="472703"/>
                  <a:pt x="376480" y="475264"/>
                </a:cubicBezTo>
                <a:cubicBezTo>
                  <a:pt x="387822" y="477459"/>
                  <a:pt x="397151" y="476911"/>
                  <a:pt x="404469" y="473618"/>
                </a:cubicBezTo>
                <a:cubicBezTo>
                  <a:pt x="406664" y="472520"/>
                  <a:pt x="408859" y="469410"/>
                  <a:pt x="411054" y="464288"/>
                </a:cubicBezTo>
                <a:cubicBezTo>
                  <a:pt x="412518" y="459898"/>
                  <a:pt x="413981" y="450385"/>
                  <a:pt x="415445" y="435750"/>
                </a:cubicBezTo>
                <a:cubicBezTo>
                  <a:pt x="417640" y="420384"/>
                  <a:pt x="419469" y="402639"/>
                  <a:pt x="420933" y="382516"/>
                </a:cubicBezTo>
                <a:cubicBezTo>
                  <a:pt x="422030" y="362759"/>
                  <a:pt x="421665" y="352149"/>
                  <a:pt x="419835" y="350686"/>
                </a:cubicBezTo>
                <a:cubicBezTo>
                  <a:pt x="413981" y="345930"/>
                  <a:pt x="398432" y="346478"/>
                  <a:pt x="373187" y="352332"/>
                </a:cubicBezTo>
                <a:cubicBezTo>
                  <a:pt x="353430" y="355991"/>
                  <a:pt x="322697" y="362028"/>
                  <a:pt x="280988" y="370443"/>
                </a:cubicBezTo>
                <a:cubicBezTo>
                  <a:pt x="280988" y="381419"/>
                  <a:pt x="280988" y="392761"/>
                  <a:pt x="280988" y="404469"/>
                </a:cubicBezTo>
                <a:cubicBezTo>
                  <a:pt x="287574" y="403005"/>
                  <a:pt x="295074" y="400993"/>
                  <a:pt x="303489" y="398432"/>
                </a:cubicBezTo>
                <a:cubicBezTo>
                  <a:pt x="303123" y="397334"/>
                  <a:pt x="302574" y="396602"/>
                  <a:pt x="301842" y="396236"/>
                </a:cubicBezTo>
                <a:cubicBezTo>
                  <a:pt x="298550" y="392944"/>
                  <a:pt x="297452" y="388370"/>
                  <a:pt x="298550" y="382516"/>
                </a:cubicBezTo>
                <a:cubicBezTo>
                  <a:pt x="299647" y="377028"/>
                  <a:pt x="302574" y="373553"/>
                  <a:pt x="307331" y="372089"/>
                </a:cubicBezTo>
                <a:cubicBezTo>
                  <a:pt x="311721" y="370992"/>
                  <a:pt x="316294" y="370809"/>
                  <a:pt x="321051" y="371540"/>
                </a:cubicBezTo>
                <a:cubicBezTo>
                  <a:pt x="325441" y="372638"/>
                  <a:pt x="328917" y="374650"/>
                  <a:pt x="331478" y="377577"/>
                </a:cubicBezTo>
                <a:cubicBezTo>
                  <a:pt x="333673" y="379041"/>
                  <a:pt x="337149" y="382516"/>
                  <a:pt x="341905" y="388004"/>
                </a:cubicBezTo>
                <a:cubicBezTo>
                  <a:pt x="346296" y="393492"/>
                  <a:pt x="350686" y="400078"/>
                  <a:pt x="355076" y="407761"/>
                </a:cubicBezTo>
                <a:cubicBezTo>
                  <a:pt x="358735" y="414713"/>
                  <a:pt x="360564" y="420567"/>
                  <a:pt x="360564" y="425323"/>
                </a:cubicBezTo>
                <a:cubicBezTo>
                  <a:pt x="359467" y="432275"/>
                  <a:pt x="357637" y="437214"/>
                  <a:pt x="355076" y="440141"/>
                </a:cubicBezTo>
                <a:cubicBezTo>
                  <a:pt x="352881" y="442336"/>
                  <a:pt x="350686" y="445080"/>
                  <a:pt x="348491" y="448373"/>
                </a:cubicBezTo>
                <a:cubicBezTo>
                  <a:pt x="347027" y="450568"/>
                  <a:pt x="344466" y="452580"/>
                  <a:pt x="340807" y="454410"/>
                </a:cubicBezTo>
                <a:cubicBezTo>
                  <a:pt x="337515" y="455507"/>
                  <a:pt x="334039" y="455873"/>
                  <a:pt x="330380" y="455507"/>
                </a:cubicBezTo>
                <a:cubicBezTo>
                  <a:pt x="327087" y="455507"/>
                  <a:pt x="323429" y="450202"/>
                  <a:pt x="319404" y="439592"/>
                </a:cubicBezTo>
                <a:cubicBezTo>
                  <a:pt x="306233" y="441787"/>
                  <a:pt x="293427" y="444714"/>
                  <a:pt x="280988" y="448373"/>
                </a:cubicBezTo>
                <a:cubicBezTo>
                  <a:pt x="280988" y="483496"/>
                  <a:pt x="280988" y="518803"/>
                  <a:pt x="280988" y="554292"/>
                </a:cubicBezTo>
                <a:cubicBezTo>
                  <a:pt x="370992" y="554292"/>
                  <a:pt x="461727" y="554292"/>
                  <a:pt x="553195" y="554292"/>
                </a:cubicBezTo>
                <a:cubicBezTo>
                  <a:pt x="553195" y="463191"/>
                  <a:pt x="553195" y="372272"/>
                  <a:pt x="553195" y="281537"/>
                </a:cubicBezTo>
                <a:cubicBezTo>
                  <a:pt x="503802" y="281537"/>
                  <a:pt x="454593" y="281537"/>
                  <a:pt x="405566" y="281537"/>
                </a:cubicBezTo>
                <a:cubicBezTo>
                  <a:pt x="402274" y="287025"/>
                  <a:pt x="399712" y="289952"/>
                  <a:pt x="397883" y="290317"/>
                </a:cubicBezTo>
                <a:cubicBezTo>
                  <a:pt x="395322" y="290317"/>
                  <a:pt x="392395" y="290683"/>
                  <a:pt x="389102" y="291415"/>
                </a:cubicBezTo>
                <a:cubicBezTo>
                  <a:pt x="385809" y="292513"/>
                  <a:pt x="383248" y="292696"/>
                  <a:pt x="381419" y="291964"/>
                </a:cubicBezTo>
                <a:cubicBezTo>
                  <a:pt x="379956" y="290866"/>
                  <a:pt x="378309" y="290683"/>
                  <a:pt x="376480" y="291415"/>
                </a:cubicBezTo>
                <a:cubicBezTo>
                  <a:pt x="375382" y="291781"/>
                  <a:pt x="374102" y="291964"/>
                  <a:pt x="372638" y="291964"/>
                </a:cubicBezTo>
                <a:cubicBezTo>
                  <a:pt x="371175" y="291964"/>
                  <a:pt x="369711" y="293610"/>
                  <a:pt x="368248" y="296903"/>
                </a:cubicBezTo>
                <a:cubicBezTo>
                  <a:pt x="367150" y="300196"/>
                  <a:pt x="363309" y="301476"/>
                  <a:pt x="356723" y="300745"/>
                </a:cubicBezTo>
                <a:cubicBezTo>
                  <a:pt x="351235" y="299647"/>
                  <a:pt x="349405" y="293244"/>
                  <a:pt x="351235" y="281537"/>
                </a:cubicBezTo>
                <a:cubicBezTo>
                  <a:pt x="341356" y="281537"/>
                  <a:pt x="331844" y="281537"/>
                  <a:pt x="322697" y="281537"/>
                </a:cubicBezTo>
                <a:cubicBezTo>
                  <a:pt x="322697" y="281537"/>
                  <a:pt x="322514" y="281537"/>
                  <a:pt x="322148" y="281537"/>
                </a:cubicBezTo>
                <a:cubicBezTo>
                  <a:pt x="317758" y="281537"/>
                  <a:pt x="313184" y="281537"/>
                  <a:pt x="308428" y="281537"/>
                </a:cubicBezTo>
                <a:close/>
                <a:moveTo>
                  <a:pt x="4391" y="281537"/>
                </a:moveTo>
                <a:cubicBezTo>
                  <a:pt x="4391" y="371540"/>
                  <a:pt x="4391" y="462459"/>
                  <a:pt x="4391" y="554292"/>
                </a:cubicBezTo>
                <a:cubicBezTo>
                  <a:pt x="94395" y="554292"/>
                  <a:pt x="185130" y="554292"/>
                  <a:pt x="276598" y="554292"/>
                </a:cubicBezTo>
                <a:cubicBezTo>
                  <a:pt x="276598" y="518803"/>
                  <a:pt x="276598" y="483679"/>
                  <a:pt x="276598" y="448922"/>
                </a:cubicBezTo>
                <a:cubicBezTo>
                  <a:pt x="256841" y="453312"/>
                  <a:pt x="236718" y="458251"/>
                  <a:pt x="216229" y="463739"/>
                </a:cubicBezTo>
                <a:cubicBezTo>
                  <a:pt x="207083" y="467032"/>
                  <a:pt x="200131" y="468862"/>
                  <a:pt x="195375" y="469227"/>
                </a:cubicBezTo>
                <a:cubicBezTo>
                  <a:pt x="190984" y="469227"/>
                  <a:pt x="187508" y="467032"/>
                  <a:pt x="184947" y="462642"/>
                </a:cubicBezTo>
                <a:cubicBezTo>
                  <a:pt x="182386" y="458983"/>
                  <a:pt x="179642" y="455507"/>
                  <a:pt x="176715" y="452215"/>
                </a:cubicBezTo>
                <a:cubicBezTo>
                  <a:pt x="174520" y="449653"/>
                  <a:pt x="173239" y="446178"/>
                  <a:pt x="172874" y="441787"/>
                </a:cubicBezTo>
                <a:cubicBezTo>
                  <a:pt x="172874" y="438129"/>
                  <a:pt x="175618" y="433372"/>
                  <a:pt x="181106" y="427518"/>
                </a:cubicBezTo>
                <a:cubicBezTo>
                  <a:pt x="187691" y="418737"/>
                  <a:pt x="195558" y="404103"/>
                  <a:pt x="204704" y="383614"/>
                </a:cubicBezTo>
                <a:cubicBezTo>
                  <a:pt x="178362" y="388004"/>
                  <a:pt x="154763" y="392212"/>
                  <a:pt x="133909" y="396236"/>
                </a:cubicBezTo>
                <a:cubicBezTo>
                  <a:pt x="133909" y="401725"/>
                  <a:pt x="134091" y="407030"/>
                  <a:pt x="134458" y="412152"/>
                </a:cubicBezTo>
                <a:cubicBezTo>
                  <a:pt x="134458" y="420933"/>
                  <a:pt x="135555" y="430079"/>
                  <a:pt x="137750" y="439592"/>
                </a:cubicBezTo>
                <a:cubicBezTo>
                  <a:pt x="139214" y="448373"/>
                  <a:pt x="142141" y="459898"/>
                  <a:pt x="146531" y="474167"/>
                </a:cubicBezTo>
                <a:cubicBezTo>
                  <a:pt x="149092" y="484045"/>
                  <a:pt x="147994" y="490448"/>
                  <a:pt x="143238" y="493375"/>
                </a:cubicBezTo>
                <a:cubicBezTo>
                  <a:pt x="138848" y="495936"/>
                  <a:pt x="134823" y="501607"/>
                  <a:pt x="131164" y="510388"/>
                </a:cubicBezTo>
                <a:cubicBezTo>
                  <a:pt x="127872" y="519169"/>
                  <a:pt x="124579" y="523925"/>
                  <a:pt x="121286" y="524657"/>
                </a:cubicBezTo>
                <a:cubicBezTo>
                  <a:pt x="118725" y="524657"/>
                  <a:pt x="115249" y="522827"/>
                  <a:pt x="110859" y="519169"/>
                </a:cubicBezTo>
                <a:cubicBezTo>
                  <a:pt x="106468" y="515876"/>
                  <a:pt x="102810" y="508375"/>
                  <a:pt x="99883" y="496668"/>
                </a:cubicBezTo>
                <a:cubicBezTo>
                  <a:pt x="96590" y="481301"/>
                  <a:pt x="94029" y="465569"/>
                  <a:pt x="92199" y="449470"/>
                </a:cubicBezTo>
                <a:cubicBezTo>
                  <a:pt x="90736" y="433738"/>
                  <a:pt x="89638" y="419103"/>
                  <a:pt x="88907" y="405566"/>
                </a:cubicBezTo>
                <a:cubicBezTo>
                  <a:pt x="88907" y="404469"/>
                  <a:pt x="88724" y="403737"/>
                  <a:pt x="88358" y="403371"/>
                </a:cubicBezTo>
                <a:cubicBezTo>
                  <a:pt x="80675" y="403737"/>
                  <a:pt x="75187" y="403371"/>
                  <a:pt x="71894" y="402273"/>
                </a:cubicBezTo>
                <a:cubicBezTo>
                  <a:pt x="67503" y="400078"/>
                  <a:pt x="64576" y="394773"/>
                  <a:pt x="63113" y="386358"/>
                </a:cubicBezTo>
                <a:cubicBezTo>
                  <a:pt x="62015" y="378309"/>
                  <a:pt x="62564" y="371723"/>
                  <a:pt x="64759" y="366601"/>
                </a:cubicBezTo>
                <a:cubicBezTo>
                  <a:pt x="66955" y="361845"/>
                  <a:pt x="73540" y="358735"/>
                  <a:pt x="84516" y="357271"/>
                </a:cubicBezTo>
                <a:cubicBezTo>
                  <a:pt x="86711" y="356906"/>
                  <a:pt x="89090" y="356540"/>
                  <a:pt x="91651" y="356174"/>
                </a:cubicBezTo>
                <a:cubicBezTo>
                  <a:pt x="92748" y="349588"/>
                  <a:pt x="94395" y="345198"/>
                  <a:pt x="96590" y="343003"/>
                </a:cubicBezTo>
                <a:cubicBezTo>
                  <a:pt x="99883" y="339710"/>
                  <a:pt x="105188" y="339893"/>
                  <a:pt x="112505" y="343551"/>
                </a:cubicBezTo>
                <a:cubicBezTo>
                  <a:pt x="115798" y="345015"/>
                  <a:pt x="119457" y="347393"/>
                  <a:pt x="123481" y="350686"/>
                </a:cubicBezTo>
                <a:cubicBezTo>
                  <a:pt x="162263" y="344832"/>
                  <a:pt x="195923" y="339710"/>
                  <a:pt x="224461" y="335319"/>
                </a:cubicBezTo>
                <a:cubicBezTo>
                  <a:pt x="229217" y="322880"/>
                  <a:pt x="234523" y="309160"/>
                  <a:pt x="240376" y="294159"/>
                </a:cubicBezTo>
                <a:cubicBezTo>
                  <a:pt x="238181" y="294159"/>
                  <a:pt x="235986" y="294708"/>
                  <a:pt x="233791" y="295805"/>
                </a:cubicBezTo>
                <a:cubicBezTo>
                  <a:pt x="200863" y="302757"/>
                  <a:pt x="181106" y="308611"/>
                  <a:pt x="174520" y="313367"/>
                </a:cubicBezTo>
                <a:cubicBezTo>
                  <a:pt x="165373" y="319953"/>
                  <a:pt x="157690" y="322331"/>
                  <a:pt x="151470" y="320502"/>
                </a:cubicBezTo>
                <a:cubicBezTo>
                  <a:pt x="145982" y="318306"/>
                  <a:pt x="140860" y="316111"/>
                  <a:pt x="136104" y="313916"/>
                </a:cubicBezTo>
                <a:cubicBezTo>
                  <a:pt x="131713" y="311721"/>
                  <a:pt x="128420" y="309160"/>
                  <a:pt x="126226" y="306233"/>
                </a:cubicBezTo>
                <a:cubicBezTo>
                  <a:pt x="125128" y="303672"/>
                  <a:pt x="124396" y="296354"/>
                  <a:pt x="124030" y="284281"/>
                </a:cubicBezTo>
                <a:cubicBezTo>
                  <a:pt x="124030" y="283183"/>
                  <a:pt x="124030" y="282268"/>
                  <a:pt x="124030" y="281537"/>
                </a:cubicBezTo>
                <a:cubicBezTo>
                  <a:pt x="84150" y="281537"/>
                  <a:pt x="44271" y="281537"/>
                  <a:pt x="4391" y="281537"/>
                </a:cubicBezTo>
                <a:close/>
                <a:moveTo>
                  <a:pt x="848284" y="280988"/>
                </a:moveTo>
                <a:cubicBezTo>
                  <a:pt x="805477" y="280988"/>
                  <a:pt x="762304" y="281171"/>
                  <a:pt x="718766" y="281537"/>
                </a:cubicBezTo>
                <a:cubicBezTo>
                  <a:pt x="718766" y="371540"/>
                  <a:pt x="718766" y="462459"/>
                  <a:pt x="718766" y="554292"/>
                </a:cubicBezTo>
                <a:cubicBezTo>
                  <a:pt x="808770" y="554292"/>
                  <a:pt x="899505" y="554292"/>
                  <a:pt x="990973" y="554292"/>
                </a:cubicBezTo>
                <a:cubicBezTo>
                  <a:pt x="990973" y="495753"/>
                  <a:pt x="990973" y="437580"/>
                  <a:pt x="990973" y="379772"/>
                </a:cubicBezTo>
                <a:cubicBezTo>
                  <a:pt x="989875" y="385626"/>
                  <a:pt x="988594" y="391480"/>
                  <a:pt x="987131" y="397334"/>
                </a:cubicBezTo>
                <a:cubicBezTo>
                  <a:pt x="983472" y="409774"/>
                  <a:pt x="974691" y="424043"/>
                  <a:pt x="960788" y="440141"/>
                </a:cubicBezTo>
                <a:cubicBezTo>
                  <a:pt x="947617" y="455507"/>
                  <a:pt x="934629" y="466118"/>
                  <a:pt x="921823" y="471971"/>
                </a:cubicBezTo>
                <a:cubicBezTo>
                  <a:pt x="909750" y="477459"/>
                  <a:pt x="898774" y="479655"/>
                  <a:pt x="888895" y="478557"/>
                </a:cubicBezTo>
                <a:cubicBezTo>
                  <a:pt x="881212" y="476362"/>
                  <a:pt x="872980" y="476545"/>
                  <a:pt x="864199" y="479106"/>
                </a:cubicBezTo>
                <a:cubicBezTo>
                  <a:pt x="856516" y="482399"/>
                  <a:pt x="849747" y="483496"/>
                  <a:pt x="843893" y="482399"/>
                </a:cubicBezTo>
                <a:cubicBezTo>
                  <a:pt x="840600" y="480935"/>
                  <a:pt x="837491" y="476179"/>
                  <a:pt x="834563" y="468130"/>
                </a:cubicBezTo>
                <a:cubicBezTo>
                  <a:pt x="832368" y="461178"/>
                  <a:pt x="832368" y="455141"/>
                  <a:pt x="834563" y="450019"/>
                </a:cubicBezTo>
                <a:cubicBezTo>
                  <a:pt x="836759" y="445629"/>
                  <a:pt x="836759" y="440141"/>
                  <a:pt x="834563" y="433555"/>
                </a:cubicBezTo>
                <a:cubicBezTo>
                  <a:pt x="832368" y="426970"/>
                  <a:pt x="831820" y="423128"/>
                  <a:pt x="832917" y="422030"/>
                </a:cubicBezTo>
                <a:cubicBezTo>
                  <a:pt x="833283" y="419835"/>
                  <a:pt x="839869" y="420750"/>
                  <a:pt x="852674" y="424774"/>
                </a:cubicBezTo>
                <a:cubicBezTo>
                  <a:pt x="864748" y="428433"/>
                  <a:pt x="873894" y="430262"/>
                  <a:pt x="880114" y="430262"/>
                </a:cubicBezTo>
                <a:cubicBezTo>
                  <a:pt x="888895" y="430262"/>
                  <a:pt x="896944" y="424408"/>
                  <a:pt x="904262" y="412701"/>
                </a:cubicBezTo>
                <a:cubicBezTo>
                  <a:pt x="911945" y="401359"/>
                  <a:pt x="918348" y="389102"/>
                  <a:pt x="923470" y="375931"/>
                </a:cubicBezTo>
                <a:cubicBezTo>
                  <a:pt x="928958" y="363857"/>
                  <a:pt x="932982" y="348491"/>
                  <a:pt x="935543" y="329831"/>
                </a:cubicBezTo>
                <a:cubicBezTo>
                  <a:pt x="937739" y="311904"/>
                  <a:pt x="938287" y="302025"/>
                  <a:pt x="937190" y="300196"/>
                </a:cubicBezTo>
                <a:cubicBezTo>
                  <a:pt x="935726" y="299098"/>
                  <a:pt x="927128" y="302025"/>
                  <a:pt x="911396" y="308977"/>
                </a:cubicBezTo>
                <a:cubicBezTo>
                  <a:pt x="896030" y="315928"/>
                  <a:pt x="883590" y="319770"/>
                  <a:pt x="874077" y="320502"/>
                </a:cubicBezTo>
                <a:cubicBezTo>
                  <a:pt x="869321" y="325990"/>
                  <a:pt x="864016" y="332758"/>
                  <a:pt x="858162" y="340807"/>
                </a:cubicBezTo>
                <a:cubicBezTo>
                  <a:pt x="847186" y="355442"/>
                  <a:pt x="836759" y="367516"/>
                  <a:pt x="826880" y="377028"/>
                </a:cubicBezTo>
                <a:cubicBezTo>
                  <a:pt x="817733" y="385809"/>
                  <a:pt x="802184" y="403005"/>
                  <a:pt x="780232" y="428616"/>
                </a:cubicBezTo>
                <a:cubicBezTo>
                  <a:pt x="775841" y="434104"/>
                  <a:pt x="772549" y="437214"/>
                  <a:pt x="770353" y="437946"/>
                </a:cubicBezTo>
                <a:cubicBezTo>
                  <a:pt x="768158" y="438311"/>
                  <a:pt x="766512" y="439775"/>
                  <a:pt x="765414" y="442336"/>
                </a:cubicBezTo>
                <a:cubicBezTo>
                  <a:pt x="764317" y="444531"/>
                  <a:pt x="762121" y="445812"/>
                  <a:pt x="758829" y="446178"/>
                </a:cubicBezTo>
                <a:cubicBezTo>
                  <a:pt x="755536" y="446178"/>
                  <a:pt x="752060" y="448007"/>
                  <a:pt x="748401" y="451666"/>
                </a:cubicBezTo>
                <a:cubicBezTo>
                  <a:pt x="745108" y="454959"/>
                  <a:pt x="742547" y="456056"/>
                  <a:pt x="740718" y="454959"/>
                </a:cubicBezTo>
                <a:cubicBezTo>
                  <a:pt x="739255" y="453861"/>
                  <a:pt x="739803" y="449653"/>
                  <a:pt x="742365" y="442336"/>
                </a:cubicBezTo>
                <a:cubicBezTo>
                  <a:pt x="744926" y="435750"/>
                  <a:pt x="748218" y="429531"/>
                  <a:pt x="752243" y="423677"/>
                </a:cubicBezTo>
                <a:cubicBezTo>
                  <a:pt x="757731" y="415993"/>
                  <a:pt x="763768" y="406664"/>
                  <a:pt x="770353" y="395688"/>
                </a:cubicBezTo>
                <a:cubicBezTo>
                  <a:pt x="776207" y="384712"/>
                  <a:pt x="786635" y="369528"/>
                  <a:pt x="801635" y="350137"/>
                </a:cubicBezTo>
                <a:cubicBezTo>
                  <a:pt x="811514" y="336600"/>
                  <a:pt x="827063" y="313550"/>
                  <a:pt x="848284" y="280988"/>
                </a:cubicBezTo>
                <a:close/>
                <a:moveTo>
                  <a:pt x="996461" y="280439"/>
                </a:moveTo>
                <a:cubicBezTo>
                  <a:pt x="1001217" y="285927"/>
                  <a:pt x="1003412" y="293793"/>
                  <a:pt x="1003046" y="304037"/>
                </a:cubicBezTo>
                <a:cubicBezTo>
                  <a:pt x="1001949" y="312087"/>
                  <a:pt x="999936" y="326538"/>
                  <a:pt x="997009" y="347393"/>
                </a:cubicBezTo>
                <a:cubicBezTo>
                  <a:pt x="996643" y="348856"/>
                  <a:pt x="996095" y="350869"/>
                  <a:pt x="995363" y="353430"/>
                </a:cubicBezTo>
                <a:cubicBezTo>
                  <a:pt x="995363" y="420384"/>
                  <a:pt x="995363" y="487338"/>
                  <a:pt x="995363" y="554292"/>
                </a:cubicBezTo>
                <a:cubicBezTo>
                  <a:pt x="1085367" y="554292"/>
                  <a:pt x="1176102" y="554292"/>
                  <a:pt x="1267570" y="554292"/>
                </a:cubicBezTo>
                <a:cubicBezTo>
                  <a:pt x="1267570" y="463191"/>
                  <a:pt x="1267570" y="372272"/>
                  <a:pt x="1267570" y="281537"/>
                </a:cubicBezTo>
                <a:cubicBezTo>
                  <a:pt x="1247813" y="281537"/>
                  <a:pt x="1227873" y="281354"/>
                  <a:pt x="1207750" y="280988"/>
                </a:cubicBezTo>
                <a:cubicBezTo>
                  <a:pt x="1208848" y="350137"/>
                  <a:pt x="1208299" y="403737"/>
                  <a:pt x="1206104" y="441787"/>
                </a:cubicBezTo>
                <a:cubicBezTo>
                  <a:pt x="1205006" y="456056"/>
                  <a:pt x="1201896" y="468130"/>
                  <a:pt x="1196774" y="478008"/>
                </a:cubicBezTo>
                <a:cubicBezTo>
                  <a:pt x="1192383" y="487887"/>
                  <a:pt x="1186713" y="495387"/>
                  <a:pt x="1179761" y="500509"/>
                </a:cubicBezTo>
                <a:cubicBezTo>
                  <a:pt x="1173175" y="505997"/>
                  <a:pt x="1166590" y="509473"/>
                  <a:pt x="1160004" y="510937"/>
                </a:cubicBezTo>
                <a:cubicBezTo>
                  <a:pt x="1153418" y="512034"/>
                  <a:pt x="1148662" y="515144"/>
                  <a:pt x="1145735" y="520266"/>
                </a:cubicBezTo>
                <a:cubicBezTo>
                  <a:pt x="1142442" y="525022"/>
                  <a:pt x="1138235" y="527584"/>
                  <a:pt x="1133113" y="527949"/>
                </a:cubicBezTo>
                <a:cubicBezTo>
                  <a:pt x="1127625" y="527949"/>
                  <a:pt x="1122868" y="524291"/>
                  <a:pt x="1118844" y="516973"/>
                </a:cubicBezTo>
                <a:cubicBezTo>
                  <a:pt x="1115185" y="509290"/>
                  <a:pt x="1111161" y="504534"/>
                  <a:pt x="1106770" y="502704"/>
                </a:cubicBezTo>
                <a:cubicBezTo>
                  <a:pt x="1103111" y="501241"/>
                  <a:pt x="1100733" y="498131"/>
                  <a:pt x="1099636" y="493375"/>
                </a:cubicBezTo>
                <a:cubicBezTo>
                  <a:pt x="1098538" y="489716"/>
                  <a:pt x="1095062" y="485326"/>
                  <a:pt x="1089208" y="480204"/>
                </a:cubicBezTo>
                <a:cubicBezTo>
                  <a:pt x="1083720" y="475813"/>
                  <a:pt x="1081708" y="472520"/>
                  <a:pt x="1083172" y="470325"/>
                </a:cubicBezTo>
                <a:cubicBezTo>
                  <a:pt x="1083537" y="468130"/>
                  <a:pt x="1088477" y="467581"/>
                  <a:pt x="1097989" y="468679"/>
                </a:cubicBezTo>
                <a:cubicBezTo>
                  <a:pt x="1106770" y="469776"/>
                  <a:pt x="1114270" y="470325"/>
                  <a:pt x="1120490" y="470325"/>
                </a:cubicBezTo>
                <a:cubicBezTo>
                  <a:pt x="1126344" y="470325"/>
                  <a:pt x="1130735" y="469044"/>
                  <a:pt x="1133661" y="466483"/>
                </a:cubicBezTo>
                <a:cubicBezTo>
                  <a:pt x="1135857" y="465386"/>
                  <a:pt x="1137503" y="462093"/>
                  <a:pt x="1138601" y="456605"/>
                </a:cubicBezTo>
                <a:cubicBezTo>
                  <a:pt x="1139698" y="451117"/>
                  <a:pt x="1140430" y="443799"/>
                  <a:pt x="1140796" y="434653"/>
                </a:cubicBezTo>
                <a:cubicBezTo>
                  <a:pt x="1142991" y="366235"/>
                  <a:pt x="1144821" y="315014"/>
                  <a:pt x="1146284" y="280988"/>
                </a:cubicBezTo>
                <a:cubicBezTo>
                  <a:pt x="1128356" y="280988"/>
                  <a:pt x="1110246" y="281171"/>
                  <a:pt x="1091952" y="281537"/>
                </a:cubicBezTo>
                <a:cubicBezTo>
                  <a:pt x="1091587" y="300562"/>
                  <a:pt x="1087562" y="312818"/>
                  <a:pt x="1079879" y="318306"/>
                </a:cubicBezTo>
                <a:cubicBezTo>
                  <a:pt x="1072195" y="323794"/>
                  <a:pt x="1064146" y="327087"/>
                  <a:pt x="1055731" y="328185"/>
                </a:cubicBezTo>
                <a:cubicBezTo>
                  <a:pt x="1048048" y="329282"/>
                  <a:pt x="1043292" y="325807"/>
                  <a:pt x="1041462" y="317758"/>
                </a:cubicBezTo>
                <a:cubicBezTo>
                  <a:pt x="1039999" y="310074"/>
                  <a:pt x="1038901" y="297635"/>
                  <a:pt x="1038170" y="280439"/>
                </a:cubicBezTo>
                <a:cubicBezTo>
                  <a:pt x="1023901" y="280439"/>
                  <a:pt x="1009998" y="280439"/>
                  <a:pt x="996461" y="280439"/>
                </a:cubicBezTo>
                <a:close/>
                <a:moveTo>
                  <a:pt x="4592916" y="268228"/>
                </a:moveTo>
                <a:cubicBezTo>
                  <a:pt x="4589988" y="268320"/>
                  <a:pt x="4585690" y="268731"/>
                  <a:pt x="4580019" y="269463"/>
                </a:cubicBezTo>
                <a:cubicBezTo>
                  <a:pt x="4574531" y="269463"/>
                  <a:pt x="4569957" y="269646"/>
                  <a:pt x="4566299" y="270012"/>
                </a:cubicBezTo>
                <a:cubicBezTo>
                  <a:pt x="4565201" y="271109"/>
                  <a:pt x="4563920" y="272390"/>
                  <a:pt x="4562457" y="273853"/>
                </a:cubicBezTo>
                <a:cubicBezTo>
                  <a:pt x="4560993" y="274951"/>
                  <a:pt x="4559347" y="276231"/>
                  <a:pt x="4557518" y="277695"/>
                </a:cubicBezTo>
                <a:cubicBezTo>
                  <a:pt x="4568494" y="277695"/>
                  <a:pt x="4580201" y="277695"/>
                  <a:pt x="4592641" y="277695"/>
                </a:cubicBezTo>
                <a:cubicBezTo>
                  <a:pt x="4595934" y="272939"/>
                  <a:pt x="4597581" y="270012"/>
                  <a:pt x="4597581" y="268914"/>
                </a:cubicBezTo>
                <a:cubicBezTo>
                  <a:pt x="4597398" y="268365"/>
                  <a:pt x="4595842" y="268137"/>
                  <a:pt x="4592916" y="268228"/>
                </a:cubicBezTo>
                <a:close/>
                <a:moveTo>
                  <a:pt x="3119633" y="246413"/>
                </a:moveTo>
                <a:cubicBezTo>
                  <a:pt x="3117438" y="248974"/>
                  <a:pt x="3115426" y="251169"/>
                  <a:pt x="3113596" y="252999"/>
                </a:cubicBezTo>
                <a:cubicBezTo>
                  <a:pt x="3112133" y="254096"/>
                  <a:pt x="3108474" y="257389"/>
                  <a:pt x="3102620" y="262877"/>
                </a:cubicBezTo>
                <a:cubicBezTo>
                  <a:pt x="3097132" y="268365"/>
                  <a:pt x="3091827" y="273304"/>
                  <a:pt x="3086705" y="277695"/>
                </a:cubicBezTo>
                <a:cubicBezTo>
                  <a:pt x="3098779" y="277695"/>
                  <a:pt x="3111401" y="277695"/>
                  <a:pt x="3124572" y="277695"/>
                </a:cubicBezTo>
                <a:cubicBezTo>
                  <a:pt x="3124572" y="267451"/>
                  <a:pt x="3124572" y="257389"/>
                  <a:pt x="3124572" y="247511"/>
                </a:cubicBezTo>
                <a:cubicBezTo>
                  <a:pt x="3122377" y="247511"/>
                  <a:pt x="3120731" y="247145"/>
                  <a:pt x="3119633" y="246413"/>
                </a:cubicBezTo>
                <a:close/>
                <a:moveTo>
                  <a:pt x="2410197" y="243669"/>
                </a:moveTo>
                <a:cubicBezTo>
                  <a:pt x="2393733" y="257938"/>
                  <a:pt x="2381660" y="269280"/>
                  <a:pt x="2373976" y="277695"/>
                </a:cubicBezTo>
                <a:cubicBezTo>
                  <a:pt x="2385318" y="277695"/>
                  <a:pt x="2397392" y="277695"/>
                  <a:pt x="2410197" y="277695"/>
                </a:cubicBezTo>
                <a:cubicBezTo>
                  <a:pt x="2410197" y="266353"/>
                  <a:pt x="2410197" y="255011"/>
                  <a:pt x="2410197" y="243669"/>
                </a:cubicBezTo>
                <a:close/>
                <a:moveTo>
                  <a:pt x="3164772" y="242023"/>
                </a:moveTo>
                <a:cubicBezTo>
                  <a:pt x="3161022" y="242571"/>
                  <a:pt x="3155671" y="243669"/>
                  <a:pt x="3148720" y="245315"/>
                </a:cubicBezTo>
                <a:cubicBezTo>
                  <a:pt x="3140671" y="246413"/>
                  <a:pt x="3134085" y="247145"/>
                  <a:pt x="3128963" y="247511"/>
                </a:cubicBezTo>
                <a:cubicBezTo>
                  <a:pt x="3128963" y="257389"/>
                  <a:pt x="3128963" y="267451"/>
                  <a:pt x="3128963" y="277695"/>
                </a:cubicBezTo>
                <a:cubicBezTo>
                  <a:pt x="3135549" y="277695"/>
                  <a:pt x="3142500" y="277695"/>
                  <a:pt x="3149817" y="277695"/>
                </a:cubicBezTo>
                <a:cubicBezTo>
                  <a:pt x="3164086" y="255743"/>
                  <a:pt x="3171221" y="243852"/>
                  <a:pt x="3171221" y="242023"/>
                </a:cubicBezTo>
                <a:cubicBezTo>
                  <a:pt x="3170672" y="241474"/>
                  <a:pt x="3168522" y="241474"/>
                  <a:pt x="3164772" y="242023"/>
                </a:cubicBezTo>
                <a:close/>
                <a:moveTo>
                  <a:pt x="3775091" y="233242"/>
                </a:moveTo>
                <a:cubicBezTo>
                  <a:pt x="3772896" y="243120"/>
                  <a:pt x="3770884" y="255743"/>
                  <a:pt x="3769054" y="271109"/>
                </a:cubicBezTo>
                <a:cubicBezTo>
                  <a:pt x="3769054" y="273304"/>
                  <a:pt x="3768688" y="275500"/>
                  <a:pt x="3767956" y="277695"/>
                </a:cubicBezTo>
                <a:cubicBezTo>
                  <a:pt x="3787713" y="277695"/>
                  <a:pt x="3808202" y="277695"/>
                  <a:pt x="3829422" y="277695"/>
                </a:cubicBezTo>
                <a:cubicBezTo>
                  <a:pt x="3829422" y="264158"/>
                  <a:pt x="3829422" y="250621"/>
                  <a:pt x="3829422" y="237083"/>
                </a:cubicBezTo>
                <a:cubicBezTo>
                  <a:pt x="3820642" y="238547"/>
                  <a:pt x="3811129" y="240376"/>
                  <a:pt x="3800885" y="242571"/>
                </a:cubicBezTo>
                <a:cubicBezTo>
                  <a:pt x="3791006" y="243669"/>
                  <a:pt x="3784604" y="242754"/>
                  <a:pt x="3781677" y="239827"/>
                </a:cubicBezTo>
                <a:cubicBezTo>
                  <a:pt x="3779481" y="237632"/>
                  <a:pt x="3777286" y="235437"/>
                  <a:pt x="3775091" y="233242"/>
                </a:cubicBezTo>
                <a:close/>
                <a:moveTo>
                  <a:pt x="3882656" y="225010"/>
                </a:moveTo>
                <a:cubicBezTo>
                  <a:pt x="3881559" y="225376"/>
                  <a:pt x="3880644" y="225924"/>
                  <a:pt x="3879912" y="226656"/>
                </a:cubicBezTo>
                <a:cubicBezTo>
                  <a:pt x="3873327" y="228120"/>
                  <a:pt x="3863448" y="230498"/>
                  <a:pt x="3850277" y="233791"/>
                </a:cubicBezTo>
                <a:cubicBezTo>
                  <a:pt x="3845521" y="234156"/>
                  <a:pt x="3840033" y="235071"/>
                  <a:pt x="3833813" y="236535"/>
                </a:cubicBezTo>
                <a:cubicBezTo>
                  <a:pt x="3833813" y="249706"/>
                  <a:pt x="3833813" y="263426"/>
                  <a:pt x="3833813" y="277695"/>
                </a:cubicBezTo>
                <a:cubicBezTo>
                  <a:pt x="3849545" y="277695"/>
                  <a:pt x="3865827" y="277695"/>
                  <a:pt x="3882656" y="277695"/>
                </a:cubicBezTo>
                <a:cubicBezTo>
                  <a:pt x="3882656" y="261231"/>
                  <a:pt x="3882656" y="243669"/>
                  <a:pt x="3882656" y="225010"/>
                </a:cubicBezTo>
                <a:close/>
                <a:moveTo>
                  <a:pt x="274402" y="216778"/>
                </a:moveTo>
                <a:cubicBezTo>
                  <a:pt x="273305" y="217875"/>
                  <a:pt x="272390" y="218973"/>
                  <a:pt x="271658" y="220071"/>
                </a:cubicBezTo>
                <a:cubicBezTo>
                  <a:pt x="258487" y="231412"/>
                  <a:pt x="249706" y="238364"/>
                  <a:pt x="245316" y="240925"/>
                </a:cubicBezTo>
                <a:cubicBezTo>
                  <a:pt x="240925" y="243120"/>
                  <a:pt x="236352" y="246047"/>
                  <a:pt x="231596" y="249706"/>
                </a:cubicBezTo>
                <a:cubicBezTo>
                  <a:pt x="243669" y="248608"/>
                  <a:pt x="258304" y="246962"/>
                  <a:pt x="275500" y="244767"/>
                </a:cubicBezTo>
                <a:cubicBezTo>
                  <a:pt x="275500" y="244767"/>
                  <a:pt x="275866" y="244767"/>
                  <a:pt x="276598" y="244767"/>
                </a:cubicBezTo>
                <a:cubicBezTo>
                  <a:pt x="276598" y="235986"/>
                  <a:pt x="276598" y="227022"/>
                  <a:pt x="276598" y="217875"/>
                </a:cubicBezTo>
                <a:cubicBezTo>
                  <a:pt x="276232" y="217875"/>
                  <a:pt x="275500" y="217509"/>
                  <a:pt x="274402" y="216778"/>
                </a:cubicBezTo>
                <a:close/>
                <a:moveTo>
                  <a:pt x="1705348" y="209643"/>
                </a:moveTo>
                <a:cubicBezTo>
                  <a:pt x="1695103" y="217326"/>
                  <a:pt x="1683761" y="225924"/>
                  <a:pt x="1671322" y="235437"/>
                </a:cubicBezTo>
                <a:cubicBezTo>
                  <a:pt x="1665834" y="238730"/>
                  <a:pt x="1660346" y="242389"/>
                  <a:pt x="1654858" y="246413"/>
                </a:cubicBezTo>
                <a:cubicBezTo>
                  <a:pt x="1655955" y="247511"/>
                  <a:pt x="1657602" y="248791"/>
                  <a:pt x="1659797" y="250255"/>
                </a:cubicBezTo>
                <a:cubicBezTo>
                  <a:pt x="1670041" y="257206"/>
                  <a:pt x="1680468" y="265621"/>
                  <a:pt x="1691079" y="275500"/>
                </a:cubicBezTo>
                <a:cubicBezTo>
                  <a:pt x="1691079" y="275500"/>
                  <a:pt x="1691810" y="276231"/>
                  <a:pt x="1693274" y="277695"/>
                </a:cubicBezTo>
                <a:cubicBezTo>
                  <a:pt x="1696933" y="277695"/>
                  <a:pt x="1700957" y="277695"/>
                  <a:pt x="1705348" y="277695"/>
                </a:cubicBezTo>
                <a:cubicBezTo>
                  <a:pt x="1705348" y="254645"/>
                  <a:pt x="1705348" y="231961"/>
                  <a:pt x="1705348" y="209643"/>
                </a:cubicBezTo>
                <a:close/>
                <a:moveTo>
                  <a:pt x="990973" y="154214"/>
                </a:moveTo>
                <a:cubicBezTo>
                  <a:pt x="988777" y="157873"/>
                  <a:pt x="986765" y="162263"/>
                  <a:pt x="984936" y="167385"/>
                </a:cubicBezTo>
                <a:cubicBezTo>
                  <a:pt x="977252" y="182020"/>
                  <a:pt x="971947" y="192264"/>
                  <a:pt x="969020" y="198118"/>
                </a:cubicBezTo>
                <a:cubicBezTo>
                  <a:pt x="967923" y="200314"/>
                  <a:pt x="967374" y="201594"/>
                  <a:pt x="967374" y="201960"/>
                </a:cubicBezTo>
                <a:cubicBezTo>
                  <a:pt x="962984" y="208912"/>
                  <a:pt x="957313" y="213119"/>
                  <a:pt x="950361" y="214582"/>
                </a:cubicBezTo>
                <a:cubicBezTo>
                  <a:pt x="945971" y="214948"/>
                  <a:pt x="941214" y="216412"/>
                  <a:pt x="936092" y="218973"/>
                </a:cubicBezTo>
                <a:cubicBezTo>
                  <a:pt x="932799" y="220071"/>
                  <a:pt x="921823" y="223363"/>
                  <a:pt x="903164" y="228851"/>
                </a:cubicBezTo>
                <a:cubicBezTo>
                  <a:pt x="904627" y="229949"/>
                  <a:pt x="906640" y="231961"/>
                  <a:pt x="909201" y="234888"/>
                </a:cubicBezTo>
                <a:cubicBezTo>
                  <a:pt x="913591" y="240376"/>
                  <a:pt x="916884" y="246230"/>
                  <a:pt x="919079" y="252450"/>
                </a:cubicBezTo>
                <a:cubicBezTo>
                  <a:pt x="920543" y="257938"/>
                  <a:pt x="918713" y="265255"/>
                  <a:pt x="913591" y="274402"/>
                </a:cubicBezTo>
                <a:cubicBezTo>
                  <a:pt x="913225" y="274768"/>
                  <a:pt x="912677" y="275317"/>
                  <a:pt x="911945" y="276049"/>
                </a:cubicBezTo>
                <a:cubicBezTo>
                  <a:pt x="917433" y="276414"/>
                  <a:pt x="922921" y="276780"/>
                  <a:pt x="928409" y="277146"/>
                </a:cubicBezTo>
                <a:cubicBezTo>
                  <a:pt x="932799" y="277146"/>
                  <a:pt x="936641" y="274036"/>
                  <a:pt x="939934" y="267816"/>
                </a:cubicBezTo>
                <a:cubicBezTo>
                  <a:pt x="942495" y="261963"/>
                  <a:pt x="948166" y="259219"/>
                  <a:pt x="956947" y="259584"/>
                </a:cubicBezTo>
                <a:cubicBezTo>
                  <a:pt x="964630" y="260682"/>
                  <a:pt x="974874" y="265072"/>
                  <a:pt x="987680" y="272756"/>
                </a:cubicBezTo>
                <a:cubicBezTo>
                  <a:pt x="988777" y="272756"/>
                  <a:pt x="989875" y="273487"/>
                  <a:pt x="990973" y="274951"/>
                </a:cubicBezTo>
                <a:cubicBezTo>
                  <a:pt x="990973" y="234339"/>
                  <a:pt x="990973" y="194094"/>
                  <a:pt x="990973" y="154214"/>
                </a:cubicBezTo>
                <a:close/>
                <a:moveTo>
                  <a:pt x="298001" y="145982"/>
                </a:moveTo>
                <a:cubicBezTo>
                  <a:pt x="294708" y="145982"/>
                  <a:pt x="291415" y="146531"/>
                  <a:pt x="288122" y="147628"/>
                </a:cubicBezTo>
                <a:cubicBezTo>
                  <a:pt x="285927" y="147628"/>
                  <a:pt x="283549" y="147994"/>
                  <a:pt x="280988" y="148726"/>
                </a:cubicBezTo>
                <a:cubicBezTo>
                  <a:pt x="280988" y="153116"/>
                  <a:pt x="280988" y="158056"/>
                  <a:pt x="280988" y="163544"/>
                </a:cubicBezTo>
                <a:cubicBezTo>
                  <a:pt x="283183" y="161348"/>
                  <a:pt x="286110" y="158787"/>
                  <a:pt x="289769" y="155860"/>
                </a:cubicBezTo>
                <a:cubicBezTo>
                  <a:pt x="291964" y="152568"/>
                  <a:pt x="294708" y="149275"/>
                  <a:pt x="298001" y="145982"/>
                </a:cubicBezTo>
                <a:close/>
                <a:moveTo>
                  <a:pt x="939934" y="114700"/>
                </a:moveTo>
                <a:cubicBezTo>
                  <a:pt x="938470" y="113603"/>
                  <a:pt x="932799" y="115066"/>
                  <a:pt x="922921" y="119091"/>
                </a:cubicBezTo>
                <a:cubicBezTo>
                  <a:pt x="914140" y="122383"/>
                  <a:pt x="894017" y="128420"/>
                  <a:pt x="862552" y="137201"/>
                </a:cubicBezTo>
                <a:cubicBezTo>
                  <a:pt x="862552" y="141592"/>
                  <a:pt x="862918" y="145982"/>
                  <a:pt x="863650" y="150372"/>
                </a:cubicBezTo>
                <a:cubicBezTo>
                  <a:pt x="864016" y="158056"/>
                  <a:pt x="864931" y="166288"/>
                  <a:pt x="866394" y="175069"/>
                </a:cubicBezTo>
                <a:cubicBezTo>
                  <a:pt x="866394" y="178361"/>
                  <a:pt x="866760" y="181471"/>
                  <a:pt x="867492" y="184398"/>
                </a:cubicBezTo>
                <a:cubicBezTo>
                  <a:pt x="873346" y="184032"/>
                  <a:pt x="881944" y="182569"/>
                  <a:pt x="893286" y="180008"/>
                </a:cubicBezTo>
                <a:cubicBezTo>
                  <a:pt x="901335" y="177813"/>
                  <a:pt x="908286" y="175800"/>
                  <a:pt x="914140" y="173971"/>
                </a:cubicBezTo>
                <a:cubicBezTo>
                  <a:pt x="924384" y="157141"/>
                  <a:pt x="931336" y="143787"/>
                  <a:pt x="934995" y="133908"/>
                </a:cubicBezTo>
                <a:cubicBezTo>
                  <a:pt x="939385" y="121835"/>
                  <a:pt x="941031" y="115432"/>
                  <a:pt x="939934" y="114700"/>
                </a:cubicBezTo>
                <a:close/>
                <a:moveTo>
                  <a:pt x="2410197" y="107017"/>
                </a:moveTo>
                <a:cubicBezTo>
                  <a:pt x="2398855" y="117993"/>
                  <a:pt x="2388428" y="127323"/>
                  <a:pt x="2378916" y="135006"/>
                </a:cubicBezTo>
                <a:cubicBezTo>
                  <a:pt x="2364647" y="147080"/>
                  <a:pt x="2354036" y="155129"/>
                  <a:pt x="2347085" y="159153"/>
                </a:cubicBezTo>
                <a:cubicBezTo>
                  <a:pt x="2340500" y="162812"/>
                  <a:pt x="2337390" y="165922"/>
                  <a:pt x="2337756" y="168483"/>
                </a:cubicBezTo>
                <a:cubicBezTo>
                  <a:pt x="2337756" y="170678"/>
                  <a:pt x="2341597" y="172873"/>
                  <a:pt x="2349281" y="175069"/>
                </a:cubicBezTo>
                <a:cubicBezTo>
                  <a:pt x="2356964" y="176532"/>
                  <a:pt x="2369952" y="179642"/>
                  <a:pt x="2388245" y="184398"/>
                </a:cubicBezTo>
                <a:cubicBezTo>
                  <a:pt x="2389709" y="184764"/>
                  <a:pt x="2391355" y="185679"/>
                  <a:pt x="2393185" y="187142"/>
                </a:cubicBezTo>
                <a:cubicBezTo>
                  <a:pt x="2397941" y="181654"/>
                  <a:pt x="2403612" y="175800"/>
                  <a:pt x="2410197" y="169581"/>
                </a:cubicBezTo>
                <a:cubicBezTo>
                  <a:pt x="2410197" y="148726"/>
                  <a:pt x="2410197" y="127871"/>
                  <a:pt x="2410197" y="107017"/>
                </a:cubicBezTo>
                <a:close/>
                <a:moveTo>
                  <a:pt x="3829422" y="93846"/>
                </a:moveTo>
                <a:cubicBezTo>
                  <a:pt x="3823569" y="96041"/>
                  <a:pt x="3816434" y="98785"/>
                  <a:pt x="3808019" y="102078"/>
                </a:cubicBezTo>
                <a:cubicBezTo>
                  <a:pt x="3805824" y="102078"/>
                  <a:pt x="3803629" y="102444"/>
                  <a:pt x="3801433" y="103175"/>
                </a:cubicBezTo>
                <a:cubicBezTo>
                  <a:pt x="3800336" y="112322"/>
                  <a:pt x="3798506" y="121835"/>
                  <a:pt x="3795945" y="131713"/>
                </a:cubicBezTo>
                <a:cubicBezTo>
                  <a:pt x="3791555" y="144884"/>
                  <a:pt x="3788628" y="158787"/>
                  <a:pt x="3787165" y="173422"/>
                </a:cubicBezTo>
                <a:cubicBezTo>
                  <a:pt x="3787165" y="178910"/>
                  <a:pt x="3786616" y="184215"/>
                  <a:pt x="3785518" y="189338"/>
                </a:cubicBezTo>
                <a:cubicBezTo>
                  <a:pt x="3792104" y="188240"/>
                  <a:pt x="3799421" y="186776"/>
                  <a:pt x="3807470" y="184947"/>
                </a:cubicBezTo>
                <a:cubicBezTo>
                  <a:pt x="3812958" y="183849"/>
                  <a:pt x="3820276" y="182386"/>
                  <a:pt x="3829422" y="180557"/>
                </a:cubicBezTo>
                <a:cubicBezTo>
                  <a:pt x="3829422" y="151653"/>
                  <a:pt x="3829422" y="122749"/>
                  <a:pt x="3829422" y="93846"/>
                </a:cubicBezTo>
                <a:close/>
                <a:moveTo>
                  <a:pt x="3870995" y="76147"/>
                </a:moveTo>
                <a:cubicBezTo>
                  <a:pt x="3870171" y="76238"/>
                  <a:pt x="3869302" y="76650"/>
                  <a:pt x="3868388" y="77382"/>
                </a:cubicBezTo>
                <a:cubicBezTo>
                  <a:pt x="3867290" y="78479"/>
                  <a:pt x="3863631" y="80308"/>
                  <a:pt x="3857411" y="82870"/>
                </a:cubicBezTo>
                <a:cubicBezTo>
                  <a:pt x="3851923" y="85065"/>
                  <a:pt x="3845887" y="87626"/>
                  <a:pt x="3839301" y="90553"/>
                </a:cubicBezTo>
                <a:cubicBezTo>
                  <a:pt x="3837838" y="90553"/>
                  <a:pt x="3836008" y="91102"/>
                  <a:pt x="3833813" y="92199"/>
                </a:cubicBezTo>
                <a:cubicBezTo>
                  <a:pt x="3833813" y="120737"/>
                  <a:pt x="3833813" y="149824"/>
                  <a:pt x="3833813" y="179459"/>
                </a:cubicBezTo>
                <a:cubicBezTo>
                  <a:pt x="3842959" y="178361"/>
                  <a:pt x="3854667" y="177081"/>
                  <a:pt x="3868936" y="175617"/>
                </a:cubicBezTo>
                <a:cubicBezTo>
                  <a:pt x="3871497" y="174520"/>
                  <a:pt x="3873876" y="175069"/>
                  <a:pt x="3876071" y="177264"/>
                </a:cubicBezTo>
                <a:cubicBezTo>
                  <a:pt x="3877534" y="179459"/>
                  <a:pt x="3879180" y="181105"/>
                  <a:pt x="3881010" y="182203"/>
                </a:cubicBezTo>
                <a:cubicBezTo>
                  <a:pt x="3881010" y="182203"/>
                  <a:pt x="3881193" y="182203"/>
                  <a:pt x="3881559" y="182203"/>
                </a:cubicBezTo>
                <a:cubicBezTo>
                  <a:pt x="3881559" y="156958"/>
                  <a:pt x="3881559" y="136104"/>
                  <a:pt x="3881559" y="119639"/>
                </a:cubicBezTo>
                <a:cubicBezTo>
                  <a:pt x="3881559" y="96224"/>
                  <a:pt x="3878815" y="81955"/>
                  <a:pt x="3873327" y="76833"/>
                </a:cubicBezTo>
                <a:cubicBezTo>
                  <a:pt x="3872595" y="76284"/>
                  <a:pt x="3871818" y="76055"/>
                  <a:pt x="3870995" y="76147"/>
                </a:cubicBezTo>
                <a:close/>
                <a:moveTo>
                  <a:pt x="5263660" y="6037"/>
                </a:moveTo>
                <a:lnTo>
                  <a:pt x="5263660" y="276597"/>
                </a:lnTo>
                <a:lnTo>
                  <a:pt x="5534221" y="276597"/>
                </a:lnTo>
                <a:lnTo>
                  <a:pt x="5534221" y="6037"/>
                </a:lnTo>
                <a:close/>
                <a:moveTo>
                  <a:pt x="4987063" y="6037"/>
                </a:moveTo>
                <a:lnTo>
                  <a:pt x="4987063" y="276597"/>
                </a:lnTo>
                <a:lnTo>
                  <a:pt x="5257623" y="276597"/>
                </a:lnTo>
                <a:lnTo>
                  <a:pt x="5257623" y="6037"/>
                </a:lnTo>
                <a:close/>
                <a:moveTo>
                  <a:pt x="4548188" y="4939"/>
                </a:moveTo>
                <a:cubicBezTo>
                  <a:pt x="4548188" y="8232"/>
                  <a:pt x="4548188" y="12074"/>
                  <a:pt x="4548188" y="16464"/>
                </a:cubicBezTo>
                <a:cubicBezTo>
                  <a:pt x="4559164" y="19757"/>
                  <a:pt x="4568677" y="27074"/>
                  <a:pt x="4576726" y="38416"/>
                </a:cubicBezTo>
                <a:cubicBezTo>
                  <a:pt x="4584775" y="50490"/>
                  <a:pt x="4586970" y="58905"/>
                  <a:pt x="4583312" y="63661"/>
                </a:cubicBezTo>
                <a:cubicBezTo>
                  <a:pt x="4578921" y="68052"/>
                  <a:pt x="4573067" y="71893"/>
                  <a:pt x="4565750" y="75186"/>
                </a:cubicBezTo>
                <a:cubicBezTo>
                  <a:pt x="4560262" y="76650"/>
                  <a:pt x="4554408" y="78113"/>
                  <a:pt x="4548188" y="79577"/>
                </a:cubicBezTo>
                <a:cubicBezTo>
                  <a:pt x="4548188" y="92748"/>
                  <a:pt x="4548188" y="106468"/>
                  <a:pt x="4548188" y="120737"/>
                </a:cubicBezTo>
                <a:cubicBezTo>
                  <a:pt x="4548188" y="120737"/>
                  <a:pt x="4548737" y="121286"/>
                  <a:pt x="4549835" y="122383"/>
                </a:cubicBezTo>
                <a:cubicBezTo>
                  <a:pt x="4567762" y="108846"/>
                  <a:pt x="4579653" y="99517"/>
                  <a:pt x="4585507" y="94394"/>
                </a:cubicBezTo>
                <a:cubicBezTo>
                  <a:pt x="4592093" y="88541"/>
                  <a:pt x="4595751" y="83418"/>
                  <a:pt x="4596483" y="79028"/>
                </a:cubicBezTo>
                <a:cubicBezTo>
                  <a:pt x="4597946" y="75735"/>
                  <a:pt x="4596848" y="70979"/>
                  <a:pt x="4593190" y="64759"/>
                </a:cubicBezTo>
                <a:cubicBezTo>
                  <a:pt x="4589531" y="58173"/>
                  <a:pt x="4589165" y="54332"/>
                  <a:pt x="4592093" y="53234"/>
                </a:cubicBezTo>
                <a:cubicBezTo>
                  <a:pt x="4594288" y="49941"/>
                  <a:pt x="4601422" y="47563"/>
                  <a:pt x="4613496" y="46100"/>
                </a:cubicBezTo>
                <a:cubicBezTo>
                  <a:pt x="4625570" y="45002"/>
                  <a:pt x="4637826" y="40246"/>
                  <a:pt x="4650266" y="31831"/>
                </a:cubicBezTo>
                <a:cubicBezTo>
                  <a:pt x="4656851" y="27440"/>
                  <a:pt x="4666364" y="32014"/>
                  <a:pt x="4678804" y="45551"/>
                </a:cubicBezTo>
                <a:cubicBezTo>
                  <a:pt x="4690877" y="58722"/>
                  <a:pt x="4694353" y="71162"/>
                  <a:pt x="4689231" y="82870"/>
                </a:cubicBezTo>
                <a:cubicBezTo>
                  <a:pt x="4684840" y="93846"/>
                  <a:pt x="4675511" y="103907"/>
                  <a:pt x="4661242" y="113054"/>
                </a:cubicBezTo>
                <a:cubicBezTo>
                  <a:pt x="4652461" y="117810"/>
                  <a:pt x="4642765" y="124396"/>
                  <a:pt x="4632155" y="132811"/>
                </a:cubicBezTo>
                <a:cubicBezTo>
                  <a:pt x="4621911" y="140494"/>
                  <a:pt x="4604532" y="151104"/>
                  <a:pt x="4580019" y="164641"/>
                </a:cubicBezTo>
                <a:cubicBezTo>
                  <a:pt x="4582214" y="169032"/>
                  <a:pt x="4583677" y="173971"/>
                  <a:pt x="4584409" y="179459"/>
                </a:cubicBezTo>
                <a:cubicBezTo>
                  <a:pt x="4584775" y="187142"/>
                  <a:pt x="4582031" y="193728"/>
                  <a:pt x="4576177" y="199216"/>
                </a:cubicBezTo>
                <a:cubicBezTo>
                  <a:pt x="4569592" y="203606"/>
                  <a:pt x="4563371" y="204704"/>
                  <a:pt x="4557518" y="202509"/>
                </a:cubicBezTo>
                <a:cubicBezTo>
                  <a:pt x="4554225" y="201045"/>
                  <a:pt x="4551115" y="199033"/>
                  <a:pt x="4548188" y="196472"/>
                </a:cubicBezTo>
                <a:cubicBezTo>
                  <a:pt x="4548188" y="199765"/>
                  <a:pt x="4548188" y="203606"/>
                  <a:pt x="4548188" y="207997"/>
                </a:cubicBezTo>
                <a:cubicBezTo>
                  <a:pt x="4550384" y="207997"/>
                  <a:pt x="4552944" y="207997"/>
                  <a:pt x="4555872" y="207997"/>
                </a:cubicBezTo>
                <a:cubicBezTo>
                  <a:pt x="4560627" y="208363"/>
                  <a:pt x="4563920" y="210192"/>
                  <a:pt x="4565750" y="213485"/>
                </a:cubicBezTo>
                <a:cubicBezTo>
                  <a:pt x="4566848" y="216046"/>
                  <a:pt x="4568859" y="218607"/>
                  <a:pt x="4571787" y="221168"/>
                </a:cubicBezTo>
                <a:cubicBezTo>
                  <a:pt x="4573982" y="222632"/>
                  <a:pt x="4576360" y="227205"/>
                  <a:pt x="4578921" y="234888"/>
                </a:cubicBezTo>
                <a:cubicBezTo>
                  <a:pt x="4578921" y="235986"/>
                  <a:pt x="4579104" y="237083"/>
                  <a:pt x="4579470" y="238181"/>
                </a:cubicBezTo>
                <a:cubicBezTo>
                  <a:pt x="4591909" y="239279"/>
                  <a:pt x="4601056" y="239462"/>
                  <a:pt x="4606910" y="238730"/>
                </a:cubicBezTo>
                <a:cubicBezTo>
                  <a:pt x="4617154" y="238730"/>
                  <a:pt x="4626484" y="235071"/>
                  <a:pt x="4634899" y="227754"/>
                </a:cubicBezTo>
                <a:cubicBezTo>
                  <a:pt x="4642583" y="220802"/>
                  <a:pt x="4653010" y="220253"/>
                  <a:pt x="4666181" y="226107"/>
                </a:cubicBezTo>
                <a:cubicBezTo>
                  <a:pt x="4678620" y="232693"/>
                  <a:pt x="4685755" y="241291"/>
                  <a:pt x="4687584" y="251901"/>
                </a:cubicBezTo>
                <a:cubicBezTo>
                  <a:pt x="4687950" y="258487"/>
                  <a:pt x="4685206" y="267085"/>
                  <a:pt x="4679352" y="277695"/>
                </a:cubicBezTo>
                <a:cubicBezTo>
                  <a:pt x="4725817" y="277695"/>
                  <a:pt x="4772832" y="277695"/>
                  <a:pt x="4820395" y="277695"/>
                </a:cubicBezTo>
                <a:cubicBezTo>
                  <a:pt x="4820395" y="186593"/>
                  <a:pt x="4820395" y="95675"/>
                  <a:pt x="4820395" y="4939"/>
                </a:cubicBezTo>
                <a:cubicBezTo>
                  <a:pt x="4729294" y="4939"/>
                  <a:pt x="4638558" y="4939"/>
                  <a:pt x="4548188" y="4939"/>
                </a:cubicBezTo>
                <a:close/>
                <a:moveTo>
                  <a:pt x="4271591" y="4939"/>
                </a:moveTo>
                <a:cubicBezTo>
                  <a:pt x="4271591" y="95309"/>
                  <a:pt x="4271591" y="186228"/>
                  <a:pt x="4271591" y="277695"/>
                </a:cubicBezTo>
                <a:cubicBezTo>
                  <a:pt x="4340009" y="277695"/>
                  <a:pt x="4409341" y="277695"/>
                  <a:pt x="4479588" y="277695"/>
                </a:cubicBezTo>
                <a:cubicBezTo>
                  <a:pt x="4485076" y="272207"/>
                  <a:pt x="4489100" y="267999"/>
                  <a:pt x="4491661" y="265072"/>
                </a:cubicBezTo>
                <a:cubicBezTo>
                  <a:pt x="4494222" y="262877"/>
                  <a:pt x="4498430" y="258670"/>
                  <a:pt x="4504284" y="252450"/>
                </a:cubicBezTo>
                <a:cubicBezTo>
                  <a:pt x="4509040" y="246596"/>
                  <a:pt x="4514894" y="240193"/>
                  <a:pt x="4521846" y="233242"/>
                </a:cubicBezTo>
                <a:cubicBezTo>
                  <a:pt x="4525139" y="230681"/>
                  <a:pt x="4527150" y="227022"/>
                  <a:pt x="4527883" y="222266"/>
                </a:cubicBezTo>
                <a:cubicBezTo>
                  <a:pt x="4527883" y="217875"/>
                  <a:pt x="4531175" y="214217"/>
                  <a:pt x="4537761" y="211290"/>
                </a:cubicBezTo>
                <a:cubicBezTo>
                  <a:pt x="4539224" y="210192"/>
                  <a:pt x="4541236" y="209277"/>
                  <a:pt x="4543798" y="208546"/>
                </a:cubicBezTo>
                <a:cubicBezTo>
                  <a:pt x="4543798" y="203058"/>
                  <a:pt x="4543798" y="197570"/>
                  <a:pt x="4543798" y="192082"/>
                </a:cubicBezTo>
                <a:cubicBezTo>
                  <a:pt x="4542700" y="190984"/>
                  <a:pt x="4541785" y="190069"/>
                  <a:pt x="4541054" y="189338"/>
                </a:cubicBezTo>
                <a:cubicBezTo>
                  <a:pt x="4539956" y="188240"/>
                  <a:pt x="4539041" y="187325"/>
                  <a:pt x="4538310" y="186593"/>
                </a:cubicBezTo>
                <a:cubicBezTo>
                  <a:pt x="4529163" y="190984"/>
                  <a:pt x="4520748" y="195191"/>
                  <a:pt x="4513065" y="199216"/>
                </a:cubicBezTo>
                <a:cubicBezTo>
                  <a:pt x="4496235" y="206899"/>
                  <a:pt x="4471904" y="218058"/>
                  <a:pt x="4440074" y="232693"/>
                </a:cubicBezTo>
                <a:cubicBezTo>
                  <a:pt x="4430195" y="238181"/>
                  <a:pt x="4424158" y="239096"/>
                  <a:pt x="4421963" y="235437"/>
                </a:cubicBezTo>
                <a:cubicBezTo>
                  <a:pt x="4419768" y="232144"/>
                  <a:pt x="4424707" y="224827"/>
                  <a:pt x="4436781" y="213485"/>
                </a:cubicBezTo>
                <a:cubicBezTo>
                  <a:pt x="4461294" y="192264"/>
                  <a:pt x="4484344" y="173056"/>
                  <a:pt x="4505930" y="155860"/>
                </a:cubicBezTo>
                <a:cubicBezTo>
                  <a:pt x="4499345" y="148909"/>
                  <a:pt x="4493125" y="141043"/>
                  <a:pt x="4487271" y="132262"/>
                </a:cubicBezTo>
                <a:cubicBezTo>
                  <a:pt x="4481783" y="119822"/>
                  <a:pt x="4482332" y="109395"/>
                  <a:pt x="4488917" y="100980"/>
                </a:cubicBezTo>
                <a:cubicBezTo>
                  <a:pt x="4495503" y="93297"/>
                  <a:pt x="4506113" y="92565"/>
                  <a:pt x="4520748" y="98785"/>
                </a:cubicBezTo>
                <a:cubicBezTo>
                  <a:pt x="4528797" y="104273"/>
                  <a:pt x="4536480" y="110127"/>
                  <a:pt x="4543798" y="116347"/>
                </a:cubicBezTo>
                <a:cubicBezTo>
                  <a:pt x="4543798" y="104273"/>
                  <a:pt x="4543798" y="92382"/>
                  <a:pt x="4543798" y="80674"/>
                </a:cubicBezTo>
                <a:cubicBezTo>
                  <a:pt x="4539407" y="81772"/>
                  <a:pt x="4534834" y="82687"/>
                  <a:pt x="4530078" y="83418"/>
                </a:cubicBezTo>
                <a:cubicBezTo>
                  <a:pt x="4516907" y="84516"/>
                  <a:pt x="4500808" y="87992"/>
                  <a:pt x="4481783" y="93846"/>
                </a:cubicBezTo>
                <a:cubicBezTo>
                  <a:pt x="4457635" y="102992"/>
                  <a:pt x="4443549" y="104822"/>
                  <a:pt x="4439525" y="99334"/>
                </a:cubicBezTo>
                <a:cubicBezTo>
                  <a:pt x="4436232" y="93846"/>
                  <a:pt x="4443184" y="83784"/>
                  <a:pt x="4460379" y="69149"/>
                </a:cubicBezTo>
                <a:cubicBezTo>
                  <a:pt x="4469160" y="62198"/>
                  <a:pt x="4479954" y="53966"/>
                  <a:pt x="4492759" y="44453"/>
                </a:cubicBezTo>
                <a:cubicBezTo>
                  <a:pt x="4504833" y="35672"/>
                  <a:pt x="4513979" y="27806"/>
                  <a:pt x="4520199" y="20855"/>
                </a:cubicBezTo>
                <a:cubicBezTo>
                  <a:pt x="4524590" y="15367"/>
                  <a:pt x="4532456" y="13537"/>
                  <a:pt x="4543798" y="15367"/>
                </a:cubicBezTo>
                <a:cubicBezTo>
                  <a:pt x="4543798" y="12074"/>
                  <a:pt x="4543798" y="8598"/>
                  <a:pt x="4543798" y="4939"/>
                </a:cubicBezTo>
                <a:cubicBezTo>
                  <a:pt x="4452696" y="4939"/>
                  <a:pt x="4361961" y="4939"/>
                  <a:pt x="4271591" y="4939"/>
                </a:cubicBezTo>
                <a:close/>
                <a:moveTo>
                  <a:pt x="3833813" y="4939"/>
                </a:moveTo>
                <a:cubicBezTo>
                  <a:pt x="3833813" y="19208"/>
                  <a:pt x="3833813" y="33843"/>
                  <a:pt x="3833813" y="48844"/>
                </a:cubicBezTo>
                <a:cubicBezTo>
                  <a:pt x="3840399" y="48844"/>
                  <a:pt x="3849728" y="48112"/>
                  <a:pt x="3861802" y="46649"/>
                </a:cubicBezTo>
                <a:cubicBezTo>
                  <a:pt x="3874241" y="45551"/>
                  <a:pt x="3883205" y="45917"/>
                  <a:pt x="3888693" y="47746"/>
                </a:cubicBezTo>
                <a:cubicBezTo>
                  <a:pt x="3894181" y="49210"/>
                  <a:pt x="3898937" y="48112"/>
                  <a:pt x="3902962" y="44453"/>
                </a:cubicBezTo>
                <a:cubicBezTo>
                  <a:pt x="3909548" y="36770"/>
                  <a:pt x="3917963" y="36038"/>
                  <a:pt x="3928207" y="42258"/>
                </a:cubicBezTo>
                <a:cubicBezTo>
                  <a:pt x="3938086" y="48112"/>
                  <a:pt x="3944854" y="54881"/>
                  <a:pt x="3948513" y="62564"/>
                </a:cubicBezTo>
                <a:cubicBezTo>
                  <a:pt x="3951074" y="70247"/>
                  <a:pt x="3952171" y="81040"/>
                  <a:pt x="3951806" y="94943"/>
                </a:cubicBezTo>
                <a:cubicBezTo>
                  <a:pt x="3949610" y="130067"/>
                  <a:pt x="3949976" y="170129"/>
                  <a:pt x="3952903" y="215131"/>
                </a:cubicBezTo>
                <a:cubicBezTo>
                  <a:pt x="3954001" y="236352"/>
                  <a:pt x="3955099" y="257206"/>
                  <a:pt x="3956196" y="277695"/>
                </a:cubicBezTo>
                <a:cubicBezTo>
                  <a:pt x="4005588" y="277695"/>
                  <a:pt x="4055530" y="277695"/>
                  <a:pt x="4106020" y="277695"/>
                </a:cubicBezTo>
                <a:cubicBezTo>
                  <a:pt x="4106020" y="186593"/>
                  <a:pt x="4106020" y="95675"/>
                  <a:pt x="4106020" y="4939"/>
                </a:cubicBezTo>
                <a:cubicBezTo>
                  <a:pt x="4014918" y="4939"/>
                  <a:pt x="3924182" y="4939"/>
                  <a:pt x="3833813" y="4939"/>
                </a:cubicBezTo>
                <a:close/>
                <a:moveTo>
                  <a:pt x="3557216" y="4939"/>
                </a:moveTo>
                <a:cubicBezTo>
                  <a:pt x="3557216" y="95309"/>
                  <a:pt x="3557216" y="186228"/>
                  <a:pt x="3557216" y="277695"/>
                </a:cubicBezTo>
                <a:cubicBezTo>
                  <a:pt x="3609169" y="277695"/>
                  <a:pt x="3661672" y="277695"/>
                  <a:pt x="3714722" y="277695"/>
                </a:cubicBezTo>
                <a:cubicBezTo>
                  <a:pt x="3715088" y="274402"/>
                  <a:pt x="3716003" y="271475"/>
                  <a:pt x="3717467" y="268914"/>
                </a:cubicBezTo>
                <a:cubicBezTo>
                  <a:pt x="3721857" y="253548"/>
                  <a:pt x="3725150" y="237449"/>
                  <a:pt x="3727345" y="220619"/>
                </a:cubicBezTo>
                <a:cubicBezTo>
                  <a:pt x="3728443" y="203789"/>
                  <a:pt x="3731003" y="185130"/>
                  <a:pt x="3735028" y="164641"/>
                </a:cubicBezTo>
                <a:cubicBezTo>
                  <a:pt x="3738321" y="144518"/>
                  <a:pt x="3739784" y="125493"/>
                  <a:pt x="3739419" y="107566"/>
                </a:cubicBezTo>
                <a:cubicBezTo>
                  <a:pt x="3738321" y="85248"/>
                  <a:pt x="3742163" y="67869"/>
                  <a:pt x="3750944" y="55429"/>
                </a:cubicBezTo>
                <a:cubicBezTo>
                  <a:pt x="3759724" y="43356"/>
                  <a:pt x="3768140" y="39331"/>
                  <a:pt x="3776189" y="43356"/>
                </a:cubicBezTo>
                <a:cubicBezTo>
                  <a:pt x="3780579" y="45551"/>
                  <a:pt x="3785152" y="48844"/>
                  <a:pt x="3789909" y="53234"/>
                </a:cubicBezTo>
                <a:cubicBezTo>
                  <a:pt x="3808568" y="51039"/>
                  <a:pt x="3821739" y="49758"/>
                  <a:pt x="3829422" y="49393"/>
                </a:cubicBezTo>
                <a:cubicBezTo>
                  <a:pt x="3829422" y="34758"/>
                  <a:pt x="3829422" y="19940"/>
                  <a:pt x="3829422" y="4939"/>
                </a:cubicBezTo>
                <a:cubicBezTo>
                  <a:pt x="3738321" y="4939"/>
                  <a:pt x="3647585" y="4939"/>
                  <a:pt x="3557216" y="4939"/>
                </a:cubicBezTo>
                <a:close/>
                <a:moveTo>
                  <a:pt x="3128963" y="4939"/>
                </a:moveTo>
                <a:cubicBezTo>
                  <a:pt x="3128963" y="6037"/>
                  <a:pt x="3128963" y="7683"/>
                  <a:pt x="3128963" y="9879"/>
                </a:cubicBezTo>
                <a:cubicBezTo>
                  <a:pt x="3132622" y="9513"/>
                  <a:pt x="3136829" y="11159"/>
                  <a:pt x="3141585" y="14818"/>
                </a:cubicBezTo>
                <a:cubicBezTo>
                  <a:pt x="3147073" y="19208"/>
                  <a:pt x="3150915" y="23050"/>
                  <a:pt x="3153110" y="26343"/>
                </a:cubicBezTo>
                <a:cubicBezTo>
                  <a:pt x="3155305" y="28904"/>
                  <a:pt x="3158415" y="33111"/>
                  <a:pt x="3162440" y="38965"/>
                </a:cubicBezTo>
                <a:cubicBezTo>
                  <a:pt x="3165733" y="44453"/>
                  <a:pt x="3165733" y="51405"/>
                  <a:pt x="3162440" y="59820"/>
                </a:cubicBezTo>
                <a:cubicBezTo>
                  <a:pt x="3161342" y="64210"/>
                  <a:pt x="3160611" y="72991"/>
                  <a:pt x="3160245" y="86162"/>
                </a:cubicBezTo>
                <a:cubicBezTo>
                  <a:pt x="3160245" y="91650"/>
                  <a:pt x="3159696" y="98053"/>
                  <a:pt x="3158598" y="105371"/>
                </a:cubicBezTo>
                <a:cubicBezTo>
                  <a:pt x="3167745" y="103175"/>
                  <a:pt x="3177806" y="100614"/>
                  <a:pt x="3188783" y="97687"/>
                </a:cubicBezTo>
                <a:cubicBezTo>
                  <a:pt x="3195734" y="96224"/>
                  <a:pt x="3201588" y="95492"/>
                  <a:pt x="3206344" y="95492"/>
                </a:cubicBezTo>
                <a:cubicBezTo>
                  <a:pt x="3208539" y="89638"/>
                  <a:pt x="3210369" y="83784"/>
                  <a:pt x="3211832" y="77930"/>
                </a:cubicBezTo>
                <a:cubicBezTo>
                  <a:pt x="3213296" y="70979"/>
                  <a:pt x="3213662" y="64759"/>
                  <a:pt x="3212930" y="59271"/>
                </a:cubicBezTo>
                <a:cubicBezTo>
                  <a:pt x="3211832" y="54515"/>
                  <a:pt x="3214759" y="50673"/>
                  <a:pt x="3221711" y="47746"/>
                </a:cubicBezTo>
                <a:cubicBezTo>
                  <a:pt x="3228296" y="45551"/>
                  <a:pt x="3235065" y="45734"/>
                  <a:pt x="3242016" y="48295"/>
                </a:cubicBezTo>
                <a:cubicBezTo>
                  <a:pt x="3247870" y="50490"/>
                  <a:pt x="3254273" y="56710"/>
                  <a:pt x="3261225" y="66954"/>
                </a:cubicBezTo>
                <a:cubicBezTo>
                  <a:pt x="3267810" y="76833"/>
                  <a:pt x="3269823" y="86711"/>
                  <a:pt x="3267261" y="96590"/>
                </a:cubicBezTo>
                <a:cubicBezTo>
                  <a:pt x="3265066" y="109029"/>
                  <a:pt x="3261591" y="121469"/>
                  <a:pt x="3256834" y="133908"/>
                </a:cubicBezTo>
                <a:cubicBezTo>
                  <a:pt x="3252444" y="145982"/>
                  <a:pt x="3247504" y="154763"/>
                  <a:pt x="3242016" y="160251"/>
                </a:cubicBezTo>
                <a:cubicBezTo>
                  <a:pt x="3237626" y="166837"/>
                  <a:pt x="3234150" y="170129"/>
                  <a:pt x="3231589" y="170129"/>
                </a:cubicBezTo>
                <a:cubicBezTo>
                  <a:pt x="3229028" y="169763"/>
                  <a:pt x="3225918" y="169763"/>
                  <a:pt x="3222260" y="170129"/>
                </a:cubicBezTo>
                <a:cubicBezTo>
                  <a:pt x="3218967" y="171227"/>
                  <a:pt x="3216589" y="171044"/>
                  <a:pt x="3215125" y="169581"/>
                </a:cubicBezTo>
                <a:cubicBezTo>
                  <a:pt x="3213662" y="168483"/>
                  <a:pt x="3212015" y="168117"/>
                  <a:pt x="3210186" y="168483"/>
                </a:cubicBezTo>
                <a:cubicBezTo>
                  <a:pt x="3209088" y="168849"/>
                  <a:pt x="3207808" y="168849"/>
                  <a:pt x="3206344" y="168483"/>
                </a:cubicBezTo>
                <a:cubicBezTo>
                  <a:pt x="3204881" y="168483"/>
                  <a:pt x="3203234" y="169946"/>
                  <a:pt x="3201405" y="172873"/>
                </a:cubicBezTo>
                <a:cubicBezTo>
                  <a:pt x="3199941" y="176166"/>
                  <a:pt x="3195917" y="177081"/>
                  <a:pt x="3189331" y="175617"/>
                </a:cubicBezTo>
                <a:cubicBezTo>
                  <a:pt x="3183477" y="173422"/>
                  <a:pt x="3184026" y="163178"/>
                  <a:pt x="3190978" y="144884"/>
                </a:cubicBezTo>
                <a:cubicBezTo>
                  <a:pt x="3193539" y="136835"/>
                  <a:pt x="3196283" y="128420"/>
                  <a:pt x="3199210" y="119639"/>
                </a:cubicBezTo>
                <a:cubicBezTo>
                  <a:pt x="3191161" y="125493"/>
                  <a:pt x="3184941" y="133360"/>
                  <a:pt x="3180550" y="143238"/>
                </a:cubicBezTo>
                <a:cubicBezTo>
                  <a:pt x="3176160" y="153116"/>
                  <a:pt x="3166282" y="160800"/>
                  <a:pt x="3150915" y="166288"/>
                </a:cubicBezTo>
                <a:cubicBezTo>
                  <a:pt x="3143232" y="167751"/>
                  <a:pt x="3135915" y="169946"/>
                  <a:pt x="3128963" y="172873"/>
                </a:cubicBezTo>
                <a:cubicBezTo>
                  <a:pt x="3128963" y="180557"/>
                  <a:pt x="3128963" y="188972"/>
                  <a:pt x="3128963" y="198118"/>
                </a:cubicBezTo>
                <a:cubicBezTo>
                  <a:pt x="3130061" y="199216"/>
                  <a:pt x="3131341" y="201594"/>
                  <a:pt x="3132805" y="205253"/>
                </a:cubicBezTo>
                <a:cubicBezTo>
                  <a:pt x="3133902" y="207814"/>
                  <a:pt x="3134817" y="211107"/>
                  <a:pt x="3135549" y="215131"/>
                </a:cubicBezTo>
                <a:cubicBezTo>
                  <a:pt x="3155305" y="214765"/>
                  <a:pt x="3169208" y="213485"/>
                  <a:pt x="3177258" y="211290"/>
                </a:cubicBezTo>
                <a:cubicBezTo>
                  <a:pt x="3187136" y="210192"/>
                  <a:pt x="3195917" y="205619"/>
                  <a:pt x="3203600" y="197570"/>
                </a:cubicBezTo>
                <a:cubicBezTo>
                  <a:pt x="3210552" y="189886"/>
                  <a:pt x="3220796" y="188606"/>
                  <a:pt x="3234333" y="193728"/>
                </a:cubicBezTo>
                <a:cubicBezTo>
                  <a:pt x="3247504" y="198484"/>
                  <a:pt x="3255188" y="206167"/>
                  <a:pt x="3257383" y="216778"/>
                </a:cubicBezTo>
                <a:cubicBezTo>
                  <a:pt x="3259578" y="226656"/>
                  <a:pt x="3254273" y="241840"/>
                  <a:pt x="3241468" y="262328"/>
                </a:cubicBezTo>
                <a:cubicBezTo>
                  <a:pt x="3237077" y="266719"/>
                  <a:pt x="3232504" y="271841"/>
                  <a:pt x="3227748" y="277695"/>
                </a:cubicBezTo>
                <a:cubicBezTo>
                  <a:pt x="3285189" y="277695"/>
                  <a:pt x="3342996" y="277695"/>
                  <a:pt x="3401170" y="277695"/>
                </a:cubicBezTo>
                <a:cubicBezTo>
                  <a:pt x="3401170" y="186593"/>
                  <a:pt x="3401170" y="95675"/>
                  <a:pt x="3401170" y="4939"/>
                </a:cubicBezTo>
                <a:cubicBezTo>
                  <a:pt x="3310068" y="4939"/>
                  <a:pt x="3219333" y="4939"/>
                  <a:pt x="3128963" y="4939"/>
                </a:cubicBezTo>
                <a:close/>
                <a:moveTo>
                  <a:pt x="2852366" y="4939"/>
                </a:moveTo>
                <a:cubicBezTo>
                  <a:pt x="2852366" y="95309"/>
                  <a:pt x="2852366" y="186228"/>
                  <a:pt x="2852366" y="277695"/>
                </a:cubicBezTo>
                <a:cubicBezTo>
                  <a:pt x="2907246" y="277695"/>
                  <a:pt x="2963407" y="277695"/>
                  <a:pt x="3020849" y="277695"/>
                </a:cubicBezTo>
                <a:cubicBezTo>
                  <a:pt x="3020849" y="276597"/>
                  <a:pt x="3021580" y="276049"/>
                  <a:pt x="3023044" y="276049"/>
                </a:cubicBezTo>
                <a:cubicBezTo>
                  <a:pt x="3025605" y="273487"/>
                  <a:pt x="3029629" y="268548"/>
                  <a:pt x="3035117" y="261231"/>
                </a:cubicBezTo>
                <a:cubicBezTo>
                  <a:pt x="3039874" y="254645"/>
                  <a:pt x="3043898" y="249706"/>
                  <a:pt x="3047191" y="246413"/>
                </a:cubicBezTo>
                <a:cubicBezTo>
                  <a:pt x="3049386" y="244218"/>
                  <a:pt x="3053228" y="239462"/>
                  <a:pt x="3058716" y="232144"/>
                </a:cubicBezTo>
                <a:cubicBezTo>
                  <a:pt x="3063472" y="225193"/>
                  <a:pt x="3069143" y="217875"/>
                  <a:pt x="3075729" y="210192"/>
                </a:cubicBezTo>
                <a:cubicBezTo>
                  <a:pt x="3079022" y="206899"/>
                  <a:pt x="3080668" y="202875"/>
                  <a:pt x="3080668" y="198118"/>
                </a:cubicBezTo>
                <a:cubicBezTo>
                  <a:pt x="3080668" y="193728"/>
                  <a:pt x="3083595" y="189886"/>
                  <a:pt x="3089449" y="186593"/>
                </a:cubicBezTo>
                <a:cubicBezTo>
                  <a:pt x="3096035" y="183301"/>
                  <a:pt x="3101889" y="181471"/>
                  <a:pt x="3107011" y="181105"/>
                </a:cubicBezTo>
                <a:cubicBezTo>
                  <a:pt x="3111767" y="181105"/>
                  <a:pt x="3115243" y="182752"/>
                  <a:pt x="3117438" y="186045"/>
                </a:cubicBezTo>
                <a:cubicBezTo>
                  <a:pt x="3118536" y="188240"/>
                  <a:pt x="3120914" y="190618"/>
                  <a:pt x="3124572" y="193179"/>
                </a:cubicBezTo>
                <a:cubicBezTo>
                  <a:pt x="3124572" y="186593"/>
                  <a:pt x="3124572" y="180191"/>
                  <a:pt x="3124572" y="173971"/>
                </a:cubicBezTo>
                <a:cubicBezTo>
                  <a:pt x="3119816" y="175434"/>
                  <a:pt x="3114877" y="177081"/>
                  <a:pt x="3109755" y="178910"/>
                </a:cubicBezTo>
                <a:cubicBezTo>
                  <a:pt x="3095486" y="182203"/>
                  <a:pt x="3076827" y="186959"/>
                  <a:pt x="3053777" y="193179"/>
                </a:cubicBezTo>
                <a:cubicBezTo>
                  <a:pt x="3036947" y="195374"/>
                  <a:pt x="3025056" y="193545"/>
                  <a:pt x="3018105" y="187691"/>
                </a:cubicBezTo>
                <a:cubicBezTo>
                  <a:pt x="3011519" y="182203"/>
                  <a:pt x="3006946" y="173788"/>
                  <a:pt x="3004384" y="162446"/>
                </a:cubicBezTo>
                <a:cubicBezTo>
                  <a:pt x="3001092" y="151470"/>
                  <a:pt x="2999262" y="138482"/>
                  <a:pt x="2998896" y="123481"/>
                </a:cubicBezTo>
                <a:cubicBezTo>
                  <a:pt x="2998896" y="109212"/>
                  <a:pt x="3000177" y="93297"/>
                  <a:pt x="3002738" y="75735"/>
                </a:cubicBezTo>
                <a:cubicBezTo>
                  <a:pt x="3003836" y="67686"/>
                  <a:pt x="3006214" y="62564"/>
                  <a:pt x="3009872" y="60369"/>
                </a:cubicBezTo>
                <a:cubicBezTo>
                  <a:pt x="3013165" y="58173"/>
                  <a:pt x="3018287" y="58539"/>
                  <a:pt x="3025239" y="61466"/>
                </a:cubicBezTo>
                <a:cubicBezTo>
                  <a:pt x="3031825" y="64027"/>
                  <a:pt x="3036581" y="67686"/>
                  <a:pt x="3039508" y="72442"/>
                </a:cubicBezTo>
                <a:cubicBezTo>
                  <a:pt x="3042069" y="76833"/>
                  <a:pt x="3043350" y="81589"/>
                  <a:pt x="3043350" y="86711"/>
                </a:cubicBezTo>
                <a:cubicBezTo>
                  <a:pt x="3040057" y="114151"/>
                  <a:pt x="3040240" y="129152"/>
                  <a:pt x="3043898" y="131713"/>
                </a:cubicBezTo>
                <a:cubicBezTo>
                  <a:pt x="3047191" y="132811"/>
                  <a:pt x="3062375" y="130250"/>
                  <a:pt x="3089449" y="124030"/>
                </a:cubicBezTo>
                <a:cubicBezTo>
                  <a:pt x="3092742" y="122932"/>
                  <a:pt x="3096401" y="121835"/>
                  <a:pt x="3100425" y="120737"/>
                </a:cubicBezTo>
                <a:cubicBezTo>
                  <a:pt x="3100791" y="114151"/>
                  <a:pt x="3101706" y="107383"/>
                  <a:pt x="3103169" y="100431"/>
                </a:cubicBezTo>
                <a:cubicBezTo>
                  <a:pt x="3104267" y="91285"/>
                  <a:pt x="3104998" y="80491"/>
                  <a:pt x="3105364" y="68052"/>
                </a:cubicBezTo>
                <a:cubicBezTo>
                  <a:pt x="3105364" y="55978"/>
                  <a:pt x="3105182" y="47380"/>
                  <a:pt x="3104816" y="42258"/>
                </a:cubicBezTo>
                <a:cubicBezTo>
                  <a:pt x="3102620" y="31282"/>
                  <a:pt x="3104633" y="23782"/>
                  <a:pt x="3110852" y="19757"/>
                </a:cubicBezTo>
                <a:cubicBezTo>
                  <a:pt x="3115609" y="16464"/>
                  <a:pt x="3120182" y="13720"/>
                  <a:pt x="3124572" y="11525"/>
                </a:cubicBezTo>
                <a:cubicBezTo>
                  <a:pt x="3124572" y="9330"/>
                  <a:pt x="3124572" y="7135"/>
                  <a:pt x="3124572" y="4939"/>
                </a:cubicBezTo>
                <a:cubicBezTo>
                  <a:pt x="3033471" y="4939"/>
                  <a:pt x="2942736" y="4939"/>
                  <a:pt x="2852366" y="4939"/>
                </a:cubicBezTo>
                <a:close/>
                <a:moveTo>
                  <a:pt x="2414588" y="4939"/>
                </a:moveTo>
                <a:cubicBezTo>
                  <a:pt x="2414588" y="14086"/>
                  <a:pt x="2414588" y="23965"/>
                  <a:pt x="2414588" y="34575"/>
                </a:cubicBezTo>
                <a:cubicBezTo>
                  <a:pt x="2414588" y="34575"/>
                  <a:pt x="2415137" y="34575"/>
                  <a:pt x="2416234" y="34575"/>
                </a:cubicBezTo>
                <a:cubicBezTo>
                  <a:pt x="2423918" y="33477"/>
                  <a:pt x="2430320" y="35490"/>
                  <a:pt x="2435442" y="40612"/>
                </a:cubicBezTo>
                <a:cubicBezTo>
                  <a:pt x="2440199" y="45368"/>
                  <a:pt x="2442577" y="52685"/>
                  <a:pt x="2442577" y="62564"/>
                </a:cubicBezTo>
                <a:cubicBezTo>
                  <a:pt x="2442577" y="71711"/>
                  <a:pt x="2439101" y="79943"/>
                  <a:pt x="2432150" y="87260"/>
                </a:cubicBezTo>
                <a:cubicBezTo>
                  <a:pt x="2425564" y="92748"/>
                  <a:pt x="2419710" y="97870"/>
                  <a:pt x="2414588" y="102626"/>
                </a:cubicBezTo>
                <a:cubicBezTo>
                  <a:pt x="2414588" y="122749"/>
                  <a:pt x="2414588" y="143421"/>
                  <a:pt x="2414588" y="164641"/>
                </a:cubicBezTo>
                <a:cubicBezTo>
                  <a:pt x="2432515" y="147080"/>
                  <a:pt x="2452821" y="127140"/>
                  <a:pt x="2475505" y="104822"/>
                </a:cubicBezTo>
                <a:cubicBezTo>
                  <a:pt x="2487579" y="92748"/>
                  <a:pt x="2498738" y="86711"/>
                  <a:pt x="2508982" y="86711"/>
                </a:cubicBezTo>
                <a:cubicBezTo>
                  <a:pt x="2518861" y="86711"/>
                  <a:pt x="2526361" y="89272"/>
                  <a:pt x="2531483" y="94394"/>
                </a:cubicBezTo>
                <a:cubicBezTo>
                  <a:pt x="2536971" y="98785"/>
                  <a:pt x="2539715" y="105188"/>
                  <a:pt x="2539715" y="113603"/>
                </a:cubicBezTo>
                <a:cubicBezTo>
                  <a:pt x="2539715" y="121652"/>
                  <a:pt x="2536422" y="129152"/>
                  <a:pt x="2529837" y="136104"/>
                </a:cubicBezTo>
                <a:cubicBezTo>
                  <a:pt x="2487762" y="174520"/>
                  <a:pt x="2449345" y="209094"/>
                  <a:pt x="2414588" y="239827"/>
                </a:cubicBezTo>
                <a:cubicBezTo>
                  <a:pt x="2414588" y="251901"/>
                  <a:pt x="2414588" y="264524"/>
                  <a:pt x="2414588" y="277695"/>
                </a:cubicBezTo>
                <a:cubicBezTo>
                  <a:pt x="2415686" y="277695"/>
                  <a:pt x="2417881" y="277695"/>
                  <a:pt x="2421174" y="277695"/>
                </a:cubicBezTo>
                <a:cubicBezTo>
                  <a:pt x="2435808" y="272207"/>
                  <a:pt x="2452455" y="266536"/>
                  <a:pt x="2471115" y="260682"/>
                </a:cubicBezTo>
                <a:cubicBezTo>
                  <a:pt x="2471115" y="258487"/>
                  <a:pt x="2471298" y="256292"/>
                  <a:pt x="2471663" y="254096"/>
                </a:cubicBezTo>
                <a:cubicBezTo>
                  <a:pt x="2471663" y="234339"/>
                  <a:pt x="2474956" y="222266"/>
                  <a:pt x="2481542" y="217875"/>
                </a:cubicBezTo>
                <a:cubicBezTo>
                  <a:pt x="2488128" y="213485"/>
                  <a:pt x="2497640" y="213851"/>
                  <a:pt x="2510080" y="218973"/>
                </a:cubicBezTo>
                <a:cubicBezTo>
                  <a:pt x="2522153" y="224461"/>
                  <a:pt x="2529654" y="231230"/>
                  <a:pt x="2532581" y="239279"/>
                </a:cubicBezTo>
                <a:cubicBezTo>
                  <a:pt x="2534776" y="246962"/>
                  <a:pt x="2533861" y="256657"/>
                  <a:pt x="2529837" y="268365"/>
                </a:cubicBezTo>
                <a:cubicBezTo>
                  <a:pt x="2528739" y="270926"/>
                  <a:pt x="2527459" y="274036"/>
                  <a:pt x="2525995" y="277695"/>
                </a:cubicBezTo>
                <a:cubicBezTo>
                  <a:pt x="2579046" y="277695"/>
                  <a:pt x="2632646" y="277695"/>
                  <a:pt x="2686795" y="277695"/>
                </a:cubicBezTo>
                <a:cubicBezTo>
                  <a:pt x="2686795" y="186593"/>
                  <a:pt x="2686795" y="95675"/>
                  <a:pt x="2686795" y="4939"/>
                </a:cubicBezTo>
                <a:cubicBezTo>
                  <a:pt x="2595693" y="4939"/>
                  <a:pt x="2504958" y="4939"/>
                  <a:pt x="2414588" y="4939"/>
                </a:cubicBezTo>
                <a:close/>
                <a:moveTo>
                  <a:pt x="2137991" y="4939"/>
                </a:moveTo>
                <a:cubicBezTo>
                  <a:pt x="2137991" y="95309"/>
                  <a:pt x="2137991" y="186228"/>
                  <a:pt x="2137991" y="277695"/>
                </a:cubicBezTo>
                <a:cubicBezTo>
                  <a:pt x="2191042" y="277695"/>
                  <a:pt x="2244642" y="277695"/>
                  <a:pt x="2298790" y="277695"/>
                </a:cubicBezTo>
                <a:cubicBezTo>
                  <a:pt x="2311962" y="264524"/>
                  <a:pt x="2329706" y="247694"/>
                  <a:pt x="2352025" y="227205"/>
                </a:cubicBezTo>
                <a:cubicBezTo>
                  <a:pt x="2330072" y="225010"/>
                  <a:pt x="2314523" y="223363"/>
                  <a:pt x="2305376" y="222266"/>
                </a:cubicBezTo>
                <a:cubicBezTo>
                  <a:pt x="2294400" y="221168"/>
                  <a:pt x="2285436" y="220802"/>
                  <a:pt x="2278485" y="221168"/>
                </a:cubicBezTo>
                <a:cubicBezTo>
                  <a:pt x="2264947" y="220802"/>
                  <a:pt x="2255801" y="217509"/>
                  <a:pt x="2251045" y="211290"/>
                </a:cubicBezTo>
                <a:cubicBezTo>
                  <a:pt x="2246654" y="205436"/>
                  <a:pt x="2244459" y="198667"/>
                  <a:pt x="2244459" y="190984"/>
                </a:cubicBezTo>
                <a:cubicBezTo>
                  <a:pt x="2244459" y="183301"/>
                  <a:pt x="2247203" y="175251"/>
                  <a:pt x="2252691" y="166837"/>
                </a:cubicBezTo>
                <a:cubicBezTo>
                  <a:pt x="2258179" y="158787"/>
                  <a:pt x="2264399" y="156043"/>
                  <a:pt x="2271350" y="158604"/>
                </a:cubicBezTo>
                <a:cubicBezTo>
                  <a:pt x="2279034" y="161897"/>
                  <a:pt x="2284704" y="161897"/>
                  <a:pt x="2288363" y="158604"/>
                </a:cubicBezTo>
                <a:cubicBezTo>
                  <a:pt x="2290924" y="155312"/>
                  <a:pt x="2302083" y="143421"/>
                  <a:pt x="2321840" y="122932"/>
                </a:cubicBezTo>
                <a:cubicBezTo>
                  <a:pt x="2340500" y="102809"/>
                  <a:pt x="2363732" y="78845"/>
                  <a:pt x="2391538" y="51039"/>
                </a:cubicBezTo>
                <a:cubicBezTo>
                  <a:pt x="2397392" y="43356"/>
                  <a:pt x="2403612" y="38234"/>
                  <a:pt x="2410197" y="35672"/>
                </a:cubicBezTo>
                <a:cubicBezTo>
                  <a:pt x="2410197" y="25428"/>
                  <a:pt x="2410197" y="15184"/>
                  <a:pt x="2410197" y="4939"/>
                </a:cubicBezTo>
                <a:cubicBezTo>
                  <a:pt x="2319096" y="4939"/>
                  <a:pt x="2228361" y="4939"/>
                  <a:pt x="2137991" y="4939"/>
                </a:cubicBezTo>
                <a:close/>
                <a:moveTo>
                  <a:pt x="1709738" y="4939"/>
                </a:moveTo>
                <a:cubicBezTo>
                  <a:pt x="1709738" y="17379"/>
                  <a:pt x="1709738" y="30550"/>
                  <a:pt x="1709738" y="44453"/>
                </a:cubicBezTo>
                <a:cubicBezTo>
                  <a:pt x="1712299" y="47014"/>
                  <a:pt x="1715043" y="50124"/>
                  <a:pt x="1717970" y="53783"/>
                </a:cubicBezTo>
                <a:cubicBezTo>
                  <a:pt x="1721263" y="58173"/>
                  <a:pt x="1723824" y="62564"/>
                  <a:pt x="1725653" y="66954"/>
                </a:cubicBezTo>
                <a:cubicBezTo>
                  <a:pt x="1754191" y="66954"/>
                  <a:pt x="1790046" y="68784"/>
                  <a:pt x="1833219" y="72442"/>
                </a:cubicBezTo>
                <a:cubicBezTo>
                  <a:pt x="1846756" y="72442"/>
                  <a:pt x="1857183" y="70613"/>
                  <a:pt x="1864501" y="66954"/>
                </a:cubicBezTo>
                <a:cubicBezTo>
                  <a:pt x="1871086" y="63296"/>
                  <a:pt x="1878404" y="64210"/>
                  <a:pt x="1886453" y="69698"/>
                </a:cubicBezTo>
                <a:cubicBezTo>
                  <a:pt x="1894136" y="75186"/>
                  <a:pt x="1900905" y="86162"/>
                  <a:pt x="1906758" y="102626"/>
                </a:cubicBezTo>
                <a:cubicBezTo>
                  <a:pt x="1912612" y="118359"/>
                  <a:pt x="1914808" y="129884"/>
                  <a:pt x="1913344" y="137201"/>
                </a:cubicBezTo>
                <a:cubicBezTo>
                  <a:pt x="1911881" y="143787"/>
                  <a:pt x="1908771" y="148543"/>
                  <a:pt x="1904014" y="151470"/>
                </a:cubicBezTo>
                <a:cubicBezTo>
                  <a:pt x="1899624" y="154031"/>
                  <a:pt x="1892124" y="154031"/>
                  <a:pt x="1881514" y="151470"/>
                </a:cubicBezTo>
                <a:cubicBezTo>
                  <a:pt x="1871269" y="148909"/>
                  <a:pt x="1861025" y="147263"/>
                  <a:pt x="1850781" y="146531"/>
                </a:cubicBezTo>
                <a:cubicBezTo>
                  <a:pt x="1840536" y="146531"/>
                  <a:pt x="1828280" y="148177"/>
                  <a:pt x="1814011" y="151470"/>
                </a:cubicBezTo>
                <a:cubicBezTo>
                  <a:pt x="1800840" y="156958"/>
                  <a:pt x="1793339" y="158239"/>
                  <a:pt x="1791510" y="155312"/>
                </a:cubicBezTo>
                <a:cubicBezTo>
                  <a:pt x="1790412" y="152751"/>
                  <a:pt x="1794620" y="147628"/>
                  <a:pt x="1804132" y="139945"/>
                </a:cubicBezTo>
                <a:cubicBezTo>
                  <a:pt x="1812913" y="132262"/>
                  <a:pt x="1821877" y="124945"/>
                  <a:pt x="1831024" y="117993"/>
                </a:cubicBezTo>
                <a:cubicBezTo>
                  <a:pt x="1839073" y="111407"/>
                  <a:pt x="1842914" y="107200"/>
                  <a:pt x="1842548" y="105371"/>
                </a:cubicBezTo>
                <a:cubicBezTo>
                  <a:pt x="1842548" y="103175"/>
                  <a:pt x="1835414" y="101712"/>
                  <a:pt x="1821145" y="100980"/>
                </a:cubicBezTo>
                <a:cubicBezTo>
                  <a:pt x="1806876" y="100614"/>
                  <a:pt x="1784558" y="100248"/>
                  <a:pt x="1754191" y="99882"/>
                </a:cubicBezTo>
                <a:cubicBezTo>
                  <a:pt x="1746508" y="99882"/>
                  <a:pt x="1738276" y="100065"/>
                  <a:pt x="1729495" y="100431"/>
                </a:cubicBezTo>
                <a:cubicBezTo>
                  <a:pt x="1729495" y="101529"/>
                  <a:pt x="1729129" y="102809"/>
                  <a:pt x="1728397" y="104273"/>
                </a:cubicBezTo>
                <a:cubicBezTo>
                  <a:pt x="1724739" y="110859"/>
                  <a:pt x="1718519" y="116347"/>
                  <a:pt x="1709738" y="120737"/>
                </a:cubicBezTo>
                <a:cubicBezTo>
                  <a:pt x="1709738" y="126225"/>
                  <a:pt x="1709738" y="132262"/>
                  <a:pt x="1709738" y="138848"/>
                </a:cubicBezTo>
                <a:cubicBezTo>
                  <a:pt x="1713031" y="137750"/>
                  <a:pt x="1715775" y="136652"/>
                  <a:pt x="1717970" y="135555"/>
                </a:cubicBezTo>
                <a:cubicBezTo>
                  <a:pt x="1722726" y="131164"/>
                  <a:pt x="1727848" y="128786"/>
                  <a:pt x="1733337" y="128420"/>
                </a:cubicBezTo>
                <a:cubicBezTo>
                  <a:pt x="1737727" y="128420"/>
                  <a:pt x="1745959" y="133360"/>
                  <a:pt x="1758033" y="143238"/>
                </a:cubicBezTo>
                <a:cubicBezTo>
                  <a:pt x="1769375" y="152385"/>
                  <a:pt x="1772667" y="161531"/>
                  <a:pt x="1767911" y="170678"/>
                </a:cubicBezTo>
                <a:cubicBezTo>
                  <a:pt x="1763155" y="178727"/>
                  <a:pt x="1756569" y="183667"/>
                  <a:pt x="1748154" y="185496"/>
                </a:cubicBezTo>
                <a:cubicBezTo>
                  <a:pt x="1743398" y="185496"/>
                  <a:pt x="1738642" y="186959"/>
                  <a:pt x="1733885" y="189886"/>
                </a:cubicBezTo>
                <a:cubicBezTo>
                  <a:pt x="1733520" y="189886"/>
                  <a:pt x="1732788" y="190618"/>
                  <a:pt x="1731690" y="192082"/>
                </a:cubicBezTo>
                <a:cubicBezTo>
                  <a:pt x="1731324" y="192082"/>
                  <a:pt x="1730776" y="192264"/>
                  <a:pt x="1730044" y="192630"/>
                </a:cubicBezTo>
                <a:cubicBezTo>
                  <a:pt x="1723458" y="196289"/>
                  <a:pt x="1716690" y="200679"/>
                  <a:pt x="1709738" y="205802"/>
                </a:cubicBezTo>
                <a:cubicBezTo>
                  <a:pt x="1709738" y="228851"/>
                  <a:pt x="1709555" y="252816"/>
                  <a:pt x="1709189" y="277695"/>
                </a:cubicBezTo>
                <a:cubicBezTo>
                  <a:pt x="1723458" y="277695"/>
                  <a:pt x="1738093" y="277695"/>
                  <a:pt x="1753094" y="277695"/>
                </a:cubicBezTo>
                <a:cubicBezTo>
                  <a:pt x="1764435" y="264524"/>
                  <a:pt x="1774131" y="255011"/>
                  <a:pt x="1782180" y="249157"/>
                </a:cubicBezTo>
                <a:cubicBezTo>
                  <a:pt x="1794254" y="238913"/>
                  <a:pt x="1801937" y="229766"/>
                  <a:pt x="1805230" y="221717"/>
                </a:cubicBezTo>
                <a:cubicBezTo>
                  <a:pt x="1808523" y="214034"/>
                  <a:pt x="1814376" y="210741"/>
                  <a:pt x="1822792" y="211838"/>
                </a:cubicBezTo>
                <a:cubicBezTo>
                  <a:pt x="1830475" y="212204"/>
                  <a:pt x="1838524" y="219522"/>
                  <a:pt x="1846939" y="233791"/>
                </a:cubicBezTo>
                <a:cubicBezTo>
                  <a:pt x="1854622" y="247328"/>
                  <a:pt x="1856452" y="255926"/>
                  <a:pt x="1852427" y="259584"/>
                </a:cubicBezTo>
                <a:cubicBezTo>
                  <a:pt x="1848037" y="262145"/>
                  <a:pt x="1844927" y="265438"/>
                  <a:pt x="1843097" y="269463"/>
                </a:cubicBezTo>
                <a:cubicBezTo>
                  <a:pt x="1840902" y="272756"/>
                  <a:pt x="1837243" y="275317"/>
                  <a:pt x="1832121" y="277146"/>
                </a:cubicBezTo>
                <a:cubicBezTo>
                  <a:pt x="1831024" y="277146"/>
                  <a:pt x="1830109" y="277329"/>
                  <a:pt x="1829377" y="277695"/>
                </a:cubicBezTo>
                <a:cubicBezTo>
                  <a:pt x="1879867" y="277695"/>
                  <a:pt x="1930723" y="277695"/>
                  <a:pt x="1981945" y="277695"/>
                </a:cubicBezTo>
                <a:cubicBezTo>
                  <a:pt x="1981945" y="186593"/>
                  <a:pt x="1981945" y="95675"/>
                  <a:pt x="1981945" y="4939"/>
                </a:cubicBezTo>
                <a:cubicBezTo>
                  <a:pt x="1890843" y="4939"/>
                  <a:pt x="1800108" y="4939"/>
                  <a:pt x="1709738" y="4939"/>
                </a:cubicBezTo>
                <a:close/>
                <a:moveTo>
                  <a:pt x="1433141" y="4939"/>
                </a:moveTo>
                <a:cubicBezTo>
                  <a:pt x="1433141" y="95309"/>
                  <a:pt x="1433141" y="186228"/>
                  <a:pt x="1433141" y="277695"/>
                </a:cubicBezTo>
                <a:cubicBezTo>
                  <a:pt x="1471557" y="277695"/>
                  <a:pt x="1510705" y="277695"/>
                  <a:pt x="1550585" y="277695"/>
                </a:cubicBezTo>
                <a:cubicBezTo>
                  <a:pt x="1557171" y="272207"/>
                  <a:pt x="1564854" y="266719"/>
                  <a:pt x="1573635" y="261231"/>
                </a:cubicBezTo>
                <a:cubicBezTo>
                  <a:pt x="1596685" y="245864"/>
                  <a:pt x="1612234" y="234522"/>
                  <a:pt x="1620283" y="227205"/>
                </a:cubicBezTo>
                <a:cubicBezTo>
                  <a:pt x="1623942" y="223912"/>
                  <a:pt x="1628881" y="219705"/>
                  <a:pt x="1635101" y="214582"/>
                </a:cubicBezTo>
                <a:cubicBezTo>
                  <a:pt x="1628515" y="211290"/>
                  <a:pt x="1622478" y="204338"/>
                  <a:pt x="1616990" y="193728"/>
                </a:cubicBezTo>
                <a:cubicBezTo>
                  <a:pt x="1611136" y="180557"/>
                  <a:pt x="1609490" y="170861"/>
                  <a:pt x="1612051" y="164641"/>
                </a:cubicBezTo>
                <a:cubicBezTo>
                  <a:pt x="1615344" y="158787"/>
                  <a:pt x="1623393" y="156043"/>
                  <a:pt x="1636198" y="156409"/>
                </a:cubicBezTo>
                <a:cubicBezTo>
                  <a:pt x="1643882" y="157507"/>
                  <a:pt x="1658334" y="154946"/>
                  <a:pt x="1679554" y="148726"/>
                </a:cubicBezTo>
                <a:cubicBezTo>
                  <a:pt x="1689798" y="145433"/>
                  <a:pt x="1698396" y="142689"/>
                  <a:pt x="1705348" y="140494"/>
                </a:cubicBezTo>
                <a:cubicBezTo>
                  <a:pt x="1705348" y="134640"/>
                  <a:pt x="1705348" y="128786"/>
                  <a:pt x="1705348" y="122932"/>
                </a:cubicBezTo>
                <a:cubicBezTo>
                  <a:pt x="1696201" y="126225"/>
                  <a:pt x="1689432" y="121652"/>
                  <a:pt x="1685042" y="109212"/>
                </a:cubicBezTo>
                <a:cubicBezTo>
                  <a:pt x="1683944" y="107749"/>
                  <a:pt x="1682847" y="106102"/>
                  <a:pt x="1681749" y="104273"/>
                </a:cubicBezTo>
                <a:cubicBezTo>
                  <a:pt x="1670773" y="105371"/>
                  <a:pt x="1659248" y="107017"/>
                  <a:pt x="1647174" y="109212"/>
                </a:cubicBezTo>
                <a:cubicBezTo>
                  <a:pt x="1607660" y="114700"/>
                  <a:pt x="1579123" y="120920"/>
                  <a:pt x="1561561" y="127871"/>
                </a:cubicBezTo>
                <a:cubicBezTo>
                  <a:pt x="1556073" y="142140"/>
                  <a:pt x="1552414" y="155495"/>
                  <a:pt x="1550585" y="167934"/>
                </a:cubicBezTo>
                <a:cubicBezTo>
                  <a:pt x="1548390" y="180008"/>
                  <a:pt x="1544731" y="187874"/>
                  <a:pt x="1539609" y="191533"/>
                </a:cubicBezTo>
                <a:cubicBezTo>
                  <a:pt x="1537414" y="192630"/>
                  <a:pt x="1535401" y="194277"/>
                  <a:pt x="1533572" y="196472"/>
                </a:cubicBezTo>
                <a:cubicBezTo>
                  <a:pt x="1532475" y="197935"/>
                  <a:pt x="1530645" y="199399"/>
                  <a:pt x="1528084" y="200862"/>
                </a:cubicBezTo>
                <a:cubicBezTo>
                  <a:pt x="1525889" y="201960"/>
                  <a:pt x="1522962" y="204155"/>
                  <a:pt x="1519303" y="207448"/>
                </a:cubicBezTo>
                <a:cubicBezTo>
                  <a:pt x="1516010" y="210741"/>
                  <a:pt x="1511986" y="211656"/>
                  <a:pt x="1507230" y="210192"/>
                </a:cubicBezTo>
                <a:cubicBezTo>
                  <a:pt x="1502839" y="209094"/>
                  <a:pt x="1499729" y="203606"/>
                  <a:pt x="1497900" y="193728"/>
                </a:cubicBezTo>
                <a:cubicBezTo>
                  <a:pt x="1496802" y="183849"/>
                  <a:pt x="1497534" y="174154"/>
                  <a:pt x="1500095" y="164641"/>
                </a:cubicBezTo>
                <a:cubicBezTo>
                  <a:pt x="1503388" y="155495"/>
                  <a:pt x="1506315" y="147080"/>
                  <a:pt x="1508876" y="139396"/>
                </a:cubicBezTo>
                <a:cubicBezTo>
                  <a:pt x="1511071" y="131713"/>
                  <a:pt x="1513998" y="123664"/>
                  <a:pt x="1517657" y="115249"/>
                </a:cubicBezTo>
                <a:cubicBezTo>
                  <a:pt x="1520949" y="107566"/>
                  <a:pt x="1524608" y="98968"/>
                  <a:pt x="1528633" y="89455"/>
                </a:cubicBezTo>
                <a:cubicBezTo>
                  <a:pt x="1531926" y="80674"/>
                  <a:pt x="1535584" y="73906"/>
                  <a:pt x="1539609" y="69149"/>
                </a:cubicBezTo>
                <a:cubicBezTo>
                  <a:pt x="1542902" y="64393"/>
                  <a:pt x="1547109" y="64027"/>
                  <a:pt x="1552231" y="68052"/>
                </a:cubicBezTo>
                <a:cubicBezTo>
                  <a:pt x="1555524" y="71345"/>
                  <a:pt x="1559000" y="75186"/>
                  <a:pt x="1562659" y="79577"/>
                </a:cubicBezTo>
                <a:cubicBezTo>
                  <a:pt x="1583513" y="76284"/>
                  <a:pt x="1608026" y="73540"/>
                  <a:pt x="1636198" y="71345"/>
                </a:cubicBezTo>
                <a:cubicBezTo>
                  <a:pt x="1640955" y="71345"/>
                  <a:pt x="1646260" y="70979"/>
                  <a:pt x="1652114" y="70247"/>
                </a:cubicBezTo>
                <a:cubicBezTo>
                  <a:pt x="1647357" y="61466"/>
                  <a:pt x="1644430" y="51771"/>
                  <a:pt x="1643333" y="41160"/>
                </a:cubicBezTo>
                <a:cubicBezTo>
                  <a:pt x="1642235" y="29087"/>
                  <a:pt x="1644979" y="19940"/>
                  <a:pt x="1651565" y="13720"/>
                </a:cubicBezTo>
                <a:cubicBezTo>
                  <a:pt x="1658150" y="7135"/>
                  <a:pt x="1666017" y="7135"/>
                  <a:pt x="1675163" y="13720"/>
                </a:cubicBezTo>
                <a:cubicBezTo>
                  <a:pt x="1683944" y="20306"/>
                  <a:pt x="1691993" y="27074"/>
                  <a:pt x="1699311" y="34026"/>
                </a:cubicBezTo>
                <a:cubicBezTo>
                  <a:pt x="1700774" y="35490"/>
                  <a:pt x="1702786" y="37502"/>
                  <a:pt x="1705348" y="40063"/>
                </a:cubicBezTo>
                <a:cubicBezTo>
                  <a:pt x="1705348" y="27989"/>
                  <a:pt x="1705348" y="16281"/>
                  <a:pt x="1705348" y="4939"/>
                </a:cubicBezTo>
                <a:cubicBezTo>
                  <a:pt x="1614246" y="4939"/>
                  <a:pt x="1523511" y="4939"/>
                  <a:pt x="1433141" y="4939"/>
                </a:cubicBezTo>
                <a:close/>
                <a:moveTo>
                  <a:pt x="995363" y="4939"/>
                </a:moveTo>
                <a:cubicBezTo>
                  <a:pt x="995363" y="26892"/>
                  <a:pt x="995363" y="49027"/>
                  <a:pt x="995363" y="71345"/>
                </a:cubicBezTo>
                <a:cubicBezTo>
                  <a:pt x="996461" y="72442"/>
                  <a:pt x="998107" y="73906"/>
                  <a:pt x="1000302" y="75735"/>
                </a:cubicBezTo>
                <a:cubicBezTo>
                  <a:pt x="1005790" y="81223"/>
                  <a:pt x="1009266" y="87626"/>
                  <a:pt x="1010729" y="94943"/>
                </a:cubicBezTo>
                <a:cubicBezTo>
                  <a:pt x="1011827" y="102626"/>
                  <a:pt x="1010547" y="110859"/>
                  <a:pt x="1006888" y="119639"/>
                </a:cubicBezTo>
                <a:cubicBezTo>
                  <a:pt x="1003595" y="125493"/>
                  <a:pt x="999753" y="133360"/>
                  <a:pt x="995363" y="143238"/>
                </a:cubicBezTo>
                <a:cubicBezTo>
                  <a:pt x="995363" y="188240"/>
                  <a:pt x="995363" y="233425"/>
                  <a:pt x="995363" y="278792"/>
                </a:cubicBezTo>
                <a:cubicBezTo>
                  <a:pt x="1008900" y="277695"/>
                  <a:pt x="1022986" y="277329"/>
                  <a:pt x="1037621" y="277695"/>
                </a:cubicBezTo>
                <a:cubicBezTo>
                  <a:pt x="1036523" y="263426"/>
                  <a:pt x="1035974" y="249889"/>
                  <a:pt x="1035974" y="237083"/>
                </a:cubicBezTo>
                <a:cubicBezTo>
                  <a:pt x="1035974" y="222815"/>
                  <a:pt x="1035792" y="207082"/>
                  <a:pt x="1035426" y="189886"/>
                </a:cubicBezTo>
                <a:cubicBezTo>
                  <a:pt x="1036523" y="169032"/>
                  <a:pt x="1039450" y="156775"/>
                  <a:pt x="1044206" y="153116"/>
                </a:cubicBezTo>
                <a:cubicBezTo>
                  <a:pt x="1048597" y="149824"/>
                  <a:pt x="1056646" y="151104"/>
                  <a:pt x="1068354" y="156958"/>
                </a:cubicBezTo>
                <a:cubicBezTo>
                  <a:pt x="1079330" y="162446"/>
                  <a:pt x="1086281" y="169032"/>
                  <a:pt x="1089208" y="176715"/>
                </a:cubicBezTo>
                <a:cubicBezTo>
                  <a:pt x="1091404" y="183301"/>
                  <a:pt x="1092501" y="192996"/>
                  <a:pt x="1092501" y="205802"/>
                </a:cubicBezTo>
                <a:cubicBezTo>
                  <a:pt x="1092501" y="212387"/>
                  <a:pt x="1092501" y="219156"/>
                  <a:pt x="1092501" y="226107"/>
                </a:cubicBezTo>
                <a:cubicBezTo>
                  <a:pt x="1092135" y="231961"/>
                  <a:pt x="1091770" y="241108"/>
                  <a:pt x="1091404" y="253548"/>
                </a:cubicBezTo>
                <a:cubicBezTo>
                  <a:pt x="1091404" y="263792"/>
                  <a:pt x="1091587" y="271841"/>
                  <a:pt x="1091952" y="277695"/>
                </a:cubicBezTo>
                <a:cubicBezTo>
                  <a:pt x="1109514" y="277695"/>
                  <a:pt x="1127625" y="277695"/>
                  <a:pt x="1146284" y="277695"/>
                </a:cubicBezTo>
                <a:cubicBezTo>
                  <a:pt x="1146650" y="260133"/>
                  <a:pt x="1147016" y="247694"/>
                  <a:pt x="1147382" y="240376"/>
                </a:cubicBezTo>
                <a:cubicBezTo>
                  <a:pt x="1147016" y="218424"/>
                  <a:pt x="1146650" y="194277"/>
                  <a:pt x="1146284" y="167934"/>
                </a:cubicBezTo>
                <a:cubicBezTo>
                  <a:pt x="1146284" y="142323"/>
                  <a:pt x="1145369" y="121835"/>
                  <a:pt x="1143540" y="106468"/>
                </a:cubicBezTo>
                <a:cubicBezTo>
                  <a:pt x="1142442" y="92199"/>
                  <a:pt x="1140796" y="79028"/>
                  <a:pt x="1138601" y="66954"/>
                </a:cubicBezTo>
                <a:cubicBezTo>
                  <a:pt x="1136406" y="54515"/>
                  <a:pt x="1139150" y="45734"/>
                  <a:pt x="1146833" y="40612"/>
                </a:cubicBezTo>
                <a:cubicBezTo>
                  <a:pt x="1154516" y="35855"/>
                  <a:pt x="1162199" y="33111"/>
                  <a:pt x="1169883" y="32380"/>
                </a:cubicBezTo>
                <a:cubicBezTo>
                  <a:pt x="1176834" y="32380"/>
                  <a:pt x="1183969" y="36221"/>
                  <a:pt x="1191286" y="43904"/>
                </a:cubicBezTo>
                <a:cubicBezTo>
                  <a:pt x="1197872" y="51588"/>
                  <a:pt x="1201530" y="59820"/>
                  <a:pt x="1202262" y="68601"/>
                </a:cubicBezTo>
                <a:cubicBezTo>
                  <a:pt x="1202628" y="77382"/>
                  <a:pt x="1202994" y="84882"/>
                  <a:pt x="1203360" y="91102"/>
                </a:cubicBezTo>
                <a:cubicBezTo>
                  <a:pt x="1203360" y="102444"/>
                  <a:pt x="1204640" y="152568"/>
                  <a:pt x="1207201" y="241474"/>
                </a:cubicBezTo>
                <a:cubicBezTo>
                  <a:pt x="1207201" y="253548"/>
                  <a:pt x="1207384" y="265621"/>
                  <a:pt x="1207750" y="277695"/>
                </a:cubicBezTo>
                <a:cubicBezTo>
                  <a:pt x="1227507" y="277695"/>
                  <a:pt x="1247447" y="277695"/>
                  <a:pt x="1267570" y="277695"/>
                </a:cubicBezTo>
                <a:cubicBezTo>
                  <a:pt x="1267570" y="186593"/>
                  <a:pt x="1267570" y="95675"/>
                  <a:pt x="1267570" y="4939"/>
                </a:cubicBezTo>
                <a:cubicBezTo>
                  <a:pt x="1176468" y="4939"/>
                  <a:pt x="1085733" y="4939"/>
                  <a:pt x="995363" y="4939"/>
                </a:cubicBezTo>
                <a:close/>
                <a:moveTo>
                  <a:pt x="718766" y="4939"/>
                </a:moveTo>
                <a:cubicBezTo>
                  <a:pt x="718766" y="95309"/>
                  <a:pt x="718766" y="186228"/>
                  <a:pt x="718766" y="277695"/>
                </a:cubicBezTo>
                <a:cubicBezTo>
                  <a:pt x="761938" y="277695"/>
                  <a:pt x="805843" y="277695"/>
                  <a:pt x="850479" y="277695"/>
                </a:cubicBezTo>
                <a:cubicBezTo>
                  <a:pt x="857064" y="267451"/>
                  <a:pt x="864931" y="255743"/>
                  <a:pt x="874077" y="242571"/>
                </a:cubicBezTo>
                <a:cubicBezTo>
                  <a:pt x="875175" y="240010"/>
                  <a:pt x="876821" y="237449"/>
                  <a:pt x="879017" y="234888"/>
                </a:cubicBezTo>
                <a:cubicBezTo>
                  <a:pt x="878651" y="234888"/>
                  <a:pt x="878102" y="235071"/>
                  <a:pt x="877370" y="235437"/>
                </a:cubicBezTo>
                <a:cubicBezTo>
                  <a:pt x="874809" y="235437"/>
                  <a:pt x="872248" y="235620"/>
                  <a:pt x="869687" y="235986"/>
                </a:cubicBezTo>
                <a:cubicBezTo>
                  <a:pt x="869687" y="245864"/>
                  <a:pt x="866028" y="251901"/>
                  <a:pt x="858711" y="254096"/>
                </a:cubicBezTo>
                <a:cubicBezTo>
                  <a:pt x="851759" y="255194"/>
                  <a:pt x="846088" y="253913"/>
                  <a:pt x="841698" y="250255"/>
                </a:cubicBezTo>
                <a:cubicBezTo>
                  <a:pt x="838039" y="246596"/>
                  <a:pt x="834198" y="240742"/>
                  <a:pt x="830173" y="232693"/>
                </a:cubicBezTo>
                <a:cubicBezTo>
                  <a:pt x="827612" y="228303"/>
                  <a:pt x="825417" y="224461"/>
                  <a:pt x="823587" y="221168"/>
                </a:cubicBezTo>
                <a:cubicBezTo>
                  <a:pt x="822490" y="218607"/>
                  <a:pt x="821392" y="215497"/>
                  <a:pt x="820295" y="211838"/>
                </a:cubicBezTo>
                <a:cubicBezTo>
                  <a:pt x="819929" y="208546"/>
                  <a:pt x="818831" y="205436"/>
                  <a:pt x="817002" y="202509"/>
                </a:cubicBezTo>
                <a:cubicBezTo>
                  <a:pt x="815904" y="199948"/>
                  <a:pt x="814075" y="192630"/>
                  <a:pt x="811514" y="180557"/>
                </a:cubicBezTo>
                <a:cubicBezTo>
                  <a:pt x="809319" y="169215"/>
                  <a:pt x="807306" y="153848"/>
                  <a:pt x="805477" y="134457"/>
                </a:cubicBezTo>
                <a:cubicBezTo>
                  <a:pt x="804379" y="115432"/>
                  <a:pt x="804562" y="99334"/>
                  <a:pt x="806026" y="86162"/>
                </a:cubicBezTo>
                <a:cubicBezTo>
                  <a:pt x="808221" y="71893"/>
                  <a:pt x="812429" y="62564"/>
                  <a:pt x="818648" y="58173"/>
                </a:cubicBezTo>
                <a:cubicBezTo>
                  <a:pt x="824136" y="53783"/>
                  <a:pt x="831454" y="53783"/>
                  <a:pt x="840600" y="58173"/>
                </a:cubicBezTo>
                <a:cubicBezTo>
                  <a:pt x="848649" y="62564"/>
                  <a:pt x="855052" y="67686"/>
                  <a:pt x="859808" y="73540"/>
                </a:cubicBezTo>
                <a:cubicBezTo>
                  <a:pt x="859808" y="73906"/>
                  <a:pt x="860357" y="74638"/>
                  <a:pt x="861455" y="75735"/>
                </a:cubicBezTo>
                <a:cubicBezTo>
                  <a:pt x="870236" y="74272"/>
                  <a:pt x="878834" y="72808"/>
                  <a:pt x="887249" y="71345"/>
                </a:cubicBezTo>
                <a:cubicBezTo>
                  <a:pt x="902981" y="69149"/>
                  <a:pt x="917616" y="67503"/>
                  <a:pt x="931153" y="66405"/>
                </a:cubicBezTo>
                <a:cubicBezTo>
                  <a:pt x="943593" y="65308"/>
                  <a:pt x="952007" y="62381"/>
                  <a:pt x="956398" y="57625"/>
                </a:cubicBezTo>
                <a:cubicBezTo>
                  <a:pt x="958959" y="55429"/>
                  <a:pt x="965545" y="56527"/>
                  <a:pt x="976155" y="60917"/>
                </a:cubicBezTo>
                <a:cubicBezTo>
                  <a:pt x="981643" y="62381"/>
                  <a:pt x="986582" y="64942"/>
                  <a:pt x="990973" y="68601"/>
                </a:cubicBezTo>
                <a:cubicBezTo>
                  <a:pt x="990973" y="47380"/>
                  <a:pt x="990973" y="26160"/>
                  <a:pt x="990973" y="4939"/>
                </a:cubicBezTo>
                <a:cubicBezTo>
                  <a:pt x="899871" y="4939"/>
                  <a:pt x="809136" y="4939"/>
                  <a:pt x="718766" y="4939"/>
                </a:cubicBezTo>
                <a:close/>
                <a:moveTo>
                  <a:pt x="280988" y="4939"/>
                </a:moveTo>
                <a:cubicBezTo>
                  <a:pt x="280988" y="18111"/>
                  <a:pt x="281354" y="31831"/>
                  <a:pt x="282086" y="46100"/>
                </a:cubicBezTo>
                <a:cubicBezTo>
                  <a:pt x="291232" y="51954"/>
                  <a:pt x="297086" y="57990"/>
                  <a:pt x="299647" y="64210"/>
                </a:cubicBezTo>
                <a:cubicBezTo>
                  <a:pt x="301842" y="69698"/>
                  <a:pt x="302209" y="75369"/>
                  <a:pt x="300745" y="81223"/>
                </a:cubicBezTo>
                <a:cubicBezTo>
                  <a:pt x="299647" y="85614"/>
                  <a:pt x="298733" y="90004"/>
                  <a:pt x="298001" y="94394"/>
                </a:cubicBezTo>
                <a:cubicBezTo>
                  <a:pt x="310075" y="93297"/>
                  <a:pt x="320136" y="92016"/>
                  <a:pt x="328185" y="90553"/>
                </a:cubicBezTo>
                <a:cubicBezTo>
                  <a:pt x="340259" y="89455"/>
                  <a:pt x="350503" y="87809"/>
                  <a:pt x="358918" y="85614"/>
                </a:cubicBezTo>
                <a:cubicBezTo>
                  <a:pt x="368797" y="84150"/>
                  <a:pt x="376297" y="84699"/>
                  <a:pt x="381419" y="87260"/>
                </a:cubicBezTo>
                <a:cubicBezTo>
                  <a:pt x="386907" y="89821"/>
                  <a:pt x="391663" y="93846"/>
                  <a:pt x="395688" y="99334"/>
                </a:cubicBezTo>
                <a:cubicBezTo>
                  <a:pt x="400078" y="103724"/>
                  <a:pt x="403005" y="108480"/>
                  <a:pt x="404469" y="113603"/>
                </a:cubicBezTo>
                <a:cubicBezTo>
                  <a:pt x="405932" y="117993"/>
                  <a:pt x="405018" y="122749"/>
                  <a:pt x="401725" y="127871"/>
                </a:cubicBezTo>
                <a:cubicBezTo>
                  <a:pt x="398432" y="132628"/>
                  <a:pt x="390566" y="135555"/>
                  <a:pt x="378126" y="136652"/>
                </a:cubicBezTo>
                <a:cubicBezTo>
                  <a:pt x="372272" y="136652"/>
                  <a:pt x="364040" y="137201"/>
                  <a:pt x="353430" y="138299"/>
                </a:cubicBezTo>
                <a:cubicBezTo>
                  <a:pt x="343552" y="149275"/>
                  <a:pt x="331478" y="161897"/>
                  <a:pt x="317209" y="176166"/>
                </a:cubicBezTo>
                <a:cubicBezTo>
                  <a:pt x="313916" y="178727"/>
                  <a:pt x="310806" y="181654"/>
                  <a:pt x="307879" y="184947"/>
                </a:cubicBezTo>
                <a:cubicBezTo>
                  <a:pt x="310075" y="185313"/>
                  <a:pt x="312453" y="186411"/>
                  <a:pt x="315014" y="188240"/>
                </a:cubicBezTo>
                <a:cubicBezTo>
                  <a:pt x="325990" y="194094"/>
                  <a:pt x="332027" y="200497"/>
                  <a:pt x="333124" y="207448"/>
                </a:cubicBezTo>
                <a:cubicBezTo>
                  <a:pt x="334222" y="214034"/>
                  <a:pt x="333124" y="221351"/>
                  <a:pt x="329832" y="229400"/>
                </a:cubicBezTo>
                <a:cubicBezTo>
                  <a:pt x="326539" y="237083"/>
                  <a:pt x="319770" y="238181"/>
                  <a:pt x="309526" y="232693"/>
                </a:cubicBezTo>
                <a:cubicBezTo>
                  <a:pt x="299647" y="228303"/>
                  <a:pt x="289769" y="223912"/>
                  <a:pt x="279890" y="219522"/>
                </a:cubicBezTo>
                <a:cubicBezTo>
                  <a:pt x="280256" y="227205"/>
                  <a:pt x="280622" y="235254"/>
                  <a:pt x="280988" y="243669"/>
                </a:cubicBezTo>
                <a:cubicBezTo>
                  <a:pt x="312819" y="240376"/>
                  <a:pt x="339527" y="237815"/>
                  <a:pt x="361113" y="235986"/>
                </a:cubicBezTo>
                <a:cubicBezTo>
                  <a:pt x="362577" y="228303"/>
                  <a:pt x="364040" y="220802"/>
                  <a:pt x="365504" y="213485"/>
                </a:cubicBezTo>
                <a:cubicBezTo>
                  <a:pt x="366601" y="205802"/>
                  <a:pt x="366235" y="199399"/>
                  <a:pt x="364406" y="194277"/>
                </a:cubicBezTo>
                <a:cubicBezTo>
                  <a:pt x="362943" y="189520"/>
                  <a:pt x="365321" y="185496"/>
                  <a:pt x="371541" y="182203"/>
                </a:cubicBezTo>
                <a:cubicBezTo>
                  <a:pt x="378126" y="178910"/>
                  <a:pt x="384895" y="178179"/>
                  <a:pt x="391846" y="180008"/>
                </a:cubicBezTo>
                <a:cubicBezTo>
                  <a:pt x="398432" y="181105"/>
                  <a:pt x="405566" y="186411"/>
                  <a:pt x="413250" y="195923"/>
                </a:cubicBezTo>
                <a:cubicBezTo>
                  <a:pt x="420933" y="204704"/>
                  <a:pt x="424226" y="214400"/>
                  <a:pt x="423128" y="225010"/>
                </a:cubicBezTo>
                <a:cubicBezTo>
                  <a:pt x="422030" y="235254"/>
                  <a:pt x="420018" y="245681"/>
                  <a:pt x="417091" y="256292"/>
                </a:cubicBezTo>
                <a:cubicBezTo>
                  <a:pt x="414896" y="265438"/>
                  <a:pt x="411969" y="272573"/>
                  <a:pt x="408310" y="277695"/>
                </a:cubicBezTo>
                <a:cubicBezTo>
                  <a:pt x="456605" y="277695"/>
                  <a:pt x="504900" y="277695"/>
                  <a:pt x="553195" y="277695"/>
                </a:cubicBezTo>
                <a:cubicBezTo>
                  <a:pt x="553195" y="186593"/>
                  <a:pt x="553195" y="95675"/>
                  <a:pt x="553195" y="4939"/>
                </a:cubicBezTo>
                <a:cubicBezTo>
                  <a:pt x="462093" y="4939"/>
                  <a:pt x="371358" y="4939"/>
                  <a:pt x="280988" y="4939"/>
                </a:cubicBezTo>
                <a:close/>
                <a:moveTo>
                  <a:pt x="4391" y="4939"/>
                </a:moveTo>
                <a:cubicBezTo>
                  <a:pt x="4391" y="95309"/>
                  <a:pt x="4391" y="186228"/>
                  <a:pt x="4391" y="277695"/>
                </a:cubicBezTo>
                <a:cubicBezTo>
                  <a:pt x="43905" y="277695"/>
                  <a:pt x="84150" y="277695"/>
                  <a:pt x="125128" y="277695"/>
                </a:cubicBezTo>
                <a:cubicBezTo>
                  <a:pt x="127323" y="268548"/>
                  <a:pt x="129701" y="259767"/>
                  <a:pt x="132262" y="251352"/>
                </a:cubicBezTo>
                <a:cubicBezTo>
                  <a:pt x="135555" y="241474"/>
                  <a:pt x="138665" y="232510"/>
                  <a:pt x="141592" y="224461"/>
                </a:cubicBezTo>
                <a:cubicBezTo>
                  <a:pt x="143055" y="212021"/>
                  <a:pt x="146348" y="204521"/>
                  <a:pt x="151470" y="201960"/>
                </a:cubicBezTo>
                <a:cubicBezTo>
                  <a:pt x="156227" y="199765"/>
                  <a:pt x="160800" y="200131"/>
                  <a:pt x="165190" y="203058"/>
                </a:cubicBezTo>
                <a:cubicBezTo>
                  <a:pt x="169581" y="206350"/>
                  <a:pt x="173788" y="209643"/>
                  <a:pt x="177813" y="212936"/>
                </a:cubicBezTo>
                <a:cubicBezTo>
                  <a:pt x="181472" y="216229"/>
                  <a:pt x="183118" y="221168"/>
                  <a:pt x="182752" y="227754"/>
                </a:cubicBezTo>
                <a:cubicBezTo>
                  <a:pt x="179459" y="234705"/>
                  <a:pt x="176532" y="241108"/>
                  <a:pt x="173971" y="246962"/>
                </a:cubicBezTo>
                <a:cubicBezTo>
                  <a:pt x="171776" y="252450"/>
                  <a:pt x="171410" y="256840"/>
                  <a:pt x="172874" y="260133"/>
                </a:cubicBezTo>
                <a:cubicBezTo>
                  <a:pt x="174337" y="261231"/>
                  <a:pt x="182203" y="260133"/>
                  <a:pt x="196472" y="256840"/>
                </a:cubicBezTo>
                <a:cubicBezTo>
                  <a:pt x="198667" y="255743"/>
                  <a:pt x="202143" y="254645"/>
                  <a:pt x="206899" y="253548"/>
                </a:cubicBezTo>
                <a:cubicBezTo>
                  <a:pt x="207997" y="251352"/>
                  <a:pt x="209460" y="249157"/>
                  <a:pt x="211290" y="246962"/>
                </a:cubicBezTo>
                <a:cubicBezTo>
                  <a:pt x="217875" y="235620"/>
                  <a:pt x="228120" y="222632"/>
                  <a:pt x="242023" y="207997"/>
                </a:cubicBezTo>
                <a:cubicBezTo>
                  <a:pt x="242023" y="207631"/>
                  <a:pt x="242572" y="206899"/>
                  <a:pt x="243669" y="205802"/>
                </a:cubicBezTo>
                <a:cubicBezTo>
                  <a:pt x="237084" y="204338"/>
                  <a:pt x="229400" y="202143"/>
                  <a:pt x="220620" y="199216"/>
                </a:cubicBezTo>
                <a:cubicBezTo>
                  <a:pt x="215131" y="198118"/>
                  <a:pt x="210375" y="195557"/>
                  <a:pt x="206351" y="191533"/>
                </a:cubicBezTo>
                <a:cubicBezTo>
                  <a:pt x="202692" y="187874"/>
                  <a:pt x="200863" y="183849"/>
                  <a:pt x="200863" y="179459"/>
                </a:cubicBezTo>
                <a:cubicBezTo>
                  <a:pt x="200863" y="175069"/>
                  <a:pt x="203424" y="172690"/>
                  <a:pt x="208546" y="172325"/>
                </a:cubicBezTo>
                <a:cubicBezTo>
                  <a:pt x="213302" y="172325"/>
                  <a:pt x="218241" y="172142"/>
                  <a:pt x="223364" y="171776"/>
                </a:cubicBezTo>
                <a:cubicBezTo>
                  <a:pt x="240925" y="171776"/>
                  <a:pt x="256841" y="173056"/>
                  <a:pt x="271109" y="175617"/>
                </a:cubicBezTo>
                <a:cubicBezTo>
                  <a:pt x="272207" y="173422"/>
                  <a:pt x="274037" y="171044"/>
                  <a:pt x="276598" y="168483"/>
                </a:cubicBezTo>
                <a:cubicBezTo>
                  <a:pt x="276598" y="161897"/>
                  <a:pt x="276598" y="155495"/>
                  <a:pt x="276598" y="149275"/>
                </a:cubicBezTo>
                <a:cubicBezTo>
                  <a:pt x="238181" y="155129"/>
                  <a:pt x="212022" y="160800"/>
                  <a:pt x="198119" y="166288"/>
                </a:cubicBezTo>
                <a:cubicBezTo>
                  <a:pt x="191533" y="168849"/>
                  <a:pt x="184764" y="168483"/>
                  <a:pt x="177813" y="165190"/>
                </a:cubicBezTo>
                <a:cubicBezTo>
                  <a:pt x="171227" y="161897"/>
                  <a:pt x="166654" y="158056"/>
                  <a:pt x="164093" y="153665"/>
                </a:cubicBezTo>
                <a:cubicBezTo>
                  <a:pt x="161532" y="150007"/>
                  <a:pt x="158971" y="146531"/>
                  <a:pt x="156410" y="143238"/>
                </a:cubicBezTo>
                <a:cubicBezTo>
                  <a:pt x="154214" y="139945"/>
                  <a:pt x="153117" y="134823"/>
                  <a:pt x="153117" y="127871"/>
                </a:cubicBezTo>
                <a:cubicBezTo>
                  <a:pt x="153117" y="121286"/>
                  <a:pt x="157141" y="117078"/>
                  <a:pt x="165190" y="115249"/>
                </a:cubicBezTo>
                <a:cubicBezTo>
                  <a:pt x="173971" y="113785"/>
                  <a:pt x="186960" y="111407"/>
                  <a:pt x="204155" y="108115"/>
                </a:cubicBezTo>
                <a:cubicBezTo>
                  <a:pt x="219522" y="105553"/>
                  <a:pt x="239279" y="102626"/>
                  <a:pt x="263426" y="99334"/>
                </a:cubicBezTo>
                <a:cubicBezTo>
                  <a:pt x="261231" y="94943"/>
                  <a:pt x="259219" y="91285"/>
                  <a:pt x="257389" y="88358"/>
                </a:cubicBezTo>
                <a:cubicBezTo>
                  <a:pt x="252999" y="81772"/>
                  <a:pt x="247328" y="78113"/>
                  <a:pt x="240376" y="77382"/>
                </a:cubicBezTo>
                <a:cubicBezTo>
                  <a:pt x="234888" y="77016"/>
                  <a:pt x="230681" y="75552"/>
                  <a:pt x="227754" y="72991"/>
                </a:cubicBezTo>
                <a:cubicBezTo>
                  <a:pt x="225193" y="70796"/>
                  <a:pt x="223546" y="68235"/>
                  <a:pt x="222815" y="65308"/>
                </a:cubicBezTo>
                <a:cubicBezTo>
                  <a:pt x="222449" y="63113"/>
                  <a:pt x="221717" y="60186"/>
                  <a:pt x="220620" y="56527"/>
                </a:cubicBezTo>
                <a:cubicBezTo>
                  <a:pt x="220620" y="53234"/>
                  <a:pt x="221900" y="49758"/>
                  <a:pt x="224461" y="46100"/>
                </a:cubicBezTo>
                <a:cubicBezTo>
                  <a:pt x="227022" y="42807"/>
                  <a:pt x="230132" y="40429"/>
                  <a:pt x="233791" y="38965"/>
                </a:cubicBezTo>
                <a:cubicBezTo>
                  <a:pt x="237084" y="37868"/>
                  <a:pt x="240376" y="36770"/>
                  <a:pt x="243669" y="35672"/>
                </a:cubicBezTo>
                <a:cubicBezTo>
                  <a:pt x="246962" y="34575"/>
                  <a:pt x="252267" y="34575"/>
                  <a:pt x="259585" y="35672"/>
                </a:cubicBezTo>
                <a:cubicBezTo>
                  <a:pt x="264341" y="36770"/>
                  <a:pt x="270012" y="39148"/>
                  <a:pt x="276598" y="42807"/>
                </a:cubicBezTo>
                <a:cubicBezTo>
                  <a:pt x="276598" y="30367"/>
                  <a:pt x="276598" y="17745"/>
                  <a:pt x="276598" y="4939"/>
                </a:cubicBezTo>
                <a:cubicBezTo>
                  <a:pt x="185496" y="4939"/>
                  <a:pt x="94761" y="4939"/>
                  <a:pt x="4391" y="4939"/>
                </a:cubicBezTo>
                <a:close/>
                <a:moveTo>
                  <a:pt x="4267201" y="1098"/>
                </a:moveTo>
                <a:cubicBezTo>
                  <a:pt x="4267566" y="1098"/>
                  <a:pt x="4269030" y="1098"/>
                  <a:pt x="4271591" y="1098"/>
                </a:cubicBezTo>
                <a:cubicBezTo>
                  <a:pt x="4453794" y="1098"/>
                  <a:pt x="4636728" y="1098"/>
                  <a:pt x="4820395" y="1098"/>
                </a:cubicBezTo>
                <a:cubicBezTo>
                  <a:pt x="4822590" y="1098"/>
                  <a:pt x="4824053" y="1098"/>
                  <a:pt x="4824785" y="1098"/>
                </a:cubicBezTo>
                <a:cubicBezTo>
                  <a:pt x="4824785" y="186593"/>
                  <a:pt x="4824785" y="372272"/>
                  <a:pt x="4824785" y="558134"/>
                </a:cubicBezTo>
                <a:cubicBezTo>
                  <a:pt x="4824419" y="558134"/>
                  <a:pt x="4822955" y="558134"/>
                  <a:pt x="4820395" y="558134"/>
                </a:cubicBezTo>
                <a:cubicBezTo>
                  <a:pt x="4637095" y="558134"/>
                  <a:pt x="4454160" y="558134"/>
                  <a:pt x="4271591" y="558134"/>
                </a:cubicBezTo>
                <a:cubicBezTo>
                  <a:pt x="4269396" y="558134"/>
                  <a:pt x="4267932" y="558134"/>
                  <a:pt x="4267201" y="558134"/>
                </a:cubicBezTo>
                <a:cubicBezTo>
                  <a:pt x="4267201" y="372638"/>
                  <a:pt x="4267201" y="186959"/>
                  <a:pt x="4267201" y="1098"/>
                </a:cubicBezTo>
                <a:close/>
                <a:moveTo>
                  <a:pt x="3552825" y="1098"/>
                </a:moveTo>
                <a:cubicBezTo>
                  <a:pt x="3553191" y="1098"/>
                  <a:pt x="3554655" y="1098"/>
                  <a:pt x="3557216" y="1098"/>
                </a:cubicBezTo>
                <a:cubicBezTo>
                  <a:pt x="3739419" y="1098"/>
                  <a:pt x="3922353" y="1098"/>
                  <a:pt x="4106020" y="1098"/>
                </a:cubicBezTo>
                <a:cubicBezTo>
                  <a:pt x="4108215" y="1098"/>
                  <a:pt x="4109678" y="1098"/>
                  <a:pt x="4110410" y="1098"/>
                </a:cubicBezTo>
                <a:cubicBezTo>
                  <a:pt x="4110410" y="186593"/>
                  <a:pt x="4110410" y="372272"/>
                  <a:pt x="4110410" y="558134"/>
                </a:cubicBezTo>
                <a:cubicBezTo>
                  <a:pt x="4110044" y="558134"/>
                  <a:pt x="4108581" y="558134"/>
                  <a:pt x="4106020" y="558134"/>
                </a:cubicBezTo>
                <a:cubicBezTo>
                  <a:pt x="3922719" y="558134"/>
                  <a:pt x="3739784" y="558134"/>
                  <a:pt x="3557216" y="558134"/>
                </a:cubicBezTo>
                <a:cubicBezTo>
                  <a:pt x="3555021" y="558134"/>
                  <a:pt x="3553557" y="558134"/>
                  <a:pt x="3552825" y="558134"/>
                </a:cubicBezTo>
                <a:cubicBezTo>
                  <a:pt x="3552825" y="372638"/>
                  <a:pt x="3552825" y="186959"/>
                  <a:pt x="3552825" y="1098"/>
                </a:cubicBezTo>
                <a:close/>
                <a:moveTo>
                  <a:pt x="2847975" y="1098"/>
                </a:moveTo>
                <a:cubicBezTo>
                  <a:pt x="2848341" y="1098"/>
                  <a:pt x="2849805" y="1098"/>
                  <a:pt x="2852366" y="1098"/>
                </a:cubicBezTo>
                <a:cubicBezTo>
                  <a:pt x="3034569" y="1098"/>
                  <a:pt x="3217503" y="1098"/>
                  <a:pt x="3401170" y="1098"/>
                </a:cubicBezTo>
                <a:cubicBezTo>
                  <a:pt x="3403365" y="1098"/>
                  <a:pt x="3404828" y="1098"/>
                  <a:pt x="3405560" y="1098"/>
                </a:cubicBezTo>
                <a:cubicBezTo>
                  <a:pt x="3405560" y="186593"/>
                  <a:pt x="3405560" y="372272"/>
                  <a:pt x="3405560" y="558134"/>
                </a:cubicBezTo>
                <a:cubicBezTo>
                  <a:pt x="3405194" y="558134"/>
                  <a:pt x="3403731" y="558134"/>
                  <a:pt x="3401170" y="558134"/>
                </a:cubicBezTo>
                <a:cubicBezTo>
                  <a:pt x="3217869" y="558134"/>
                  <a:pt x="3034935" y="558134"/>
                  <a:pt x="2852366" y="558134"/>
                </a:cubicBezTo>
                <a:cubicBezTo>
                  <a:pt x="2850171" y="558134"/>
                  <a:pt x="2848707" y="558134"/>
                  <a:pt x="2847975" y="558134"/>
                </a:cubicBezTo>
                <a:cubicBezTo>
                  <a:pt x="2847975" y="372638"/>
                  <a:pt x="2847975" y="186959"/>
                  <a:pt x="2847975" y="1098"/>
                </a:cubicBezTo>
                <a:close/>
                <a:moveTo>
                  <a:pt x="2133601" y="1098"/>
                </a:moveTo>
                <a:cubicBezTo>
                  <a:pt x="2133966" y="1098"/>
                  <a:pt x="2135430" y="1098"/>
                  <a:pt x="2137991" y="1098"/>
                </a:cubicBezTo>
                <a:cubicBezTo>
                  <a:pt x="2320194" y="1098"/>
                  <a:pt x="2503128" y="1098"/>
                  <a:pt x="2686795" y="1098"/>
                </a:cubicBezTo>
                <a:cubicBezTo>
                  <a:pt x="2688990" y="1098"/>
                  <a:pt x="2690453" y="1098"/>
                  <a:pt x="2691185" y="1098"/>
                </a:cubicBezTo>
                <a:cubicBezTo>
                  <a:pt x="2691185" y="186593"/>
                  <a:pt x="2691185" y="372272"/>
                  <a:pt x="2691185" y="558134"/>
                </a:cubicBezTo>
                <a:cubicBezTo>
                  <a:pt x="2690819" y="558134"/>
                  <a:pt x="2689356" y="558134"/>
                  <a:pt x="2686795" y="558134"/>
                </a:cubicBezTo>
                <a:cubicBezTo>
                  <a:pt x="2503494" y="558134"/>
                  <a:pt x="2320560" y="558134"/>
                  <a:pt x="2137991" y="558134"/>
                </a:cubicBezTo>
                <a:cubicBezTo>
                  <a:pt x="2135796" y="558134"/>
                  <a:pt x="2134332" y="558134"/>
                  <a:pt x="2133601" y="558134"/>
                </a:cubicBezTo>
                <a:cubicBezTo>
                  <a:pt x="2133601" y="372638"/>
                  <a:pt x="2133601" y="186959"/>
                  <a:pt x="2133601" y="1098"/>
                </a:cubicBezTo>
                <a:close/>
                <a:moveTo>
                  <a:pt x="1428750" y="1098"/>
                </a:moveTo>
                <a:cubicBezTo>
                  <a:pt x="1429116" y="1098"/>
                  <a:pt x="1430580" y="1098"/>
                  <a:pt x="1433141" y="1098"/>
                </a:cubicBezTo>
                <a:cubicBezTo>
                  <a:pt x="1615344" y="1098"/>
                  <a:pt x="1798278" y="1098"/>
                  <a:pt x="1981945" y="1098"/>
                </a:cubicBezTo>
                <a:cubicBezTo>
                  <a:pt x="1984140" y="1098"/>
                  <a:pt x="1985603" y="1098"/>
                  <a:pt x="1986335" y="1098"/>
                </a:cubicBezTo>
                <a:cubicBezTo>
                  <a:pt x="1986335" y="186593"/>
                  <a:pt x="1986335" y="372272"/>
                  <a:pt x="1986335" y="558134"/>
                </a:cubicBezTo>
                <a:cubicBezTo>
                  <a:pt x="1985969" y="558134"/>
                  <a:pt x="1984506" y="558134"/>
                  <a:pt x="1981945" y="558134"/>
                </a:cubicBezTo>
                <a:cubicBezTo>
                  <a:pt x="1798644" y="558134"/>
                  <a:pt x="1615710" y="558134"/>
                  <a:pt x="1433141" y="558134"/>
                </a:cubicBezTo>
                <a:cubicBezTo>
                  <a:pt x="1430946" y="558134"/>
                  <a:pt x="1429482" y="558134"/>
                  <a:pt x="1428750" y="558134"/>
                </a:cubicBezTo>
                <a:cubicBezTo>
                  <a:pt x="1428750" y="372638"/>
                  <a:pt x="1428750" y="186959"/>
                  <a:pt x="1428750" y="1098"/>
                </a:cubicBezTo>
                <a:close/>
                <a:moveTo>
                  <a:pt x="714375" y="1098"/>
                </a:moveTo>
                <a:cubicBezTo>
                  <a:pt x="714742" y="1098"/>
                  <a:pt x="716205" y="1098"/>
                  <a:pt x="718766" y="1098"/>
                </a:cubicBezTo>
                <a:cubicBezTo>
                  <a:pt x="900969" y="1098"/>
                  <a:pt x="1083903" y="1098"/>
                  <a:pt x="1267570" y="1098"/>
                </a:cubicBezTo>
                <a:cubicBezTo>
                  <a:pt x="1269765" y="1098"/>
                  <a:pt x="1271228" y="1098"/>
                  <a:pt x="1271960" y="1098"/>
                </a:cubicBezTo>
                <a:cubicBezTo>
                  <a:pt x="1271960" y="186593"/>
                  <a:pt x="1271960" y="372272"/>
                  <a:pt x="1271960" y="558134"/>
                </a:cubicBezTo>
                <a:cubicBezTo>
                  <a:pt x="1271594" y="558134"/>
                  <a:pt x="1270131" y="558134"/>
                  <a:pt x="1267570" y="558134"/>
                </a:cubicBezTo>
                <a:cubicBezTo>
                  <a:pt x="1084269" y="558134"/>
                  <a:pt x="901335" y="558134"/>
                  <a:pt x="718766" y="558134"/>
                </a:cubicBezTo>
                <a:cubicBezTo>
                  <a:pt x="716571" y="558134"/>
                  <a:pt x="715107" y="558134"/>
                  <a:pt x="714375" y="558134"/>
                </a:cubicBezTo>
                <a:cubicBezTo>
                  <a:pt x="714375" y="372638"/>
                  <a:pt x="714375" y="186959"/>
                  <a:pt x="714375" y="1098"/>
                </a:cubicBezTo>
                <a:close/>
                <a:moveTo>
                  <a:pt x="0" y="1098"/>
                </a:moveTo>
                <a:cubicBezTo>
                  <a:pt x="366" y="1098"/>
                  <a:pt x="1830" y="1098"/>
                  <a:pt x="4391" y="1098"/>
                </a:cubicBezTo>
                <a:cubicBezTo>
                  <a:pt x="186594" y="1098"/>
                  <a:pt x="369528" y="1098"/>
                  <a:pt x="553195" y="1098"/>
                </a:cubicBezTo>
                <a:cubicBezTo>
                  <a:pt x="555390" y="1098"/>
                  <a:pt x="556853" y="1098"/>
                  <a:pt x="557585" y="1098"/>
                </a:cubicBezTo>
                <a:cubicBezTo>
                  <a:pt x="557585" y="186593"/>
                  <a:pt x="557585" y="372272"/>
                  <a:pt x="557585" y="558134"/>
                </a:cubicBezTo>
                <a:cubicBezTo>
                  <a:pt x="557219" y="558134"/>
                  <a:pt x="555756" y="558134"/>
                  <a:pt x="553195" y="558134"/>
                </a:cubicBezTo>
                <a:cubicBezTo>
                  <a:pt x="369894" y="558134"/>
                  <a:pt x="186960" y="558134"/>
                  <a:pt x="4391" y="558134"/>
                </a:cubicBezTo>
                <a:cubicBezTo>
                  <a:pt x="2196" y="558134"/>
                  <a:pt x="732" y="558134"/>
                  <a:pt x="0" y="558134"/>
                </a:cubicBezTo>
                <a:cubicBezTo>
                  <a:pt x="0" y="372638"/>
                  <a:pt x="0" y="186959"/>
                  <a:pt x="0" y="1098"/>
                </a:cubicBezTo>
                <a:close/>
                <a:moveTo>
                  <a:pt x="4981026" y="0"/>
                </a:moveTo>
                <a:lnTo>
                  <a:pt x="4983770" y="0"/>
                </a:lnTo>
                <a:lnTo>
                  <a:pt x="4987063" y="0"/>
                </a:lnTo>
                <a:lnTo>
                  <a:pt x="5534221" y="0"/>
                </a:lnTo>
                <a:lnTo>
                  <a:pt x="5536965" y="0"/>
                </a:lnTo>
                <a:lnTo>
                  <a:pt x="5540257" y="0"/>
                </a:lnTo>
                <a:lnTo>
                  <a:pt x="5540257" y="559231"/>
                </a:lnTo>
                <a:lnTo>
                  <a:pt x="5536965" y="559231"/>
                </a:lnTo>
                <a:lnTo>
                  <a:pt x="5534221" y="559231"/>
                </a:lnTo>
                <a:lnTo>
                  <a:pt x="4987063" y="559231"/>
                </a:lnTo>
                <a:lnTo>
                  <a:pt x="4983770" y="559231"/>
                </a:lnTo>
                <a:lnTo>
                  <a:pt x="4981026" y="559231"/>
                </a:lnTo>
                <a:close/>
              </a:path>
            </a:pathLst>
          </a:custGeom>
          <a:solidFill>
            <a:srgbClr val="03031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4400" dirty="0">
              <a:solidFill>
                <a:srgbClr val="CE7055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907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54621" y="2134587"/>
            <a:ext cx="8723586" cy="2775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一群（          ）的孩子，（       ）地跑过来，笑呵呵地问道：“ </a:t>
            </a:r>
            <a:r>
              <a:rPr kumimoji="0" lang="zh-CN" altLang="en-US" sz="4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                                               ？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”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B9A3B89-DA2D-4E24-9C1E-A1E1AD138C48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课堂训练</a:t>
            </a:r>
          </a:p>
        </p:txBody>
      </p:sp>
    </p:spTree>
    <p:extLst>
      <p:ext uri="{BB962C8B-B14F-4D97-AF65-F5344CB8AC3E}">
        <p14:creationId xmlns:p14="http://schemas.microsoft.com/office/powerpoint/2010/main" val="207023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57580" y="2260711"/>
            <a:ext cx="8300820" cy="278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面对家乡的小顽童，诗人一定想到（                                                          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A3BFF6E-4CA5-4508-BCAB-2AA47D041071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课堂训练</a:t>
            </a:r>
          </a:p>
        </p:txBody>
      </p:sp>
    </p:spTree>
    <p:extLst>
      <p:ext uri="{BB962C8B-B14F-4D97-AF65-F5344CB8AC3E}">
        <p14:creationId xmlns:p14="http://schemas.microsoft.com/office/powerpoint/2010/main" val="408665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618672" y="583416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自学指导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0D523D3-D4AD-4A1A-AF1C-F16FB0E55C9E}"/>
              </a:ext>
            </a:extLst>
          </p:cNvPr>
          <p:cNvGrpSpPr/>
          <p:nvPr/>
        </p:nvGrpSpPr>
        <p:grpSpPr>
          <a:xfrm>
            <a:off x="1812914" y="2056382"/>
            <a:ext cx="7996928" cy="584775"/>
            <a:chOff x="1812914" y="2056382"/>
            <a:chExt cx="7996928" cy="584775"/>
          </a:xfrm>
        </p:grpSpPr>
        <p:sp>
          <p:nvSpPr>
            <p:cNvPr id="8" name="椭圆 7"/>
            <p:cNvSpPr/>
            <p:nvPr/>
          </p:nvSpPr>
          <p:spPr>
            <a:xfrm>
              <a:off x="1812914" y="2057400"/>
              <a:ext cx="583757" cy="583757"/>
            </a:xfrm>
            <a:prstGeom prst="ellips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573087" y="2056382"/>
              <a:ext cx="723675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cs typeface="+mn-ea"/>
                  <a:sym typeface="+mn-lt"/>
                </a:rPr>
                <a:t>请你大声朗读一遍古诗，注意读准字音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6F9A8C6-9182-4B64-BB2D-F91A468E77A0}"/>
              </a:ext>
            </a:extLst>
          </p:cNvPr>
          <p:cNvGrpSpPr/>
          <p:nvPr/>
        </p:nvGrpSpPr>
        <p:grpSpPr>
          <a:xfrm>
            <a:off x="1812914" y="3025990"/>
            <a:ext cx="7996928" cy="584775"/>
            <a:chOff x="1812914" y="3025990"/>
            <a:chExt cx="7996928" cy="584775"/>
          </a:xfrm>
        </p:grpSpPr>
        <p:sp>
          <p:nvSpPr>
            <p:cNvPr id="9" name="椭圆 8"/>
            <p:cNvSpPr/>
            <p:nvPr/>
          </p:nvSpPr>
          <p:spPr>
            <a:xfrm>
              <a:off x="1812914" y="3025990"/>
              <a:ext cx="583757" cy="583757"/>
            </a:xfrm>
            <a:prstGeom prst="ellips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2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573087" y="3025990"/>
              <a:ext cx="723675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cs typeface="+mn-ea"/>
                  <a:sym typeface="+mn-lt"/>
                </a:rPr>
                <a:t>同桌互相说一下你都知道了什么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B25BA94-E019-4E35-B662-6C7B31A02D5E}"/>
              </a:ext>
            </a:extLst>
          </p:cNvPr>
          <p:cNvGrpSpPr/>
          <p:nvPr/>
        </p:nvGrpSpPr>
        <p:grpSpPr>
          <a:xfrm>
            <a:off x="1812914" y="3993562"/>
            <a:ext cx="8329569" cy="584775"/>
            <a:chOff x="1812914" y="3993562"/>
            <a:chExt cx="8329569" cy="584775"/>
          </a:xfrm>
        </p:grpSpPr>
        <p:sp>
          <p:nvSpPr>
            <p:cNvPr id="10" name="椭圆 9"/>
            <p:cNvSpPr/>
            <p:nvPr/>
          </p:nvSpPr>
          <p:spPr>
            <a:xfrm>
              <a:off x="1812914" y="3994580"/>
              <a:ext cx="583757" cy="583757"/>
            </a:xfrm>
            <a:prstGeom prst="ellips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3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573087" y="3993562"/>
              <a:ext cx="756939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cs typeface="+mn-ea"/>
                  <a:sym typeface="+mn-lt"/>
                </a:rPr>
                <a:t>以小组为单位，试着说一说每句诗的意思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19CB470C-5E7D-43C3-854D-1C2BCEA11076}"/>
              </a:ext>
            </a:extLst>
          </p:cNvPr>
          <p:cNvGrpSpPr/>
          <p:nvPr/>
        </p:nvGrpSpPr>
        <p:grpSpPr>
          <a:xfrm>
            <a:off x="1812914" y="4962660"/>
            <a:ext cx="7996928" cy="584775"/>
            <a:chOff x="1812914" y="4962660"/>
            <a:chExt cx="7996928" cy="584775"/>
          </a:xfrm>
        </p:grpSpPr>
        <p:sp>
          <p:nvSpPr>
            <p:cNvPr id="11" name="椭圆 10"/>
            <p:cNvSpPr/>
            <p:nvPr/>
          </p:nvSpPr>
          <p:spPr>
            <a:xfrm>
              <a:off x="1812914" y="4963170"/>
              <a:ext cx="583757" cy="583757"/>
            </a:xfrm>
            <a:prstGeom prst="ellips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4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573087" y="4962660"/>
              <a:ext cx="723675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cs typeface="+mn-ea"/>
                  <a:sym typeface="+mn-lt"/>
                </a:rPr>
                <a:t>小组内解决不了的问题在书上做记号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75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769166" y="1953970"/>
            <a:ext cx="6653668" cy="937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noProof="0" dirty="0">
                <a:cs typeface="+mn-ea"/>
                <a:sym typeface="+mn-lt"/>
              </a:rPr>
              <a:t>从诗中摘录两组反义词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4763054-5695-499A-AC54-CC072DC0F8F6}"/>
              </a:ext>
            </a:extLst>
          </p:cNvPr>
          <p:cNvGrpSpPr/>
          <p:nvPr/>
        </p:nvGrpSpPr>
        <p:grpSpPr>
          <a:xfrm>
            <a:off x="2849196" y="3363037"/>
            <a:ext cx="6095167" cy="1928421"/>
            <a:chOff x="2849196" y="3363037"/>
            <a:chExt cx="6095167" cy="1928421"/>
          </a:xfrm>
        </p:grpSpPr>
        <p:grpSp>
          <p:nvGrpSpPr>
            <p:cNvPr id="8" name="组合 7"/>
            <p:cNvGrpSpPr/>
            <p:nvPr/>
          </p:nvGrpSpPr>
          <p:grpSpPr>
            <a:xfrm>
              <a:off x="2849196" y="3363037"/>
              <a:ext cx="6095167" cy="937821"/>
              <a:chOff x="2511006" y="4009412"/>
              <a:chExt cx="6095167" cy="937821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2511006" y="4009412"/>
                <a:ext cx="2510173" cy="937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0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（少小）</a:t>
                </a: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96000" y="4009412"/>
                <a:ext cx="2510173" cy="937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0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（老大）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2849196" y="4353637"/>
              <a:ext cx="6095167" cy="937821"/>
              <a:chOff x="2511006" y="4009412"/>
              <a:chExt cx="6095167" cy="93782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2511006" y="4009412"/>
                <a:ext cx="2510173" cy="937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0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（  离  ）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096000" y="4009412"/>
                <a:ext cx="2510173" cy="937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40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（  回  ）</a:t>
                </a:r>
              </a:p>
            </p:txBody>
          </p:sp>
        </p:grpSp>
        <p:cxnSp>
          <p:nvCxnSpPr>
            <p:cNvPr id="13" name="直接箭头连接符 12"/>
            <p:cNvCxnSpPr/>
            <p:nvPr/>
          </p:nvCxnSpPr>
          <p:spPr>
            <a:xfrm>
              <a:off x="5201455" y="3917074"/>
              <a:ext cx="1381125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>
              <a:off x="5201455" y="4862297"/>
              <a:ext cx="1381125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DBD59E0-4151-4364-896C-35AD65BA0EF3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课堂训练</a:t>
            </a:r>
          </a:p>
        </p:txBody>
      </p:sp>
    </p:spTree>
    <p:extLst>
      <p:ext uri="{BB962C8B-B14F-4D97-AF65-F5344CB8AC3E}">
        <p14:creationId xmlns:p14="http://schemas.microsoft.com/office/powerpoint/2010/main" val="7340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49422" y="1834859"/>
            <a:ext cx="10442578" cy="937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从自己的角度说明离乡时间很长的诗句：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2644804" y="3289434"/>
            <a:ext cx="6892082" cy="1711152"/>
          </a:xfrm>
          <a:custGeom>
            <a:avLst/>
            <a:gdLst/>
            <a:ahLst/>
            <a:cxnLst/>
            <a:rect l="l" t="t" r="r" b="b"/>
            <a:pathLst>
              <a:path w="6892082" h="1711152">
                <a:moveTo>
                  <a:pt x="3989487" y="1601317"/>
                </a:moveTo>
                <a:cubicBezTo>
                  <a:pt x="3995291" y="1601317"/>
                  <a:pt x="4000426" y="1602433"/>
                  <a:pt x="4004891" y="1604665"/>
                </a:cubicBezTo>
                <a:cubicBezTo>
                  <a:pt x="4007569" y="1606005"/>
                  <a:pt x="4012481" y="1608907"/>
                  <a:pt x="4019625" y="1613372"/>
                </a:cubicBezTo>
                <a:cubicBezTo>
                  <a:pt x="4026322" y="1617390"/>
                  <a:pt x="4033466" y="1622748"/>
                  <a:pt x="4041056" y="1629445"/>
                </a:cubicBezTo>
                <a:cubicBezTo>
                  <a:pt x="4047753" y="1636142"/>
                  <a:pt x="4051771" y="1641724"/>
                  <a:pt x="4053111" y="1646188"/>
                </a:cubicBezTo>
                <a:cubicBezTo>
                  <a:pt x="4053557" y="1656904"/>
                  <a:pt x="4052888" y="1664717"/>
                  <a:pt x="4051102" y="1669629"/>
                </a:cubicBezTo>
                <a:cubicBezTo>
                  <a:pt x="4049316" y="1673647"/>
                  <a:pt x="4047307" y="1678112"/>
                  <a:pt x="4045074" y="1683023"/>
                </a:cubicBezTo>
                <a:cubicBezTo>
                  <a:pt x="4043735" y="1687042"/>
                  <a:pt x="4040833" y="1690837"/>
                  <a:pt x="4036368" y="1694409"/>
                </a:cubicBezTo>
                <a:cubicBezTo>
                  <a:pt x="4032349" y="1697088"/>
                  <a:pt x="4027884" y="1699097"/>
                  <a:pt x="4022973" y="1700436"/>
                </a:cubicBezTo>
                <a:cubicBezTo>
                  <a:pt x="4018508" y="1700436"/>
                  <a:pt x="4009579" y="1693069"/>
                  <a:pt x="3996184" y="1678335"/>
                </a:cubicBezTo>
                <a:cubicBezTo>
                  <a:pt x="3994398" y="1674317"/>
                  <a:pt x="3992835" y="1670745"/>
                  <a:pt x="3991496" y="1667620"/>
                </a:cubicBezTo>
                <a:cubicBezTo>
                  <a:pt x="3991050" y="1664941"/>
                  <a:pt x="3989487" y="1661592"/>
                  <a:pt x="3986808" y="1657574"/>
                </a:cubicBezTo>
                <a:cubicBezTo>
                  <a:pt x="3985022" y="1653555"/>
                  <a:pt x="3983013" y="1649983"/>
                  <a:pt x="3980780" y="1646858"/>
                </a:cubicBezTo>
                <a:cubicBezTo>
                  <a:pt x="3978994" y="1644179"/>
                  <a:pt x="3976762" y="1641724"/>
                  <a:pt x="3974083" y="1639491"/>
                </a:cubicBezTo>
                <a:cubicBezTo>
                  <a:pt x="3968725" y="1636812"/>
                  <a:pt x="3965600" y="1631454"/>
                  <a:pt x="3964707" y="1623418"/>
                </a:cubicBezTo>
                <a:cubicBezTo>
                  <a:pt x="3964707" y="1615381"/>
                  <a:pt x="3967386" y="1609800"/>
                  <a:pt x="3972744" y="1606675"/>
                </a:cubicBezTo>
                <a:cubicBezTo>
                  <a:pt x="3978101" y="1603549"/>
                  <a:pt x="3983683" y="1601763"/>
                  <a:pt x="3989487" y="1601317"/>
                </a:cubicBezTo>
                <a:close/>
                <a:moveTo>
                  <a:pt x="3088109" y="1542381"/>
                </a:moveTo>
                <a:cubicBezTo>
                  <a:pt x="3076054" y="1551757"/>
                  <a:pt x="3062660" y="1558677"/>
                  <a:pt x="3047926" y="1563142"/>
                </a:cubicBezTo>
                <a:cubicBezTo>
                  <a:pt x="3033192" y="1567161"/>
                  <a:pt x="3017341" y="1570286"/>
                  <a:pt x="3000375" y="1572518"/>
                </a:cubicBezTo>
                <a:cubicBezTo>
                  <a:pt x="3000375" y="1615827"/>
                  <a:pt x="3000375" y="1660029"/>
                  <a:pt x="3000375" y="1705124"/>
                </a:cubicBezTo>
                <a:cubicBezTo>
                  <a:pt x="3110210" y="1705124"/>
                  <a:pt x="3220938" y="1705124"/>
                  <a:pt x="3332559" y="1705124"/>
                </a:cubicBezTo>
                <a:cubicBezTo>
                  <a:pt x="3332559" y="1674317"/>
                  <a:pt x="3332559" y="1644179"/>
                  <a:pt x="3332559" y="1614711"/>
                </a:cubicBezTo>
                <a:cubicBezTo>
                  <a:pt x="3332559" y="1615158"/>
                  <a:pt x="3332336" y="1616051"/>
                  <a:pt x="3331890" y="1617390"/>
                </a:cubicBezTo>
                <a:cubicBezTo>
                  <a:pt x="3327871" y="1625427"/>
                  <a:pt x="3321397" y="1628106"/>
                  <a:pt x="3312468" y="1625427"/>
                </a:cubicBezTo>
                <a:cubicBezTo>
                  <a:pt x="3304431" y="1622748"/>
                  <a:pt x="3296171" y="1619623"/>
                  <a:pt x="3287688" y="1616051"/>
                </a:cubicBezTo>
                <a:cubicBezTo>
                  <a:pt x="3279651" y="1613372"/>
                  <a:pt x="3272731" y="1614042"/>
                  <a:pt x="3266926" y="1618060"/>
                </a:cubicBezTo>
                <a:cubicBezTo>
                  <a:pt x="3262461" y="1622078"/>
                  <a:pt x="3257327" y="1623418"/>
                  <a:pt x="3251523" y="1622078"/>
                </a:cubicBezTo>
                <a:cubicBezTo>
                  <a:pt x="3246165" y="1620739"/>
                  <a:pt x="3241700" y="1622971"/>
                  <a:pt x="3238128" y="1628775"/>
                </a:cubicBezTo>
                <a:cubicBezTo>
                  <a:pt x="3234110" y="1634133"/>
                  <a:pt x="3220492" y="1630561"/>
                  <a:pt x="3197275" y="1618060"/>
                </a:cubicBezTo>
                <a:cubicBezTo>
                  <a:pt x="3166467" y="1601986"/>
                  <a:pt x="3139901" y="1585243"/>
                  <a:pt x="3117577" y="1567830"/>
                </a:cubicBezTo>
                <a:cubicBezTo>
                  <a:pt x="3107755" y="1559794"/>
                  <a:pt x="3097932" y="1551310"/>
                  <a:pt x="3088109" y="1542381"/>
                </a:cubicBezTo>
                <a:close/>
                <a:moveTo>
                  <a:pt x="5667375" y="1524298"/>
                </a:moveTo>
                <a:cubicBezTo>
                  <a:pt x="5667375" y="1532335"/>
                  <a:pt x="5667375" y="1541041"/>
                  <a:pt x="5667375" y="1550417"/>
                </a:cubicBezTo>
                <a:cubicBezTo>
                  <a:pt x="5670500" y="1547739"/>
                  <a:pt x="5674742" y="1544613"/>
                  <a:pt x="5680100" y="1541041"/>
                </a:cubicBezTo>
                <a:cubicBezTo>
                  <a:pt x="5676081" y="1535683"/>
                  <a:pt x="5671840" y="1530102"/>
                  <a:pt x="5667375" y="1524298"/>
                </a:cubicBezTo>
                <a:close/>
                <a:moveTo>
                  <a:pt x="1145679" y="1522289"/>
                </a:moveTo>
                <a:cubicBezTo>
                  <a:pt x="1145679" y="1530772"/>
                  <a:pt x="1146126" y="1540148"/>
                  <a:pt x="1147019" y="1550417"/>
                </a:cubicBezTo>
                <a:cubicBezTo>
                  <a:pt x="1147019" y="1564258"/>
                  <a:pt x="1149028" y="1576314"/>
                  <a:pt x="1153046" y="1586583"/>
                </a:cubicBezTo>
                <a:cubicBezTo>
                  <a:pt x="1153046" y="1586583"/>
                  <a:pt x="1153269" y="1587029"/>
                  <a:pt x="1153716" y="1587922"/>
                </a:cubicBezTo>
                <a:cubicBezTo>
                  <a:pt x="1156841" y="1587922"/>
                  <a:pt x="1160860" y="1587476"/>
                  <a:pt x="1165771" y="1586583"/>
                </a:cubicBezTo>
                <a:cubicBezTo>
                  <a:pt x="1176933" y="1583904"/>
                  <a:pt x="1196132" y="1581002"/>
                  <a:pt x="1223367" y="1577876"/>
                </a:cubicBezTo>
                <a:cubicBezTo>
                  <a:pt x="1223367" y="1559124"/>
                  <a:pt x="1223367" y="1540818"/>
                  <a:pt x="1223367" y="1522959"/>
                </a:cubicBezTo>
                <a:cubicBezTo>
                  <a:pt x="1210866" y="1525638"/>
                  <a:pt x="1194569" y="1528540"/>
                  <a:pt x="1174478" y="1531665"/>
                </a:cubicBezTo>
                <a:cubicBezTo>
                  <a:pt x="1165101" y="1533451"/>
                  <a:pt x="1158627" y="1532781"/>
                  <a:pt x="1155055" y="1529656"/>
                </a:cubicBezTo>
                <a:cubicBezTo>
                  <a:pt x="1152376" y="1526977"/>
                  <a:pt x="1149251" y="1524521"/>
                  <a:pt x="1145679" y="1522289"/>
                </a:cubicBezTo>
                <a:close/>
                <a:moveTo>
                  <a:pt x="3939257" y="1490142"/>
                </a:moveTo>
                <a:cubicBezTo>
                  <a:pt x="3923184" y="1492821"/>
                  <a:pt x="3908673" y="1495277"/>
                  <a:pt x="3895725" y="1497509"/>
                </a:cubicBezTo>
                <a:cubicBezTo>
                  <a:pt x="3895725" y="1510904"/>
                  <a:pt x="3895725" y="1525191"/>
                  <a:pt x="3895725" y="1540372"/>
                </a:cubicBezTo>
                <a:cubicBezTo>
                  <a:pt x="3906887" y="1539032"/>
                  <a:pt x="3918273" y="1537693"/>
                  <a:pt x="3929881" y="1536353"/>
                </a:cubicBezTo>
                <a:cubicBezTo>
                  <a:pt x="3932560" y="1524298"/>
                  <a:pt x="3934792" y="1515368"/>
                  <a:pt x="3936578" y="1509564"/>
                </a:cubicBezTo>
                <a:cubicBezTo>
                  <a:pt x="3938364" y="1501527"/>
                  <a:pt x="3939257" y="1495053"/>
                  <a:pt x="3939257" y="1490142"/>
                </a:cubicBezTo>
                <a:close/>
                <a:moveTo>
                  <a:pt x="3838798" y="1482775"/>
                </a:moveTo>
                <a:cubicBezTo>
                  <a:pt x="3838798" y="1487240"/>
                  <a:pt x="3839245" y="1492598"/>
                  <a:pt x="3840138" y="1498849"/>
                </a:cubicBezTo>
                <a:cubicBezTo>
                  <a:pt x="3840584" y="1515368"/>
                  <a:pt x="3842593" y="1531219"/>
                  <a:pt x="3846165" y="1546399"/>
                </a:cubicBezTo>
                <a:cubicBezTo>
                  <a:pt x="3846165" y="1546399"/>
                  <a:pt x="3846165" y="1546846"/>
                  <a:pt x="3846165" y="1547739"/>
                </a:cubicBezTo>
                <a:cubicBezTo>
                  <a:pt x="3854202" y="1546399"/>
                  <a:pt x="3863132" y="1545283"/>
                  <a:pt x="3872954" y="1544390"/>
                </a:cubicBezTo>
                <a:cubicBezTo>
                  <a:pt x="3878312" y="1543943"/>
                  <a:pt x="3884116" y="1542827"/>
                  <a:pt x="3890367" y="1541041"/>
                </a:cubicBezTo>
                <a:cubicBezTo>
                  <a:pt x="3890367" y="1526307"/>
                  <a:pt x="3890367" y="1512020"/>
                  <a:pt x="3890367" y="1498179"/>
                </a:cubicBezTo>
                <a:cubicBezTo>
                  <a:pt x="3885902" y="1498625"/>
                  <a:pt x="3881884" y="1499518"/>
                  <a:pt x="3878312" y="1500858"/>
                </a:cubicBezTo>
                <a:cubicBezTo>
                  <a:pt x="3867597" y="1502197"/>
                  <a:pt x="3859783" y="1501751"/>
                  <a:pt x="3854872" y="1499518"/>
                </a:cubicBezTo>
                <a:cubicBezTo>
                  <a:pt x="3850853" y="1496839"/>
                  <a:pt x="3847505" y="1493937"/>
                  <a:pt x="3844826" y="1490812"/>
                </a:cubicBezTo>
                <a:cubicBezTo>
                  <a:pt x="3843486" y="1489026"/>
                  <a:pt x="3841477" y="1486347"/>
                  <a:pt x="3838798" y="1482775"/>
                </a:cubicBezTo>
                <a:close/>
                <a:moveTo>
                  <a:pt x="5588347" y="1461344"/>
                </a:moveTo>
                <a:cubicBezTo>
                  <a:pt x="5587008" y="1464023"/>
                  <a:pt x="5584999" y="1466702"/>
                  <a:pt x="5582320" y="1469381"/>
                </a:cubicBezTo>
                <a:cubicBezTo>
                  <a:pt x="5579194" y="1472506"/>
                  <a:pt x="5575846" y="1475631"/>
                  <a:pt x="5572274" y="1478757"/>
                </a:cubicBezTo>
                <a:cubicBezTo>
                  <a:pt x="5575399" y="1484115"/>
                  <a:pt x="5576292" y="1493937"/>
                  <a:pt x="5574953" y="1508225"/>
                </a:cubicBezTo>
                <a:cubicBezTo>
                  <a:pt x="5573167" y="1517601"/>
                  <a:pt x="5571381" y="1536576"/>
                  <a:pt x="5569595" y="1565151"/>
                </a:cubicBezTo>
                <a:cubicBezTo>
                  <a:pt x="5568255" y="1592387"/>
                  <a:pt x="5568479" y="1607121"/>
                  <a:pt x="5570265" y="1609353"/>
                </a:cubicBezTo>
                <a:cubicBezTo>
                  <a:pt x="5574729" y="1610693"/>
                  <a:pt x="5586561" y="1606005"/>
                  <a:pt x="5605760" y="1595289"/>
                </a:cubicBezTo>
                <a:cubicBezTo>
                  <a:pt x="5619155" y="1586806"/>
                  <a:pt x="5637907" y="1573188"/>
                  <a:pt x="5662017" y="1554436"/>
                </a:cubicBezTo>
                <a:cubicBezTo>
                  <a:pt x="5662017" y="1541934"/>
                  <a:pt x="5662017" y="1529433"/>
                  <a:pt x="5662017" y="1516931"/>
                </a:cubicBezTo>
                <a:cubicBezTo>
                  <a:pt x="5659338" y="1512913"/>
                  <a:pt x="5656883" y="1508894"/>
                  <a:pt x="5654650" y="1504876"/>
                </a:cubicBezTo>
                <a:cubicBezTo>
                  <a:pt x="5650632" y="1495500"/>
                  <a:pt x="5645720" y="1488133"/>
                  <a:pt x="5639916" y="1482775"/>
                </a:cubicBezTo>
                <a:cubicBezTo>
                  <a:pt x="5634558" y="1477417"/>
                  <a:pt x="5624289" y="1472506"/>
                  <a:pt x="5609109" y="1468041"/>
                </a:cubicBezTo>
                <a:cubicBezTo>
                  <a:pt x="5601072" y="1468041"/>
                  <a:pt x="5594151" y="1465809"/>
                  <a:pt x="5588347" y="1461344"/>
                </a:cubicBezTo>
                <a:close/>
                <a:moveTo>
                  <a:pt x="6440686" y="1445270"/>
                </a:moveTo>
                <a:cubicBezTo>
                  <a:pt x="6426844" y="1445270"/>
                  <a:pt x="6415236" y="1449512"/>
                  <a:pt x="6405860" y="1457995"/>
                </a:cubicBezTo>
                <a:cubicBezTo>
                  <a:pt x="6396484" y="1467371"/>
                  <a:pt x="6391572" y="1479426"/>
                  <a:pt x="6391126" y="1494160"/>
                </a:cubicBezTo>
                <a:cubicBezTo>
                  <a:pt x="6391126" y="1507555"/>
                  <a:pt x="6395590" y="1519164"/>
                  <a:pt x="6404520" y="1528986"/>
                </a:cubicBezTo>
                <a:cubicBezTo>
                  <a:pt x="6413896" y="1538362"/>
                  <a:pt x="6425952" y="1543274"/>
                  <a:pt x="6440686" y="1543720"/>
                </a:cubicBezTo>
                <a:cubicBezTo>
                  <a:pt x="6453187" y="1543720"/>
                  <a:pt x="6464796" y="1538586"/>
                  <a:pt x="6475512" y="1528317"/>
                </a:cubicBezTo>
                <a:cubicBezTo>
                  <a:pt x="6484888" y="1518940"/>
                  <a:pt x="6489799" y="1507555"/>
                  <a:pt x="6490246" y="1494160"/>
                </a:cubicBezTo>
                <a:cubicBezTo>
                  <a:pt x="6490246" y="1480319"/>
                  <a:pt x="6485780" y="1468934"/>
                  <a:pt x="6476851" y="1460004"/>
                </a:cubicBezTo>
                <a:cubicBezTo>
                  <a:pt x="6466135" y="1450628"/>
                  <a:pt x="6454080" y="1445717"/>
                  <a:pt x="6440686" y="1445270"/>
                </a:cubicBezTo>
                <a:close/>
                <a:moveTo>
                  <a:pt x="4776192" y="1437903"/>
                </a:moveTo>
                <a:cubicBezTo>
                  <a:pt x="4766370" y="1440582"/>
                  <a:pt x="4755877" y="1443708"/>
                  <a:pt x="4744715" y="1447280"/>
                </a:cubicBezTo>
                <a:cubicBezTo>
                  <a:pt x="4736679" y="1449066"/>
                  <a:pt x="4728642" y="1451298"/>
                  <a:pt x="4720605" y="1453977"/>
                </a:cubicBezTo>
                <a:cubicBezTo>
                  <a:pt x="4721945" y="1483445"/>
                  <a:pt x="4725963" y="1506662"/>
                  <a:pt x="4732660" y="1523628"/>
                </a:cubicBezTo>
                <a:cubicBezTo>
                  <a:pt x="4738018" y="1537023"/>
                  <a:pt x="4749403" y="1546176"/>
                  <a:pt x="4766816" y="1551087"/>
                </a:cubicBezTo>
                <a:cubicBezTo>
                  <a:pt x="4769495" y="1551087"/>
                  <a:pt x="4772621" y="1551980"/>
                  <a:pt x="4776192" y="1553766"/>
                </a:cubicBezTo>
                <a:cubicBezTo>
                  <a:pt x="4776192" y="1514922"/>
                  <a:pt x="4776192" y="1476301"/>
                  <a:pt x="4776192" y="1437903"/>
                </a:cubicBezTo>
                <a:close/>
                <a:moveTo>
                  <a:pt x="3000375" y="1433215"/>
                </a:moveTo>
                <a:cubicBezTo>
                  <a:pt x="3000375" y="1461344"/>
                  <a:pt x="3000375" y="1489919"/>
                  <a:pt x="3000375" y="1518940"/>
                </a:cubicBezTo>
                <a:cubicBezTo>
                  <a:pt x="3017788" y="1514922"/>
                  <a:pt x="3032299" y="1508225"/>
                  <a:pt x="3043907" y="1498849"/>
                </a:cubicBezTo>
                <a:cubicBezTo>
                  <a:pt x="3027387" y="1478757"/>
                  <a:pt x="3012877" y="1456879"/>
                  <a:pt x="3000375" y="1433215"/>
                </a:cubicBezTo>
                <a:close/>
                <a:moveTo>
                  <a:pt x="392460" y="1419821"/>
                </a:moveTo>
                <a:cubicBezTo>
                  <a:pt x="375047" y="1424286"/>
                  <a:pt x="358527" y="1429197"/>
                  <a:pt x="342901" y="1434555"/>
                </a:cubicBezTo>
                <a:cubicBezTo>
                  <a:pt x="342901" y="1455986"/>
                  <a:pt x="342901" y="1478310"/>
                  <a:pt x="342901" y="1501527"/>
                </a:cubicBezTo>
                <a:cubicBezTo>
                  <a:pt x="360313" y="1480096"/>
                  <a:pt x="374600" y="1458442"/>
                  <a:pt x="385763" y="1436564"/>
                </a:cubicBezTo>
                <a:cubicBezTo>
                  <a:pt x="387549" y="1431206"/>
                  <a:pt x="389781" y="1425625"/>
                  <a:pt x="392460" y="1419821"/>
                </a:cubicBezTo>
                <a:close/>
                <a:moveTo>
                  <a:pt x="6440686" y="1411114"/>
                </a:moveTo>
                <a:cubicBezTo>
                  <a:pt x="6463456" y="1411114"/>
                  <a:pt x="6483325" y="1419151"/>
                  <a:pt x="6500292" y="1435225"/>
                </a:cubicBezTo>
                <a:cubicBezTo>
                  <a:pt x="6516364" y="1449958"/>
                  <a:pt x="6524402" y="1469604"/>
                  <a:pt x="6524402" y="1494160"/>
                </a:cubicBezTo>
                <a:cubicBezTo>
                  <a:pt x="6524402" y="1516931"/>
                  <a:pt x="6516364" y="1536130"/>
                  <a:pt x="6500292" y="1551757"/>
                </a:cubicBezTo>
                <a:cubicBezTo>
                  <a:pt x="6482878" y="1569170"/>
                  <a:pt x="6463010" y="1577876"/>
                  <a:pt x="6440686" y="1577876"/>
                </a:cubicBezTo>
                <a:cubicBezTo>
                  <a:pt x="6416576" y="1577876"/>
                  <a:pt x="6396260" y="1569616"/>
                  <a:pt x="6379740" y="1553096"/>
                </a:cubicBezTo>
                <a:cubicBezTo>
                  <a:pt x="6365006" y="1537023"/>
                  <a:pt x="6357416" y="1517378"/>
                  <a:pt x="6356970" y="1494160"/>
                </a:cubicBezTo>
                <a:cubicBezTo>
                  <a:pt x="6356970" y="1470050"/>
                  <a:pt x="6365676" y="1449289"/>
                  <a:pt x="6383089" y="1431876"/>
                </a:cubicBezTo>
                <a:cubicBezTo>
                  <a:pt x="6397823" y="1418481"/>
                  <a:pt x="6417022" y="1411561"/>
                  <a:pt x="6440686" y="1411114"/>
                </a:cubicBezTo>
                <a:close/>
                <a:moveTo>
                  <a:pt x="1223367" y="1401068"/>
                </a:moveTo>
                <a:cubicBezTo>
                  <a:pt x="1214884" y="1403747"/>
                  <a:pt x="1206848" y="1407319"/>
                  <a:pt x="1199257" y="1411784"/>
                </a:cubicBezTo>
                <a:cubicBezTo>
                  <a:pt x="1186756" y="1417142"/>
                  <a:pt x="1170682" y="1423393"/>
                  <a:pt x="1151037" y="1430536"/>
                </a:cubicBezTo>
                <a:cubicBezTo>
                  <a:pt x="1149697" y="1443038"/>
                  <a:pt x="1148358" y="1454870"/>
                  <a:pt x="1147019" y="1466032"/>
                </a:cubicBezTo>
                <a:cubicBezTo>
                  <a:pt x="1147019" y="1470497"/>
                  <a:pt x="1146572" y="1475408"/>
                  <a:pt x="1145679" y="1480766"/>
                </a:cubicBezTo>
                <a:cubicBezTo>
                  <a:pt x="1145679" y="1480766"/>
                  <a:pt x="1146126" y="1480766"/>
                  <a:pt x="1147019" y="1480766"/>
                </a:cubicBezTo>
                <a:cubicBezTo>
                  <a:pt x="1155502" y="1479426"/>
                  <a:pt x="1165771" y="1476748"/>
                  <a:pt x="1177826" y="1472729"/>
                </a:cubicBezTo>
                <a:cubicBezTo>
                  <a:pt x="1186309" y="1470050"/>
                  <a:pt x="1201490" y="1465809"/>
                  <a:pt x="1223367" y="1460004"/>
                </a:cubicBezTo>
                <a:cubicBezTo>
                  <a:pt x="1223367" y="1439913"/>
                  <a:pt x="1223367" y="1420267"/>
                  <a:pt x="1223367" y="1401068"/>
                </a:cubicBezTo>
                <a:close/>
                <a:moveTo>
                  <a:pt x="1264221" y="1391525"/>
                </a:moveTo>
                <a:cubicBezTo>
                  <a:pt x="1259087" y="1391860"/>
                  <a:pt x="1252389" y="1393032"/>
                  <a:pt x="1244129" y="1395041"/>
                </a:cubicBezTo>
                <a:cubicBezTo>
                  <a:pt x="1238772" y="1396380"/>
                  <a:pt x="1233637" y="1397720"/>
                  <a:pt x="1228725" y="1399059"/>
                </a:cubicBezTo>
                <a:cubicBezTo>
                  <a:pt x="1228725" y="1418258"/>
                  <a:pt x="1228725" y="1438127"/>
                  <a:pt x="1228725" y="1458665"/>
                </a:cubicBezTo>
                <a:cubicBezTo>
                  <a:pt x="1230511" y="1458665"/>
                  <a:pt x="1233190" y="1458218"/>
                  <a:pt x="1236762" y="1457325"/>
                </a:cubicBezTo>
                <a:cubicBezTo>
                  <a:pt x="1239887" y="1455986"/>
                  <a:pt x="1242790" y="1456656"/>
                  <a:pt x="1245468" y="1459335"/>
                </a:cubicBezTo>
                <a:cubicBezTo>
                  <a:pt x="1247255" y="1461121"/>
                  <a:pt x="1249264" y="1462683"/>
                  <a:pt x="1251496" y="1464023"/>
                </a:cubicBezTo>
                <a:cubicBezTo>
                  <a:pt x="1253282" y="1465362"/>
                  <a:pt x="1255068" y="1467148"/>
                  <a:pt x="1256854" y="1469381"/>
                </a:cubicBezTo>
                <a:cubicBezTo>
                  <a:pt x="1258193" y="1470720"/>
                  <a:pt x="1260203" y="1472729"/>
                  <a:pt x="1262881" y="1475408"/>
                </a:cubicBezTo>
                <a:cubicBezTo>
                  <a:pt x="1264667" y="1477194"/>
                  <a:pt x="1265561" y="1480096"/>
                  <a:pt x="1265561" y="1484115"/>
                </a:cubicBezTo>
                <a:cubicBezTo>
                  <a:pt x="1265561" y="1486793"/>
                  <a:pt x="1265337" y="1489472"/>
                  <a:pt x="1264890" y="1492151"/>
                </a:cubicBezTo>
                <a:cubicBezTo>
                  <a:pt x="1264890" y="1494830"/>
                  <a:pt x="1264221" y="1497509"/>
                  <a:pt x="1262881" y="1500188"/>
                </a:cubicBezTo>
                <a:cubicBezTo>
                  <a:pt x="1261542" y="1502867"/>
                  <a:pt x="1260649" y="1505992"/>
                  <a:pt x="1260203" y="1509564"/>
                </a:cubicBezTo>
                <a:cubicBezTo>
                  <a:pt x="1260203" y="1512690"/>
                  <a:pt x="1257970" y="1514922"/>
                  <a:pt x="1253505" y="1516261"/>
                </a:cubicBezTo>
                <a:cubicBezTo>
                  <a:pt x="1248147" y="1517601"/>
                  <a:pt x="1239887" y="1519387"/>
                  <a:pt x="1228725" y="1521619"/>
                </a:cubicBezTo>
                <a:cubicBezTo>
                  <a:pt x="1228725" y="1539479"/>
                  <a:pt x="1228725" y="1558008"/>
                  <a:pt x="1228725" y="1577207"/>
                </a:cubicBezTo>
                <a:cubicBezTo>
                  <a:pt x="1231404" y="1576760"/>
                  <a:pt x="1235199" y="1576314"/>
                  <a:pt x="1240111" y="1575867"/>
                </a:cubicBezTo>
                <a:cubicBezTo>
                  <a:pt x="1242790" y="1575421"/>
                  <a:pt x="1245246" y="1576090"/>
                  <a:pt x="1247478" y="1577876"/>
                </a:cubicBezTo>
                <a:cubicBezTo>
                  <a:pt x="1248817" y="1579662"/>
                  <a:pt x="1250380" y="1581225"/>
                  <a:pt x="1252166" y="1582564"/>
                </a:cubicBezTo>
                <a:cubicBezTo>
                  <a:pt x="1253505" y="1583904"/>
                  <a:pt x="1255068" y="1585467"/>
                  <a:pt x="1256854" y="1587252"/>
                </a:cubicBezTo>
                <a:cubicBezTo>
                  <a:pt x="1257300" y="1588592"/>
                  <a:pt x="1258863" y="1590601"/>
                  <a:pt x="1261542" y="1593280"/>
                </a:cubicBezTo>
                <a:cubicBezTo>
                  <a:pt x="1262881" y="1594619"/>
                  <a:pt x="1263328" y="1597075"/>
                  <a:pt x="1262881" y="1600647"/>
                </a:cubicBezTo>
                <a:cubicBezTo>
                  <a:pt x="1262881" y="1603326"/>
                  <a:pt x="1262658" y="1605782"/>
                  <a:pt x="1262212" y="1608014"/>
                </a:cubicBezTo>
                <a:cubicBezTo>
                  <a:pt x="1262212" y="1609353"/>
                  <a:pt x="1261542" y="1611363"/>
                  <a:pt x="1260203" y="1614042"/>
                </a:cubicBezTo>
                <a:cubicBezTo>
                  <a:pt x="1262881" y="1614488"/>
                  <a:pt x="1265561" y="1614934"/>
                  <a:pt x="1268239" y="1615381"/>
                </a:cubicBezTo>
                <a:cubicBezTo>
                  <a:pt x="1275383" y="1606898"/>
                  <a:pt x="1280071" y="1588592"/>
                  <a:pt x="1282304" y="1560463"/>
                </a:cubicBezTo>
                <a:cubicBezTo>
                  <a:pt x="1283643" y="1530995"/>
                  <a:pt x="1284089" y="1503983"/>
                  <a:pt x="1283643" y="1479426"/>
                </a:cubicBezTo>
                <a:cubicBezTo>
                  <a:pt x="1283643" y="1455316"/>
                  <a:pt x="1282973" y="1435448"/>
                  <a:pt x="1281634" y="1419821"/>
                </a:cubicBezTo>
                <a:cubicBezTo>
                  <a:pt x="1281187" y="1404640"/>
                  <a:pt x="1278955" y="1395711"/>
                  <a:pt x="1274937" y="1393032"/>
                </a:cubicBezTo>
                <a:cubicBezTo>
                  <a:pt x="1272927" y="1391692"/>
                  <a:pt x="1269356" y="1391190"/>
                  <a:pt x="1264221" y="1391525"/>
                </a:cubicBezTo>
                <a:close/>
                <a:moveTo>
                  <a:pt x="5662017" y="1384995"/>
                </a:moveTo>
                <a:cubicBezTo>
                  <a:pt x="5660678" y="1385442"/>
                  <a:pt x="5659115" y="1386334"/>
                  <a:pt x="5657329" y="1387674"/>
                </a:cubicBezTo>
                <a:cubicBezTo>
                  <a:pt x="5657329" y="1387674"/>
                  <a:pt x="5656883" y="1388344"/>
                  <a:pt x="5655990" y="1389683"/>
                </a:cubicBezTo>
                <a:cubicBezTo>
                  <a:pt x="5647953" y="1397720"/>
                  <a:pt x="5639470" y="1406426"/>
                  <a:pt x="5630540" y="1415802"/>
                </a:cubicBezTo>
                <a:cubicBezTo>
                  <a:pt x="5642595" y="1419821"/>
                  <a:pt x="5653087" y="1424286"/>
                  <a:pt x="5662017" y="1429197"/>
                </a:cubicBezTo>
                <a:cubicBezTo>
                  <a:pt x="5662017" y="1414463"/>
                  <a:pt x="5662017" y="1399729"/>
                  <a:pt x="5662017" y="1384995"/>
                </a:cubicBezTo>
                <a:close/>
                <a:moveTo>
                  <a:pt x="6554539" y="1373610"/>
                </a:moveTo>
                <a:lnTo>
                  <a:pt x="6554539" y="1703785"/>
                </a:lnTo>
                <a:lnTo>
                  <a:pt x="6884714" y="1703785"/>
                </a:lnTo>
                <a:lnTo>
                  <a:pt x="6884714" y="1373610"/>
                </a:lnTo>
                <a:close/>
                <a:moveTo>
                  <a:pt x="6216997" y="1373610"/>
                </a:moveTo>
                <a:lnTo>
                  <a:pt x="6216997" y="1703785"/>
                </a:lnTo>
                <a:lnTo>
                  <a:pt x="6547172" y="1703785"/>
                </a:lnTo>
                <a:lnTo>
                  <a:pt x="6547172" y="1373610"/>
                </a:lnTo>
                <a:close/>
                <a:moveTo>
                  <a:pt x="5826770" y="1372270"/>
                </a:moveTo>
                <a:cubicBezTo>
                  <a:pt x="5827216" y="1372717"/>
                  <a:pt x="5828556" y="1374056"/>
                  <a:pt x="5830788" y="1376289"/>
                </a:cubicBezTo>
                <a:cubicBezTo>
                  <a:pt x="5834806" y="1380307"/>
                  <a:pt x="5837932" y="1386334"/>
                  <a:pt x="5840164" y="1394371"/>
                </a:cubicBezTo>
                <a:cubicBezTo>
                  <a:pt x="5841504" y="1401515"/>
                  <a:pt x="5839941" y="1407542"/>
                  <a:pt x="5835476" y="1412454"/>
                </a:cubicBezTo>
                <a:cubicBezTo>
                  <a:pt x="5831458" y="1416919"/>
                  <a:pt x="5825207" y="1420491"/>
                  <a:pt x="5816724" y="1423169"/>
                </a:cubicBezTo>
                <a:cubicBezTo>
                  <a:pt x="5806008" y="1425848"/>
                  <a:pt x="5795516" y="1429197"/>
                  <a:pt x="5785246" y="1433215"/>
                </a:cubicBezTo>
                <a:cubicBezTo>
                  <a:pt x="5775424" y="1437234"/>
                  <a:pt x="5765824" y="1441252"/>
                  <a:pt x="5756448" y="1445270"/>
                </a:cubicBezTo>
                <a:cubicBezTo>
                  <a:pt x="5747072" y="1447949"/>
                  <a:pt x="5739482" y="1450182"/>
                  <a:pt x="5733678" y="1451968"/>
                </a:cubicBezTo>
                <a:cubicBezTo>
                  <a:pt x="5728320" y="1453307"/>
                  <a:pt x="5721400" y="1455986"/>
                  <a:pt x="5712916" y="1460004"/>
                </a:cubicBezTo>
                <a:cubicBezTo>
                  <a:pt x="5708898" y="1461344"/>
                  <a:pt x="5705103" y="1462907"/>
                  <a:pt x="5701531" y="1464692"/>
                </a:cubicBezTo>
                <a:cubicBezTo>
                  <a:pt x="5704210" y="1467371"/>
                  <a:pt x="5707559" y="1471167"/>
                  <a:pt x="5711577" y="1476078"/>
                </a:cubicBezTo>
                <a:cubicBezTo>
                  <a:pt x="5738366" y="1501974"/>
                  <a:pt x="5764932" y="1523405"/>
                  <a:pt x="5791274" y="1540372"/>
                </a:cubicBezTo>
                <a:cubicBezTo>
                  <a:pt x="5816724" y="1556892"/>
                  <a:pt x="5846638" y="1572742"/>
                  <a:pt x="5881018" y="1587922"/>
                </a:cubicBezTo>
                <a:cubicBezTo>
                  <a:pt x="5914504" y="1602656"/>
                  <a:pt x="5941293" y="1616497"/>
                  <a:pt x="5961384" y="1629445"/>
                </a:cubicBezTo>
                <a:cubicBezTo>
                  <a:pt x="5978798" y="1640161"/>
                  <a:pt x="5985942" y="1649537"/>
                  <a:pt x="5982816" y="1657574"/>
                </a:cubicBezTo>
                <a:cubicBezTo>
                  <a:pt x="5980137" y="1664717"/>
                  <a:pt x="5974779" y="1667620"/>
                  <a:pt x="5966742" y="1666280"/>
                </a:cubicBezTo>
                <a:cubicBezTo>
                  <a:pt x="5958706" y="1664494"/>
                  <a:pt x="5950892" y="1662485"/>
                  <a:pt x="5943302" y="1660253"/>
                </a:cubicBezTo>
                <a:cubicBezTo>
                  <a:pt x="5936158" y="1658467"/>
                  <a:pt x="5930130" y="1659360"/>
                  <a:pt x="5925220" y="1662932"/>
                </a:cubicBezTo>
                <a:cubicBezTo>
                  <a:pt x="5921201" y="1666950"/>
                  <a:pt x="5916736" y="1668736"/>
                  <a:pt x="5911825" y="1668289"/>
                </a:cubicBezTo>
                <a:cubicBezTo>
                  <a:pt x="5907360" y="1667843"/>
                  <a:pt x="5903342" y="1670075"/>
                  <a:pt x="5899770" y="1674987"/>
                </a:cubicBezTo>
                <a:cubicBezTo>
                  <a:pt x="5897091" y="1680344"/>
                  <a:pt x="5884812" y="1678335"/>
                  <a:pt x="5862935" y="1668959"/>
                </a:cubicBezTo>
                <a:cubicBezTo>
                  <a:pt x="5832128" y="1656904"/>
                  <a:pt x="5805562" y="1643733"/>
                  <a:pt x="5783238" y="1629445"/>
                </a:cubicBezTo>
                <a:cubicBezTo>
                  <a:pt x="5761360" y="1616051"/>
                  <a:pt x="5738589" y="1598861"/>
                  <a:pt x="5714926" y="1577876"/>
                </a:cubicBezTo>
                <a:cubicBezTo>
                  <a:pt x="5708228" y="1572072"/>
                  <a:pt x="5701531" y="1565598"/>
                  <a:pt x="5694834" y="1558454"/>
                </a:cubicBezTo>
                <a:cubicBezTo>
                  <a:pt x="5686351" y="1566491"/>
                  <a:pt x="5679430" y="1576090"/>
                  <a:pt x="5674072" y="1587252"/>
                </a:cubicBezTo>
                <a:cubicBezTo>
                  <a:pt x="5672733" y="1589931"/>
                  <a:pt x="5670500" y="1593280"/>
                  <a:pt x="5667375" y="1597298"/>
                </a:cubicBezTo>
                <a:cubicBezTo>
                  <a:pt x="5667375" y="1632124"/>
                  <a:pt x="5667375" y="1668066"/>
                  <a:pt x="5667375" y="1705124"/>
                </a:cubicBezTo>
                <a:cubicBezTo>
                  <a:pt x="5777210" y="1705124"/>
                  <a:pt x="5887938" y="1705124"/>
                  <a:pt x="5999559" y="1705124"/>
                </a:cubicBezTo>
                <a:cubicBezTo>
                  <a:pt x="5999559" y="1593950"/>
                  <a:pt x="5999559" y="1482998"/>
                  <a:pt x="5999559" y="1372270"/>
                </a:cubicBezTo>
                <a:cubicBezTo>
                  <a:pt x="5941516" y="1372270"/>
                  <a:pt x="5883920" y="1372270"/>
                  <a:pt x="5826770" y="1372270"/>
                </a:cubicBezTo>
                <a:close/>
                <a:moveTo>
                  <a:pt x="5700861" y="1372270"/>
                </a:moveTo>
                <a:cubicBezTo>
                  <a:pt x="5691485" y="1374949"/>
                  <a:pt x="5681662" y="1378521"/>
                  <a:pt x="5671393" y="1382986"/>
                </a:cubicBezTo>
                <a:cubicBezTo>
                  <a:pt x="5670054" y="1382986"/>
                  <a:pt x="5668714" y="1383209"/>
                  <a:pt x="5667375" y="1383656"/>
                </a:cubicBezTo>
                <a:cubicBezTo>
                  <a:pt x="5667375" y="1399729"/>
                  <a:pt x="5667598" y="1416249"/>
                  <a:pt x="5668045" y="1433215"/>
                </a:cubicBezTo>
                <a:cubicBezTo>
                  <a:pt x="5673849" y="1437234"/>
                  <a:pt x="5681216" y="1443708"/>
                  <a:pt x="5690146" y="1452637"/>
                </a:cubicBezTo>
                <a:cubicBezTo>
                  <a:pt x="5691485" y="1451298"/>
                  <a:pt x="5693941" y="1449066"/>
                  <a:pt x="5697513" y="1445940"/>
                </a:cubicBezTo>
                <a:cubicBezTo>
                  <a:pt x="5714033" y="1432546"/>
                  <a:pt x="5731669" y="1418928"/>
                  <a:pt x="5750421" y="1405087"/>
                </a:cubicBezTo>
                <a:cubicBezTo>
                  <a:pt x="5768280" y="1391692"/>
                  <a:pt x="5779442" y="1380753"/>
                  <a:pt x="5783907" y="1372270"/>
                </a:cubicBezTo>
                <a:cubicBezTo>
                  <a:pt x="5756672" y="1372270"/>
                  <a:pt x="5728990" y="1372270"/>
                  <a:pt x="5700861" y="1372270"/>
                </a:cubicBezTo>
                <a:close/>
                <a:moveTo>
                  <a:pt x="5329833" y="1372270"/>
                </a:moveTo>
                <a:cubicBezTo>
                  <a:pt x="5329833" y="1482105"/>
                  <a:pt x="5329833" y="1593057"/>
                  <a:pt x="5329833" y="1705124"/>
                </a:cubicBezTo>
                <a:cubicBezTo>
                  <a:pt x="5439668" y="1705124"/>
                  <a:pt x="5550396" y="1705124"/>
                  <a:pt x="5662017" y="1705124"/>
                </a:cubicBezTo>
                <a:cubicBezTo>
                  <a:pt x="5662017" y="1671192"/>
                  <a:pt x="5662017" y="1637259"/>
                  <a:pt x="5662017" y="1603326"/>
                </a:cubicBezTo>
                <a:cubicBezTo>
                  <a:pt x="5656659" y="1609130"/>
                  <a:pt x="5649962" y="1615381"/>
                  <a:pt x="5641925" y="1622078"/>
                </a:cubicBezTo>
                <a:cubicBezTo>
                  <a:pt x="5625852" y="1634133"/>
                  <a:pt x="5609109" y="1644626"/>
                  <a:pt x="5591696" y="1653555"/>
                </a:cubicBezTo>
                <a:cubicBezTo>
                  <a:pt x="5575176" y="1661592"/>
                  <a:pt x="5562674" y="1667173"/>
                  <a:pt x="5554191" y="1670299"/>
                </a:cubicBezTo>
                <a:cubicBezTo>
                  <a:pt x="5546154" y="1672977"/>
                  <a:pt x="5539011" y="1676773"/>
                  <a:pt x="5532760" y="1681684"/>
                </a:cubicBezTo>
                <a:cubicBezTo>
                  <a:pt x="5522937" y="1689721"/>
                  <a:pt x="5515570" y="1691507"/>
                  <a:pt x="5510659" y="1687042"/>
                </a:cubicBezTo>
                <a:cubicBezTo>
                  <a:pt x="5506641" y="1683023"/>
                  <a:pt x="5503515" y="1677666"/>
                  <a:pt x="5501283" y="1670968"/>
                </a:cubicBezTo>
                <a:cubicBezTo>
                  <a:pt x="5499943" y="1665164"/>
                  <a:pt x="5497711" y="1658467"/>
                  <a:pt x="5494585" y="1650876"/>
                </a:cubicBezTo>
                <a:cubicBezTo>
                  <a:pt x="5491907" y="1644179"/>
                  <a:pt x="5495255" y="1638152"/>
                  <a:pt x="5504631" y="1632794"/>
                </a:cubicBezTo>
                <a:cubicBezTo>
                  <a:pt x="5514008" y="1627436"/>
                  <a:pt x="5520258" y="1623194"/>
                  <a:pt x="5523384" y="1620069"/>
                </a:cubicBezTo>
                <a:cubicBezTo>
                  <a:pt x="5526063" y="1618283"/>
                  <a:pt x="5527179" y="1606675"/>
                  <a:pt x="5526732" y="1585243"/>
                </a:cubicBezTo>
                <a:cubicBezTo>
                  <a:pt x="5526732" y="1567830"/>
                  <a:pt x="5527179" y="1547739"/>
                  <a:pt x="5528072" y="1524968"/>
                </a:cubicBezTo>
                <a:cubicBezTo>
                  <a:pt x="5519589" y="1533451"/>
                  <a:pt x="5511105" y="1541711"/>
                  <a:pt x="5502622" y="1549748"/>
                </a:cubicBezTo>
                <a:cubicBezTo>
                  <a:pt x="5479405" y="1571179"/>
                  <a:pt x="5463778" y="1584350"/>
                  <a:pt x="5455741" y="1589262"/>
                </a:cubicBezTo>
                <a:cubicBezTo>
                  <a:pt x="5445026" y="1594619"/>
                  <a:pt x="5433417" y="1603772"/>
                  <a:pt x="5420916" y="1616720"/>
                </a:cubicBezTo>
                <a:cubicBezTo>
                  <a:pt x="5408860" y="1628775"/>
                  <a:pt x="5400824" y="1633017"/>
                  <a:pt x="5396805" y="1629445"/>
                </a:cubicBezTo>
                <a:cubicBezTo>
                  <a:pt x="5392787" y="1625427"/>
                  <a:pt x="5396136" y="1615158"/>
                  <a:pt x="5406851" y="1598638"/>
                </a:cubicBezTo>
                <a:cubicBezTo>
                  <a:pt x="5418906" y="1577207"/>
                  <a:pt x="5437435" y="1553320"/>
                  <a:pt x="5462439" y="1526977"/>
                </a:cubicBezTo>
                <a:cubicBezTo>
                  <a:pt x="5486549" y="1501527"/>
                  <a:pt x="5503069" y="1483222"/>
                  <a:pt x="5511998" y="1472059"/>
                </a:cubicBezTo>
                <a:cubicBezTo>
                  <a:pt x="5520482" y="1461344"/>
                  <a:pt x="5532537" y="1447949"/>
                  <a:pt x="5548164" y="1431876"/>
                </a:cubicBezTo>
                <a:cubicBezTo>
                  <a:pt x="5552628" y="1426518"/>
                  <a:pt x="5557540" y="1421160"/>
                  <a:pt x="5562898" y="1415802"/>
                </a:cubicBezTo>
                <a:cubicBezTo>
                  <a:pt x="5546378" y="1420267"/>
                  <a:pt x="5528742" y="1425179"/>
                  <a:pt x="5509989" y="1430536"/>
                </a:cubicBezTo>
                <a:cubicBezTo>
                  <a:pt x="5500613" y="1433215"/>
                  <a:pt x="5494139" y="1432992"/>
                  <a:pt x="5490567" y="1429867"/>
                </a:cubicBezTo>
                <a:cubicBezTo>
                  <a:pt x="5487442" y="1427188"/>
                  <a:pt x="5484093" y="1424732"/>
                  <a:pt x="5480521" y="1422500"/>
                </a:cubicBezTo>
                <a:cubicBezTo>
                  <a:pt x="5477842" y="1421160"/>
                  <a:pt x="5475387" y="1419151"/>
                  <a:pt x="5473154" y="1416472"/>
                </a:cubicBezTo>
                <a:cubicBezTo>
                  <a:pt x="5471815" y="1413793"/>
                  <a:pt x="5470252" y="1410221"/>
                  <a:pt x="5468466" y="1405757"/>
                </a:cubicBezTo>
                <a:cubicBezTo>
                  <a:pt x="5467127" y="1401738"/>
                  <a:pt x="5466010" y="1397273"/>
                  <a:pt x="5465118" y="1392362"/>
                </a:cubicBezTo>
                <a:cubicBezTo>
                  <a:pt x="5463778" y="1388344"/>
                  <a:pt x="5468689" y="1384772"/>
                  <a:pt x="5479851" y="1381646"/>
                </a:cubicBezTo>
                <a:cubicBezTo>
                  <a:pt x="5488335" y="1378967"/>
                  <a:pt x="5498157" y="1375842"/>
                  <a:pt x="5509319" y="1372270"/>
                </a:cubicBezTo>
                <a:cubicBezTo>
                  <a:pt x="5449044" y="1372270"/>
                  <a:pt x="5389215" y="1372270"/>
                  <a:pt x="5329833" y="1372270"/>
                </a:cubicBezTo>
                <a:close/>
                <a:moveTo>
                  <a:pt x="4936257" y="1372270"/>
                </a:moveTo>
                <a:cubicBezTo>
                  <a:pt x="4936703" y="1376289"/>
                  <a:pt x="4935810" y="1381870"/>
                  <a:pt x="4933578" y="1389013"/>
                </a:cubicBezTo>
                <a:cubicBezTo>
                  <a:pt x="4929559" y="1397497"/>
                  <a:pt x="4917728" y="1403747"/>
                  <a:pt x="4898082" y="1407766"/>
                </a:cubicBezTo>
                <a:cubicBezTo>
                  <a:pt x="4876205" y="1410445"/>
                  <a:pt x="4837360" y="1419821"/>
                  <a:pt x="4781550" y="1435894"/>
                </a:cubicBezTo>
                <a:cubicBezTo>
                  <a:pt x="4781550" y="1474738"/>
                  <a:pt x="4781550" y="1514475"/>
                  <a:pt x="4781550" y="1555106"/>
                </a:cubicBezTo>
                <a:cubicBezTo>
                  <a:pt x="4789587" y="1556445"/>
                  <a:pt x="4798293" y="1557784"/>
                  <a:pt x="4807669" y="1559124"/>
                </a:cubicBezTo>
                <a:cubicBezTo>
                  <a:pt x="4822403" y="1560463"/>
                  <a:pt x="4849862" y="1560910"/>
                  <a:pt x="4890046" y="1560463"/>
                </a:cubicBezTo>
                <a:cubicBezTo>
                  <a:pt x="4929336" y="1560463"/>
                  <a:pt x="4960590" y="1554659"/>
                  <a:pt x="4983807" y="1543050"/>
                </a:cubicBezTo>
                <a:cubicBezTo>
                  <a:pt x="5001220" y="1535014"/>
                  <a:pt x="5012382" y="1527200"/>
                  <a:pt x="5017294" y="1519610"/>
                </a:cubicBezTo>
                <a:cubicBezTo>
                  <a:pt x="5021312" y="1512913"/>
                  <a:pt x="5025107" y="1501527"/>
                  <a:pt x="5028679" y="1485454"/>
                </a:cubicBezTo>
                <a:cubicBezTo>
                  <a:pt x="5031804" y="1469381"/>
                  <a:pt x="5036046" y="1462014"/>
                  <a:pt x="5041404" y="1463353"/>
                </a:cubicBezTo>
                <a:cubicBezTo>
                  <a:pt x="5045422" y="1463353"/>
                  <a:pt x="5048771" y="1470943"/>
                  <a:pt x="5051450" y="1486124"/>
                </a:cubicBezTo>
                <a:cubicBezTo>
                  <a:pt x="5054129" y="1501304"/>
                  <a:pt x="5057254" y="1511350"/>
                  <a:pt x="5060826" y="1516261"/>
                </a:cubicBezTo>
                <a:cubicBezTo>
                  <a:pt x="5063951" y="1520280"/>
                  <a:pt x="5069532" y="1522512"/>
                  <a:pt x="5077569" y="1522959"/>
                </a:cubicBezTo>
                <a:cubicBezTo>
                  <a:pt x="5085606" y="1522959"/>
                  <a:pt x="5090740" y="1526084"/>
                  <a:pt x="5092973" y="1532335"/>
                </a:cubicBezTo>
                <a:cubicBezTo>
                  <a:pt x="5094759" y="1539032"/>
                  <a:pt x="5093866" y="1545729"/>
                  <a:pt x="5090294" y="1552427"/>
                </a:cubicBezTo>
                <a:cubicBezTo>
                  <a:pt x="5086276" y="1558231"/>
                  <a:pt x="5083597" y="1567607"/>
                  <a:pt x="5082257" y="1580555"/>
                </a:cubicBezTo>
                <a:cubicBezTo>
                  <a:pt x="5080918" y="1592610"/>
                  <a:pt x="5073997" y="1603103"/>
                  <a:pt x="5061496" y="1612032"/>
                </a:cubicBezTo>
                <a:cubicBezTo>
                  <a:pt x="5045422" y="1624087"/>
                  <a:pt x="5026447" y="1633687"/>
                  <a:pt x="5004569" y="1640831"/>
                </a:cubicBezTo>
                <a:cubicBezTo>
                  <a:pt x="4983138" y="1647528"/>
                  <a:pt x="4943624" y="1651546"/>
                  <a:pt x="4886027" y="1652886"/>
                </a:cubicBezTo>
                <a:cubicBezTo>
                  <a:pt x="4833789" y="1653332"/>
                  <a:pt x="4798963" y="1652216"/>
                  <a:pt x="4781550" y="1649537"/>
                </a:cubicBezTo>
                <a:cubicBezTo>
                  <a:pt x="4781550" y="1666950"/>
                  <a:pt x="4781550" y="1685479"/>
                  <a:pt x="4781550" y="1705124"/>
                </a:cubicBezTo>
                <a:cubicBezTo>
                  <a:pt x="4891385" y="1705124"/>
                  <a:pt x="5002113" y="1705124"/>
                  <a:pt x="5113734" y="1705124"/>
                </a:cubicBezTo>
                <a:cubicBezTo>
                  <a:pt x="5113734" y="1593950"/>
                  <a:pt x="5113734" y="1482998"/>
                  <a:pt x="5113734" y="1372270"/>
                </a:cubicBezTo>
                <a:cubicBezTo>
                  <a:pt x="5054798" y="1372270"/>
                  <a:pt x="4995639" y="1372270"/>
                  <a:pt x="4936257" y="1372270"/>
                </a:cubicBezTo>
                <a:close/>
                <a:moveTo>
                  <a:pt x="4444008" y="1372270"/>
                </a:moveTo>
                <a:cubicBezTo>
                  <a:pt x="4444008" y="1482105"/>
                  <a:pt x="4444008" y="1593057"/>
                  <a:pt x="4444008" y="1705124"/>
                </a:cubicBezTo>
                <a:cubicBezTo>
                  <a:pt x="4553843" y="1705124"/>
                  <a:pt x="4664571" y="1705124"/>
                  <a:pt x="4776192" y="1705124"/>
                </a:cubicBezTo>
                <a:cubicBezTo>
                  <a:pt x="4776192" y="1685925"/>
                  <a:pt x="4776639" y="1667173"/>
                  <a:pt x="4777532" y="1648867"/>
                </a:cubicBezTo>
                <a:cubicBezTo>
                  <a:pt x="4762351" y="1644849"/>
                  <a:pt x="4748064" y="1639714"/>
                  <a:pt x="4734669" y="1633464"/>
                </a:cubicBezTo>
                <a:cubicBezTo>
                  <a:pt x="4722168" y="1626766"/>
                  <a:pt x="4710559" y="1618283"/>
                  <a:pt x="4699844" y="1608014"/>
                </a:cubicBezTo>
                <a:cubicBezTo>
                  <a:pt x="4690467" y="1598191"/>
                  <a:pt x="4681091" y="1582788"/>
                  <a:pt x="4671715" y="1561803"/>
                </a:cubicBezTo>
                <a:cubicBezTo>
                  <a:pt x="4660999" y="1537693"/>
                  <a:pt x="4654302" y="1509118"/>
                  <a:pt x="4651623" y="1476078"/>
                </a:cubicBezTo>
                <a:cubicBezTo>
                  <a:pt x="4625727" y="1485454"/>
                  <a:pt x="4606082" y="1493491"/>
                  <a:pt x="4592687" y="1500188"/>
                </a:cubicBezTo>
                <a:cubicBezTo>
                  <a:pt x="4582865" y="1505546"/>
                  <a:pt x="4572596" y="1506216"/>
                  <a:pt x="4561880" y="1502197"/>
                </a:cubicBezTo>
                <a:cubicBezTo>
                  <a:pt x="4551164" y="1498179"/>
                  <a:pt x="4543128" y="1493491"/>
                  <a:pt x="4537770" y="1488133"/>
                </a:cubicBezTo>
                <a:cubicBezTo>
                  <a:pt x="4533305" y="1482775"/>
                  <a:pt x="4528617" y="1477864"/>
                  <a:pt x="4523705" y="1473399"/>
                </a:cubicBezTo>
                <a:cubicBezTo>
                  <a:pt x="4519687" y="1469381"/>
                  <a:pt x="4517231" y="1461790"/>
                  <a:pt x="4516338" y="1450628"/>
                </a:cubicBezTo>
                <a:cubicBezTo>
                  <a:pt x="4515892" y="1440806"/>
                  <a:pt x="4521027" y="1433885"/>
                  <a:pt x="4531742" y="1429867"/>
                </a:cubicBezTo>
                <a:cubicBezTo>
                  <a:pt x="4546476" y="1424509"/>
                  <a:pt x="4568131" y="1417142"/>
                  <a:pt x="4596706" y="1407766"/>
                </a:cubicBezTo>
                <a:cubicBezTo>
                  <a:pt x="4611886" y="1402408"/>
                  <a:pt x="4630415" y="1396380"/>
                  <a:pt x="4652293" y="1389683"/>
                </a:cubicBezTo>
                <a:cubicBezTo>
                  <a:pt x="4652293" y="1383879"/>
                  <a:pt x="4652293" y="1378075"/>
                  <a:pt x="4652293" y="1372270"/>
                </a:cubicBezTo>
                <a:cubicBezTo>
                  <a:pt x="4582641" y="1372270"/>
                  <a:pt x="4513213" y="1372270"/>
                  <a:pt x="4444008" y="1372270"/>
                </a:cubicBezTo>
                <a:close/>
                <a:moveTo>
                  <a:pt x="3947964" y="1372270"/>
                </a:moveTo>
                <a:cubicBezTo>
                  <a:pt x="3949303" y="1373610"/>
                  <a:pt x="3951089" y="1375619"/>
                  <a:pt x="3953322" y="1378298"/>
                </a:cubicBezTo>
                <a:cubicBezTo>
                  <a:pt x="3956447" y="1382316"/>
                  <a:pt x="3958010" y="1387897"/>
                  <a:pt x="3958010" y="1395041"/>
                </a:cubicBezTo>
                <a:cubicBezTo>
                  <a:pt x="3958010" y="1400845"/>
                  <a:pt x="3955554" y="1405757"/>
                  <a:pt x="3950643" y="1409775"/>
                </a:cubicBezTo>
                <a:cubicBezTo>
                  <a:pt x="3943499" y="1413793"/>
                  <a:pt x="3932114" y="1418258"/>
                  <a:pt x="3916487" y="1423169"/>
                </a:cubicBezTo>
                <a:cubicBezTo>
                  <a:pt x="3908450" y="1424509"/>
                  <a:pt x="3901529" y="1426072"/>
                  <a:pt x="3895725" y="1427858"/>
                </a:cubicBezTo>
                <a:cubicBezTo>
                  <a:pt x="3895725" y="1434555"/>
                  <a:pt x="3895725" y="1441475"/>
                  <a:pt x="3895725" y="1448619"/>
                </a:cubicBezTo>
                <a:cubicBezTo>
                  <a:pt x="3909120" y="1446833"/>
                  <a:pt x="3924970" y="1444154"/>
                  <a:pt x="3943276" y="1440582"/>
                </a:cubicBezTo>
                <a:cubicBezTo>
                  <a:pt x="3964707" y="1436564"/>
                  <a:pt x="3977208" y="1433215"/>
                  <a:pt x="3980780" y="1430536"/>
                </a:cubicBezTo>
                <a:cubicBezTo>
                  <a:pt x="3982566" y="1427858"/>
                  <a:pt x="3986138" y="1427634"/>
                  <a:pt x="3991496" y="1429867"/>
                </a:cubicBezTo>
                <a:cubicBezTo>
                  <a:pt x="3995961" y="1431206"/>
                  <a:pt x="4000872" y="1432769"/>
                  <a:pt x="4006230" y="1434555"/>
                </a:cubicBezTo>
                <a:cubicBezTo>
                  <a:pt x="4010695" y="1435894"/>
                  <a:pt x="4014713" y="1440136"/>
                  <a:pt x="4018285" y="1447280"/>
                </a:cubicBezTo>
                <a:cubicBezTo>
                  <a:pt x="4020964" y="1453977"/>
                  <a:pt x="4020964" y="1460451"/>
                  <a:pt x="4018285" y="1466702"/>
                </a:cubicBezTo>
                <a:cubicBezTo>
                  <a:pt x="4015160" y="1472059"/>
                  <a:pt x="4011588" y="1475631"/>
                  <a:pt x="4007569" y="1477417"/>
                </a:cubicBezTo>
                <a:cubicBezTo>
                  <a:pt x="4004444" y="1478757"/>
                  <a:pt x="4000426" y="1479873"/>
                  <a:pt x="3995514" y="1480766"/>
                </a:cubicBezTo>
                <a:cubicBezTo>
                  <a:pt x="3991050" y="1480766"/>
                  <a:pt x="3986585" y="1481436"/>
                  <a:pt x="3982120" y="1482775"/>
                </a:cubicBezTo>
                <a:cubicBezTo>
                  <a:pt x="3988817" y="1486793"/>
                  <a:pt x="3991719" y="1490812"/>
                  <a:pt x="3990826" y="1494830"/>
                </a:cubicBezTo>
                <a:cubicBezTo>
                  <a:pt x="3989487" y="1498849"/>
                  <a:pt x="3988594" y="1502867"/>
                  <a:pt x="3988147" y="1506885"/>
                </a:cubicBezTo>
                <a:cubicBezTo>
                  <a:pt x="3988147" y="1509564"/>
                  <a:pt x="3986585" y="1513136"/>
                  <a:pt x="3983459" y="1517601"/>
                </a:cubicBezTo>
                <a:cubicBezTo>
                  <a:pt x="3981673" y="1519387"/>
                  <a:pt x="3979218" y="1522512"/>
                  <a:pt x="3976092" y="1526977"/>
                </a:cubicBezTo>
                <a:cubicBezTo>
                  <a:pt x="3974753" y="1528317"/>
                  <a:pt x="3973413" y="1529879"/>
                  <a:pt x="3972074" y="1531665"/>
                </a:cubicBezTo>
                <a:cubicBezTo>
                  <a:pt x="3986808" y="1531219"/>
                  <a:pt x="3998640" y="1530995"/>
                  <a:pt x="4007569" y="1530995"/>
                </a:cubicBezTo>
                <a:cubicBezTo>
                  <a:pt x="4029001" y="1531442"/>
                  <a:pt x="4046414" y="1530549"/>
                  <a:pt x="4059808" y="1528317"/>
                </a:cubicBezTo>
                <a:cubicBezTo>
                  <a:pt x="4069184" y="1526977"/>
                  <a:pt x="4077221" y="1528093"/>
                  <a:pt x="4083918" y="1531665"/>
                </a:cubicBezTo>
                <a:cubicBezTo>
                  <a:pt x="4090616" y="1534791"/>
                  <a:pt x="4096197" y="1539032"/>
                  <a:pt x="4100662" y="1544390"/>
                </a:cubicBezTo>
                <a:cubicBezTo>
                  <a:pt x="4105126" y="1548855"/>
                  <a:pt x="4108252" y="1553320"/>
                  <a:pt x="4110038" y="1557784"/>
                </a:cubicBezTo>
                <a:cubicBezTo>
                  <a:pt x="4111377" y="1560910"/>
                  <a:pt x="4111824" y="1565151"/>
                  <a:pt x="4111377" y="1570509"/>
                </a:cubicBezTo>
                <a:cubicBezTo>
                  <a:pt x="4110931" y="1574974"/>
                  <a:pt x="4107136" y="1580332"/>
                  <a:pt x="4099992" y="1586583"/>
                </a:cubicBezTo>
                <a:cubicBezTo>
                  <a:pt x="4094187" y="1591941"/>
                  <a:pt x="4087267" y="1594173"/>
                  <a:pt x="4079230" y="1593280"/>
                </a:cubicBezTo>
                <a:cubicBezTo>
                  <a:pt x="4064496" y="1590601"/>
                  <a:pt x="4030563" y="1590824"/>
                  <a:pt x="3977432" y="1593950"/>
                </a:cubicBezTo>
                <a:cubicBezTo>
                  <a:pt x="3947964" y="1594396"/>
                  <a:pt x="3920728" y="1596405"/>
                  <a:pt x="3895725" y="1599977"/>
                </a:cubicBezTo>
                <a:cubicBezTo>
                  <a:pt x="3895725" y="1633910"/>
                  <a:pt x="3895725" y="1668959"/>
                  <a:pt x="3895725" y="1705124"/>
                </a:cubicBezTo>
                <a:cubicBezTo>
                  <a:pt x="4005560" y="1705124"/>
                  <a:pt x="4116288" y="1705124"/>
                  <a:pt x="4227910" y="1705124"/>
                </a:cubicBezTo>
                <a:cubicBezTo>
                  <a:pt x="4227910" y="1593950"/>
                  <a:pt x="4227910" y="1482998"/>
                  <a:pt x="4227910" y="1372270"/>
                </a:cubicBezTo>
                <a:cubicBezTo>
                  <a:pt x="4185047" y="1372270"/>
                  <a:pt x="4141961" y="1372270"/>
                  <a:pt x="4098652" y="1372270"/>
                </a:cubicBezTo>
                <a:cubicBezTo>
                  <a:pt x="4098206" y="1372270"/>
                  <a:pt x="4097759" y="1372270"/>
                  <a:pt x="4097313" y="1372270"/>
                </a:cubicBezTo>
                <a:cubicBezTo>
                  <a:pt x="4090616" y="1372270"/>
                  <a:pt x="4084365" y="1372270"/>
                  <a:pt x="4078560" y="1372270"/>
                </a:cubicBezTo>
                <a:cubicBezTo>
                  <a:pt x="4076775" y="1372270"/>
                  <a:pt x="4074989" y="1372270"/>
                  <a:pt x="4073203" y="1372270"/>
                </a:cubicBezTo>
                <a:cubicBezTo>
                  <a:pt x="4071417" y="1372270"/>
                  <a:pt x="4069408" y="1372940"/>
                  <a:pt x="4067175" y="1374279"/>
                </a:cubicBezTo>
                <a:cubicBezTo>
                  <a:pt x="4057799" y="1376065"/>
                  <a:pt x="4047307" y="1380530"/>
                  <a:pt x="4035698" y="1387674"/>
                </a:cubicBezTo>
                <a:cubicBezTo>
                  <a:pt x="4021857" y="1395711"/>
                  <a:pt x="4013820" y="1398390"/>
                  <a:pt x="4011588" y="1395711"/>
                </a:cubicBezTo>
                <a:cubicBezTo>
                  <a:pt x="4009802" y="1393032"/>
                  <a:pt x="4013597" y="1386781"/>
                  <a:pt x="4022973" y="1376958"/>
                </a:cubicBezTo>
                <a:cubicBezTo>
                  <a:pt x="4023420" y="1375619"/>
                  <a:pt x="4024313" y="1374056"/>
                  <a:pt x="4025652" y="1372270"/>
                </a:cubicBezTo>
                <a:cubicBezTo>
                  <a:pt x="4000202" y="1372270"/>
                  <a:pt x="3974306" y="1372270"/>
                  <a:pt x="3947964" y="1372270"/>
                </a:cubicBezTo>
                <a:close/>
                <a:moveTo>
                  <a:pt x="3558183" y="1372270"/>
                </a:moveTo>
                <a:cubicBezTo>
                  <a:pt x="3558183" y="1482105"/>
                  <a:pt x="3558183" y="1593057"/>
                  <a:pt x="3558183" y="1705124"/>
                </a:cubicBezTo>
                <a:cubicBezTo>
                  <a:pt x="3668018" y="1705124"/>
                  <a:pt x="3778746" y="1705124"/>
                  <a:pt x="3890367" y="1705124"/>
                </a:cubicBezTo>
                <a:cubicBezTo>
                  <a:pt x="3890367" y="1670299"/>
                  <a:pt x="3890367" y="1635473"/>
                  <a:pt x="3890367" y="1600647"/>
                </a:cubicBezTo>
                <a:cubicBezTo>
                  <a:pt x="3887688" y="1600647"/>
                  <a:pt x="3885456" y="1600870"/>
                  <a:pt x="3883670" y="1601317"/>
                </a:cubicBezTo>
                <a:cubicBezTo>
                  <a:pt x="3880991" y="1603996"/>
                  <a:pt x="3878089" y="1606451"/>
                  <a:pt x="3874964" y="1608684"/>
                </a:cubicBezTo>
                <a:cubicBezTo>
                  <a:pt x="3857104" y="1619846"/>
                  <a:pt x="3843933" y="1629222"/>
                  <a:pt x="3835450" y="1636812"/>
                </a:cubicBezTo>
                <a:cubicBezTo>
                  <a:pt x="3828306" y="1643956"/>
                  <a:pt x="3815804" y="1655341"/>
                  <a:pt x="3797945" y="1670968"/>
                </a:cubicBezTo>
                <a:cubicBezTo>
                  <a:pt x="3781425" y="1685702"/>
                  <a:pt x="3770040" y="1694855"/>
                  <a:pt x="3763789" y="1698427"/>
                </a:cubicBezTo>
                <a:cubicBezTo>
                  <a:pt x="3760664" y="1699767"/>
                  <a:pt x="3758208" y="1700213"/>
                  <a:pt x="3756422" y="1699767"/>
                </a:cubicBezTo>
                <a:cubicBezTo>
                  <a:pt x="3755083" y="1698427"/>
                  <a:pt x="3754636" y="1696195"/>
                  <a:pt x="3755083" y="1693069"/>
                </a:cubicBezTo>
                <a:cubicBezTo>
                  <a:pt x="3756422" y="1685925"/>
                  <a:pt x="3761110" y="1675880"/>
                  <a:pt x="3769147" y="1662932"/>
                </a:cubicBezTo>
                <a:cubicBezTo>
                  <a:pt x="3777183" y="1650876"/>
                  <a:pt x="3786113" y="1637482"/>
                  <a:pt x="3795936" y="1622748"/>
                </a:cubicBezTo>
                <a:cubicBezTo>
                  <a:pt x="3796382" y="1620962"/>
                  <a:pt x="3797722" y="1618730"/>
                  <a:pt x="3799954" y="1616051"/>
                </a:cubicBezTo>
                <a:cubicBezTo>
                  <a:pt x="3776737" y="1620516"/>
                  <a:pt x="3758654" y="1625427"/>
                  <a:pt x="3745706" y="1630785"/>
                </a:cubicBezTo>
                <a:cubicBezTo>
                  <a:pt x="3736330" y="1633910"/>
                  <a:pt x="3728517" y="1633687"/>
                  <a:pt x="3722266" y="1630115"/>
                </a:cubicBezTo>
                <a:cubicBezTo>
                  <a:pt x="3715569" y="1626097"/>
                  <a:pt x="3710434" y="1622525"/>
                  <a:pt x="3706862" y="1619399"/>
                </a:cubicBezTo>
                <a:cubicBezTo>
                  <a:pt x="3702844" y="1616720"/>
                  <a:pt x="3699272" y="1612256"/>
                  <a:pt x="3696147" y="1606005"/>
                </a:cubicBezTo>
                <a:cubicBezTo>
                  <a:pt x="3693468" y="1600647"/>
                  <a:pt x="3691905" y="1594843"/>
                  <a:pt x="3691458" y="1588592"/>
                </a:cubicBezTo>
                <a:cubicBezTo>
                  <a:pt x="3691458" y="1583234"/>
                  <a:pt x="3694137" y="1579662"/>
                  <a:pt x="3699495" y="1577876"/>
                </a:cubicBezTo>
                <a:cubicBezTo>
                  <a:pt x="3728963" y="1569840"/>
                  <a:pt x="3762896" y="1562249"/>
                  <a:pt x="3801294" y="1555106"/>
                </a:cubicBezTo>
                <a:cubicBezTo>
                  <a:pt x="3799954" y="1551980"/>
                  <a:pt x="3799061" y="1548408"/>
                  <a:pt x="3798615" y="1544390"/>
                </a:cubicBezTo>
                <a:cubicBezTo>
                  <a:pt x="3797275" y="1537246"/>
                  <a:pt x="3795713" y="1525414"/>
                  <a:pt x="3793927" y="1508894"/>
                </a:cubicBezTo>
                <a:cubicBezTo>
                  <a:pt x="3792587" y="1492821"/>
                  <a:pt x="3791694" y="1480989"/>
                  <a:pt x="3791248" y="1473399"/>
                </a:cubicBezTo>
                <a:cubicBezTo>
                  <a:pt x="3791248" y="1466702"/>
                  <a:pt x="3791917" y="1457325"/>
                  <a:pt x="3793257" y="1445270"/>
                </a:cubicBezTo>
                <a:cubicBezTo>
                  <a:pt x="3793703" y="1437234"/>
                  <a:pt x="3796159" y="1429643"/>
                  <a:pt x="3800624" y="1422500"/>
                </a:cubicBezTo>
                <a:cubicBezTo>
                  <a:pt x="3804642" y="1415802"/>
                  <a:pt x="3809777" y="1412231"/>
                  <a:pt x="3816028" y="1411784"/>
                </a:cubicBezTo>
                <a:cubicBezTo>
                  <a:pt x="3822725" y="1411784"/>
                  <a:pt x="3828306" y="1416249"/>
                  <a:pt x="3832771" y="1425179"/>
                </a:cubicBezTo>
                <a:cubicBezTo>
                  <a:pt x="3837236" y="1434555"/>
                  <a:pt x="3839468" y="1444154"/>
                  <a:pt x="3839468" y="1453977"/>
                </a:cubicBezTo>
                <a:cubicBezTo>
                  <a:pt x="3839468" y="1453977"/>
                  <a:pt x="3839245" y="1454870"/>
                  <a:pt x="3838798" y="1456656"/>
                </a:cubicBezTo>
                <a:cubicBezTo>
                  <a:pt x="3840584" y="1456656"/>
                  <a:pt x="3843710" y="1456433"/>
                  <a:pt x="3848175" y="1455986"/>
                </a:cubicBezTo>
                <a:cubicBezTo>
                  <a:pt x="3857551" y="1455986"/>
                  <a:pt x="3870499" y="1454200"/>
                  <a:pt x="3887019" y="1450628"/>
                </a:cubicBezTo>
                <a:cubicBezTo>
                  <a:pt x="3887465" y="1450628"/>
                  <a:pt x="3888581" y="1450405"/>
                  <a:pt x="3890367" y="1449958"/>
                </a:cubicBezTo>
                <a:cubicBezTo>
                  <a:pt x="3890367" y="1443261"/>
                  <a:pt x="3890367" y="1436341"/>
                  <a:pt x="3890367" y="1429197"/>
                </a:cubicBezTo>
                <a:cubicBezTo>
                  <a:pt x="3887688" y="1429197"/>
                  <a:pt x="3885233" y="1429643"/>
                  <a:pt x="3883000" y="1430536"/>
                </a:cubicBezTo>
                <a:cubicBezTo>
                  <a:pt x="3877196" y="1430983"/>
                  <a:pt x="3872285" y="1430536"/>
                  <a:pt x="3868266" y="1429197"/>
                </a:cubicBezTo>
                <a:cubicBezTo>
                  <a:pt x="3865141" y="1427858"/>
                  <a:pt x="3861569" y="1426295"/>
                  <a:pt x="3857551" y="1424509"/>
                </a:cubicBezTo>
                <a:cubicBezTo>
                  <a:pt x="3854872" y="1423169"/>
                  <a:pt x="3851970" y="1420937"/>
                  <a:pt x="3848844" y="1417812"/>
                </a:cubicBezTo>
                <a:cubicBezTo>
                  <a:pt x="3846165" y="1415133"/>
                  <a:pt x="3844603" y="1412007"/>
                  <a:pt x="3844156" y="1408435"/>
                </a:cubicBezTo>
                <a:cubicBezTo>
                  <a:pt x="3844156" y="1404417"/>
                  <a:pt x="3842817" y="1400845"/>
                  <a:pt x="3840138" y="1397720"/>
                </a:cubicBezTo>
                <a:cubicBezTo>
                  <a:pt x="3837459" y="1395041"/>
                  <a:pt x="3837236" y="1391692"/>
                  <a:pt x="3839468" y="1387674"/>
                </a:cubicBezTo>
                <a:cubicBezTo>
                  <a:pt x="3841254" y="1384549"/>
                  <a:pt x="3843710" y="1382763"/>
                  <a:pt x="3846835" y="1382316"/>
                </a:cubicBezTo>
                <a:cubicBezTo>
                  <a:pt x="3852193" y="1381870"/>
                  <a:pt x="3856658" y="1380753"/>
                  <a:pt x="3860230" y="1378967"/>
                </a:cubicBezTo>
                <a:cubicBezTo>
                  <a:pt x="3864248" y="1378521"/>
                  <a:pt x="3868713" y="1377628"/>
                  <a:pt x="3873624" y="1376289"/>
                </a:cubicBezTo>
                <a:cubicBezTo>
                  <a:pt x="3876303" y="1376289"/>
                  <a:pt x="3880991" y="1374949"/>
                  <a:pt x="3887688" y="1372270"/>
                </a:cubicBezTo>
                <a:cubicBezTo>
                  <a:pt x="3862239" y="1372270"/>
                  <a:pt x="3836566" y="1372270"/>
                  <a:pt x="3810670" y="1372270"/>
                </a:cubicBezTo>
                <a:cubicBezTo>
                  <a:pt x="3790578" y="1378075"/>
                  <a:pt x="3774728" y="1384772"/>
                  <a:pt x="3763119" y="1392362"/>
                </a:cubicBezTo>
                <a:cubicBezTo>
                  <a:pt x="3761780" y="1397720"/>
                  <a:pt x="3760664" y="1409328"/>
                  <a:pt x="3759771" y="1427188"/>
                </a:cubicBezTo>
                <a:cubicBezTo>
                  <a:pt x="3759771" y="1444601"/>
                  <a:pt x="3758208" y="1455316"/>
                  <a:pt x="3755083" y="1459335"/>
                </a:cubicBezTo>
                <a:cubicBezTo>
                  <a:pt x="3751957" y="1464692"/>
                  <a:pt x="3745706" y="1468934"/>
                  <a:pt x="3736330" y="1472059"/>
                </a:cubicBezTo>
                <a:cubicBezTo>
                  <a:pt x="3728293" y="1474738"/>
                  <a:pt x="3721596" y="1474292"/>
                  <a:pt x="3716238" y="1470720"/>
                </a:cubicBezTo>
                <a:cubicBezTo>
                  <a:pt x="3711774" y="1468041"/>
                  <a:pt x="3708425" y="1462907"/>
                  <a:pt x="3706192" y="1455316"/>
                </a:cubicBezTo>
                <a:cubicBezTo>
                  <a:pt x="3704853" y="1448619"/>
                  <a:pt x="3705523" y="1442815"/>
                  <a:pt x="3708202" y="1437903"/>
                </a:cubicBezTo>
                <a:cubicBezTo>
                  <a:pt x="3710881" y="1433439"/>
                  <a:pt x="3713336" y="1423169"/>
                  <a:pt x="3715569" y="1407096"/>
                </a:cubicBezTo>
                <a:cubicBezTo>
                  <a:pt x="3717355" y="1392362"/>
                  <a:pt x="3717801" y="1380753"/>
                  <a:pt x="3716908" y="1372270"/>
                </a:cubicBezTo>
                <a:cubicBezTo>
                  <a:pt x="3664223" y="1372270"/>
                  <a:pt x="3611315" y="1372270"/>
                  <a:pt x="3558183" y="1372270"/>
                </a:cubicBezTo>
                <a:close/>
                <a:moveTo>
                  <a:pt x="2171477" y="1372270"/>
                </a:moveTo>
                <a:cubicBezTo>
                  <a:pt x="2175495" y="1377628"/>
                  <a:pt x="2177281" y="1385218"/>
                  <a:pt x="2176835" y="1395041"/>
                </a:cubicBezTo>
                <a:cubicBezTo>
                  <a:pt x="2176388" y="1405757"/>
                  <a:pt x="2172370" y="1415802"/>
                  <a:pt x="2164780" y="1425179"/>
                </a:cubicBezTo>
                <a:cubicBezTo>
                  <a:pt x="2157636" y="1431876"/>
                  <a:pt x="2150046" y="1445494"/>
                  <a:pt x="2142009" y="1466032"/>
                </a:cubicBezTo>
                <a:cubicBezTo>
                  <a:pt x="2134865" y="1486124"/>
                  <a:pt x="2129954" y="1503537"/>
                  <a:pt x="2127275" y="1518271"/>
                </a:cubicBezTo>
                <a:cubicBezTo>
                  <a:pt x="2125489" y="1532112"/>
                  <a:pt x="2126382" y="1544167"/>
                  <a:pt x="2129954" y="1554436"/>
                </a:cubicBezTo>
                <a:cubicBezTo>
                  <a:pt x="2132633" y="1561133"/>
                  <a:pt x="2141786" y="1566268"/>
                  <a:pt x="2157413" y="1569840"/>
                </a:cubicBezTo>
                <a:cubicBezTo>
                  <a:pt x="2177951" y="1575644"/>
                  <a:pt x="2200498" y="1578769"/>
                  <a:pt x="2225055" y="1579216"/>
                </a:cubicBezTo>
                <a:cubicBezTo>
                  <a:pt x="2248272" y="1579216"/>
                  <a:pt x="2267694" y="1578323"/>
                  <a:pt x="2283321" y="1576537"/>
                </a:cubicBezTo>
                <a:cubicBezTo>
                  <a:pt x="2298055" y="1575197"/>
                  <a:pt x="2314352" y="1570286"/>
                  <a:pt x="2332211" y="1561803"/>
                </a:cubicBezTo>
                <a:cubicBezTo>
                  <a:pt x="2341588" y="1557784"/>
                  <a:pt x="2346275" y="1553543"/>
                  <a:pt x="2346275" y="1549078"/>
                </a:cubicBezTo>
                <a:cubicBezTo>
                  <a:pt x="2348954" y="1528540"/>
                  <a:pt x="2351187" y="1512243"/>
                  <a:pt x="2352973" y="1500188"/>
                </a:cubicBezTo>
                <a:cubicBezTo>
                  <a:pt x="2354312" y="1489472"/>
                  <a:pt x="2357884" y="1484338"/>
                  <a:pt x="2363688" y="1484784"/>
                </a:cubicBezTo>
                <a:cubicBezTo>
                  <a:pt x="2367707" y="1484784"/>
                  <a:pt x="2370609" y="1489696"/>
                  <a:pt x="2372395" y="1499518"/>
                </a:cubicBezTo>
                <a:cubicBezTo>
                  <a:pt x="2373734" y="1508001"/>
                  <a:pt x="2375743" y="1516708"/>
                  <a:pt x="2378422" y="1525638"/>
                </a:cubicBezTo>
                <a:cubicBezTo>
                  <a:pt x="2381101" y="1533674"/>
                  <a:pt x="2386906" y="1539925"/>
                  <a:pt x="2395835" y="1544390"/>
                </a:cubicBezTo>
                <a:cubicBezTo>
                  <a:pt x="2403872" y="1548408"/>
                  <a:pt x="2409676" y="1555329"/>
                  <a:pt x="2413248" y="1565151"/>
                </a:cubicBezTo>
                <a:cubicBezTo>
                  <a:pt x="2419945" y="1577653"/>
                  <a:pt x="2418606" y="1590824"/>
                  <a:pt x="2409230" y="1604665"/>
                </a:cubicBezTo>
                <a:cubicBezTo>
                  <a:pt x="2399854" y="1618060"/>
                  <a:pt x="2388245" y="1629222"/>
                  <a:pt x="2374404" y="1638152"/>
                </a:cubicBezTo>
                <a:cubicBezTo>
                  <a:pt x="2358331" y="1647528"/>
                  <a:pt x="2335783" y="1653779"/>
                  <a:pt x="2306762" y="1656904"/>
                </a:cubicBezTo>
                <a:cubicBezTo>
                  <a:pt x="2278633" y="1658690"/>
                  <a:pt x="2247379" y="1659136"/>
                  <a:pt x="2213000" y="1658243"/>
                </a:cubicBezTo>
                <a:cubicBezTo>
                  <a:pt x="2179514" y="1656904"/>
                  <a:pt x="2155404" y="1653555"/>
                  <a:pt x="2140670" y="1648198"/>
                </a:cubicBezTo>
                <a:cubicBezTo>
                  <a:pt x="2130847" y="1645519"/>
                  <a:pt x="2122140" y="1642170"/>
                  <a:pt x="2114550" y="1638152"/>
                </a:cubicBezTo>
                <a:cubicBezTo>
                  <a:pt x="2114550" y="1659583"/>
                  <a:pt x="2114550" y="1681907"/>
                  <a:pt x="2114550" y="1705124"/>
                </a:cubicBezTo>
                <a:cubicBezTo>
                  <a:pt x="2224385" y="1705124"/>
                  <a:pt x="2335114" y="1705124"/>
                  <a:pt x="2446734" y="1705124"/>
                </a:cubicBezTo>
                <a:cubicBezTo>
                  <a:pt x="2446734" y="1593950"/>
                  <a:pt x="2446734" y="1482998"/>
                  <a:pt x="2446734" y="1372270"/>
                </a:cubicBezTo>
                <a:cubicBezTo>
                  <a:pt x="2355205" y="1372270"/>
                  <a:pt x="2263453" y="1372270"/>
                  <a:pt x="2171477" y="1372270"/>
                </a:cubicBezTo>
                <a:close/>
                <a:moveTo>
                  <a:pt x="1356643" y="1372270"/>
                </a:moveTo>
                <a:cubicBezTo>
                  <a:pt x="1357983" y="1376289"/>
                  <a:pt x="1359768" y="1381646"/>
                  <a:pt x="1362001" y="1388344"/>
                </a:cubicBezTo>
                <a:cubicBezTo>
                  <a:pt x="1368698" y="1427188"/>
                  <a:pt x="1372494" y="1461121"/>
                  <a:pt x="1373387" y="1490142"/>
                </a:cubicBezTo>
                <a:cubicBezTo>
                  <a:pt x="1373387" y="1518717"/>
                  <a:pt x="1372940" y="1547292"/>
                  <a:pt x="1372047" y="1575867"/>
                </a:cubicBezTo>
                <a:cubicBezTo>
                  <a:pt x="1371600" y="1601317"/>
                  <a:pt x="1366466" y="1622078"/>
                  <a:pt x="1356643" y="1638152"/>
                </a:cubicBezTo>
                <a:cubicBezTo>
                  <a:pt x="1348160" y="1653332"/>
                  <a:pt x="1339007" y="1662039"/>
                  <a:pt x="1329184" y="1664271"/>
                </a:cubicBezTo>
                <a:cubicBezTo>
                  <a:pt x="1315790" y="1665610"/>
                  <a:pt x="1305297" y="1669182"/>
                  <a:pt x="1297707" y="1674987"/>
                </a:cubicBezTo>
                <a:cubicBezTo>
                  <a:pt x="1291010" y="1680344"/>
                  <a:pt x="1284089" y="1683693"/>
                  <a:pt x="1276946" y="1685033"/>
                </a:cubicBezTo>
                <a:cubicBezTo>
                  <a:pt x="1272481" y="1686372"/>
                  <a:pt x="1268239" y="1683916"/>
                  <a:pt x="1264221" y="1677666"/>
                </a:cubicBezTo>
                <a:cubicBezTo>
                  <a:pt x="1261542" y="1672308"/>
                  <a:pt x="1258193" y="1662708"/>
                  <a:pt x="1254175" y="1648867"/>
                </a:cubicBezTo>
                <a:cubicBezTo>
                  <a:pt x="1252389" y="1640831"/>
                  <a:pt x="1249487" y="1634133"/>
                  <a:pt x="1245468" y="1628775"/>
                </a:cubicBezTo>
                <a:cubicBezTo>
                  <a:pt x="1240111" y="1628775"/>
                  <a:pt x="1234530" y="1629668"/>
                  <a:pt x="1228725" y="1631454"/>
                </a:cubicBezTo>
                <a:cubicBezTo>
                  <a:pt x="1228725" y="1655565"/>
                  <a:pt x="1228725" y="1680121"/>
                  <a:pt x="1228725" y="1705124"/>
                </a:cubicBezTo>
                <a:cubicBezTo>
                  <a:pt x="1338560" y="1705124"/>
                  <a:pt x="1449289" y="1705124"/>
                  <a:pt x="1560910" y="1705124"/>
                </a:cubicBezTo>
                <a:cubicBezTo>
                  <a:pt x="1560910" y="1593950"/>
                  <a:pt x="1560910" y="1482998"/>
                  <a:pt x="1560910" y="1372270"/>
                </a:cubicBezTo>
                <a:cubicBezTo>
                  <a:pt x="1492598" y="1372270"/>
                  <a:pt x="1424509" y="1372270"/>
                  <a:pt x="1356643" y="1372270"/>
                </a:cubicBezTo>
                <a:close/>
                <a:moveTo>
                  <a:pt x="1126257" y="1372270"/>
                </a:moveTo>
                <a:cubicBezTo>
                  <a:pt x="1127596" y="1372270"/>
                  <a:pt x="1129829" y="1373386"/>
                  <a:pt x="1132954" y="1375619"/>
                </a:cubicBezTo>
                <a:cubicBezTo>
                  <a:pt x="1134294" y="1376065"/>
                  <a:pt x="1135857" y="1377182"/>
                  <a:pt x="1137642" y="1378967"/>
                </a:cubicBezTo>
                <a:cubicBezTo>
                  <a:pt x="1147019" y="1377182"/>
                  <a:pt x="1156618" y="1374949"/>
                  <a:pt x="1166441" y="1372270"/>
                </a:cubicBezTo>
                <a:cubicBezTo>
                  <a:pt x="1153046" y="1372270"/>
                  <a:pt x="1139652" y="1372270"/>
                  <a:pt x="1126257" y="1372270"/>
                </a:cubicBezTo>
                <a:close/>
                <a:moveTo>
                  <a:pt x="891183" y="1372270"/>
                </a:moveTo>
                <a:cubicBezTo>
                  <a:pt x="891183" y="1482105"/>
                  <a:pt x="891183" y="1593057"/>
                  <a:pt x="891183" y="1705124"/>
                </a:cubicBezTo>
                <a:cubicBezTo>
                  <a:pt x="1001018" y="1705124"/>
                  <a:pt x="1111746" y="1705124"/>
                  <a:pt x="1223367" y="1705124"/>
                </a:cubicBezTo>
                <a:cubicBezTo>
                  <a:pt x="1223367" y="1681014"/>
                  <a:pt x="1223367" y="1657127"/>
                  <a:pt x="1223367" y="1633464"/>
                </a:cubicBezTo>
                <a:cubicBezTo>
                  <a:pt x="1220689" y="1633910"/>
                  <a:pt x="1217563" y="1634803"/>
                  <a:pt x="1213991" y="1636142"/>
                </a:cubicBezTo>
                <a:cubicBezTo>
                  <a:pt x="1197918" y="1640161"/>
                  <a:pt x="1177603" y="1643956"/>
                  <a:pt x="1153046" y="1647528"/>
                </a:cubicBezTo>
                <a:cubicBezTo>
                  <a:pt x="1150367" y="1647528"/>
                  <a:pt x="1147911" y="1647528"/>
                  <a:pt x="1145679" y="1647528"/>
                </a:cubicBezTo>
                <a:cubicBezTo>
                  <a:pt x="1143000" y="1654672"/>
                  <a:pt x="1138313" y="1659136"/>
                  <a:pt x="1131615" y="1660922"/>
                </a:cubicBezTo>
                <a:cubicBezTo>
                  <a:pt x="1123132" y="1661369"/>
                  <a:pt x="1116434" y="1659136"/>
                  <a:pt x="1111524" y="1654225"/>
                </a:cubicBezTo>
                <a:cubicBezTo>
                  <a:pt x="1107505" y="1648867"/>
                  <a:pt x="1103486" y="1641277"/>
                  <a:pt x="1099468" y="1631454"/>
                </a:cubicBezTo>
                <a:cubicBezTo>
                  <a:pt x="1096789" y="1623418"/>
                  <a:pt x="1094333" y="1616944"/>
                  <a:pt x="1092102" y="1612032"/>
                </a:cubicBezTo>
                <a:cubicBezTo>
                  <a:pt x="1090762" y="1607567"/>
                  <a:pt x="1089645" y="1602656"/>
                  <a:pt x="1088752" y="1597298"/>
                </a:cubicBezTo>
                <a:cubicBezTo>
                  <a:pt x="1088752" y="1591941"/>
                  <a:pt x="1087859" y="1586806"/>
                  <a:pt x="1086074" y="1581895"/>
                </a:cubicBezTo>
                <a:cubicBezTo>
                  <a:pt x="1084735" y="1577430"/>
                  <a:pt x="1083395" y="1565821"/>
                  <a:pt x="1082055" y="1547069"/>
                </a:cubicBezTo>
                <a:cubicBezTo>
                  <a:pt x="1080716" y="1529209"/>
                  <a:pt x="1081162" y="1505099"/>
                  <a:pt x="1083395" y="1474738"/>
                </a:cubicBezTo>
                <a:cubicBezTo>
                  <a:pt x="1084735" y="1445270"/>
                  <a:pt x="1088529" y="1420714"/>
                  <a:pt x="1094780" y="1401068"/>
                </a:cubicBezTo>
                <a:cubicBezTo>
                  <a:pt x="1098798" y="1387227"/>
                  <a:pt x="1103933" y="1378075"/>
                  <a:pt x="1110184" y="1373610"/>
                </a:cubicBezTo>
                <a:cubicBezTo>
                  <a:pt x="1110184" y="1373610"/>
                  <a:pt x="1110407" y="1373163"/>
                  <a:pt x="1110853" y="1372270"/>
                </a:cubicBezTo>
                <a:cubicBezTo>
                  <a:pt x="1094780" y="1372270"/>
                  <a:pt x="1078930" y="1372270"/>
                  <a:pt x="1063303" y="1372270"/>
                </a:cubicBezTo>
                <a:cubicBezTo>
                  <a:pt x="1041871" y="1379414"/>
                  <a:pt x="1019324" y="1388344"/>
                  <a:pt x="995660" y="1399059"/>
                </a:cubicBezTo>
                <a:cubicBezTo>
                  <a:pt x="976908" y="1406203"/>
                  <a:pt x="959495" y="1402631"/>
                  <a:pt x="943422" y="1388344"/>
                </a:cubicBezTo>
                <a:cubicBezTo>
                  <a:pt x="937617" y="1382986"/>
                  <a:pt x="932930" y="1377628"/>
                  <a:pt x="929357" y="1372270"/>
                </a:cubicBezTo>
                <a:cubicBezTo>
                  <a:pt x="916856" y="1372270"/>
                  <a:pt x="904131" y="1372270"/>
                  <a:pt x="891183" y="1372270"/>
                </a:cubicBezTo>
                <a:close/>
                <a:moveTo>
                  <a:pt x="477515" y="1372270"/>
                </a:moveTo>
                <a:cubicBezTo>
                  <a:pt x="471711" y="1389683"/>
                  <a:pt x="464344" y="1410445"/>
                  <a:pt x="455414" y="1434555"/>
                </a:cubicBezTo>
                <a:cubicBezTo>
                  <a:pt x="444699" y="1465362"/>
                  <a:pt x="430188" y="1493937"/>
                  <a:pt x="411882" y="1520280"/>
                </a:cubicBezTo>
                <a:cubicBezTo>
                  <a:pt x="394469" y="1545729"/>
                  <a:pt x="372145" y="1568500"/>
                  <a:pt x="344909" y="1588592"/>
                </a:cubicBezTo>
                <a:cubicBezTo>
                  <a:pt x="344463" y="1588592"/>
                  <a:pt x="343793" y="1589038"/>
                  <a:pt x="342901" y="1589931"/>
                </a:cubicBezTo>
                <a:cubicBezTo>
                  <a:pt x="342901" y="1627436"/>
                  <a:pt x="342901" y="1665834"/>
                  <a:pt x="342901" y="1705124"/>
                </a:cubicBezTo>
                <a:cubicBezTo>
                  <a:pt x="452735" y="1705124"/>
                  <a:pt x="563463" y="1705124"/>
                  <a:pt x="675085" y="1705124"/>
                </a:cubicBezTo>
                <a:cubicBezTo>
                  <a:pt x="675085" y="1593950"/>
                  <a:pt x="675085" y="1482998"/>
                  <a:pt x="675085" y="1372270"/>
                </a:cubicBezTo>
                <a:cubicBezTo>
                  <a:pt x="609452" y="1372270"/>
                  <a:pt x="543595" y="1372270"/>
                  <a:pt x="477515" y="1372270"/>
                </a:cubicBezTo>
                <a:close/>
                <a:moveTo>
                  <a:pt x="289322" y="1372270"/>
                </a:moveTo>
                <a:cubicBezTo>
                  <a:pt x="281285" y="1380307"/>
                  <a:pt x="277937" y="1385888"/>
                  <a:pt x="279276" y="1389013"/>
                </a:cubicBezTo>
                <a:cubicBezTo>
                  <a:pt x="280616" y="1390799"/>
                  <a:pt x="295126" y="1387227"/>
                  <a:pt x="322808" y="1378298"/>
                </a:cubicBezTo>
                <a:cubicBezTo>
                  <a:pt x="325934" y="1376512"/>
                  <a:pt x="329953" y="1374503"/>
                  <a:pt x="334863" y="1372270"/>
                </a:cubicBezTo>
                <a:cubicBezTo>
                  <a:pt x="319683" y="1372270"/>
                  <a:pt x="304503" y="1372270"/>
                  <a:pt x="289322" y="1372270"/>
                </a:cubicBezTo>
                <a:close/>
                <a:moveTo>
                  <a:pt x="5358" y="1372270"/>
                </a:moveTo>
                <a:cubicBezTo>
                  <a:pt x="5358" y="1482105"/>
                  <a:pt x="5358" y="1593057"/>
                  <a:pt x="5358" y="1705124"/>
                </a:cubicBezTo>
                <a:cubicBezTo>
                  <a:pt x="115194" y="1705124"/>
                  <a:pt x="225921" y="1705124"/>
                  <a:pt x="337543" y="1705124"/>
                </a:cubicBezTo>
                <a:cubicBezTo>
                  <a:pt x="337543" y="1667620"/>
                  <a:pt x="337543" y="1630338"/>
                  <a:pt x="337543" y="1593280"/>
                </a:cubicBezTo>
                <a:cubicBezTo>
                  <a:pt x="313432" y="1609353"/>
                  <a:pt x="291555" y="1620516"/>
                  <a:pt x="271909" y="1626766"/>
                </a:cubicBezTo>
                <a:cubicBezTo>
                  <a:pt x="250478" y="1632571"/>
                  <a:pt x="223242" y="1641277"/>
                  <a:pt x="190203" y="1652886"/>
                </a:cubicBezTo>
                <a:cubicBezTo>
                  <a:pt x="171450" y="1658690"/>
                  <a:pt x="160958" y="1659806"/>
                  <a:pt x="158726" y="1656234"/>
                </a:cubicBezTo>
                <a:cubicBezTo>
                  <a:pt x="156940" y="1653109"/>
                  <a:pt x="161628" y="1646412"/>
                  <a:pt x="172790" y="1636142"/>
                </a:cubicBezTo>
                <a:cubicBezTo>
                  <a:pt x="192882" y="1622301"/>
                  <a:pt x="214089" y="1609353"/>
                  <a:pt x="236414" y="1597298"/>
                </a:cubicBezTo>
                <a:cubicBezTo>
                  <a:pt x="257845" y="1586136"/>
                  <a:pt x="284634" y="1564258"/>
                  <a:pt x="316781" y="1531665"/>
                </a:cubicBezTo>
                <a:cubicBezTo>
                  <a:pt x="323479" y="1523628"/>
                  <a:pt x="330399" y="1515815"/>
                  <a:pt x="337543" y="1508225"/>
                </a:cubicBezTo>
                <a:cubicBezTo>
                  <a:pt x="337543" y="1484115"/>
                  <a:pt x="337543" y="1460004"/>
                  <a:pt x="337543" y="1435894"/>
                </a:cubicBezTo>
                <a:cubicBezTo>
                  <a:pt x="296019" y="1448396"/>
                  <a:pt x="261863" y="1458888"/>
                  <a:pt x="235075" y="1467371"/>
                </a:cubicBezTo>
                <a:cubicBezTo>
                  <a:pt x="213643" y="1474069"/>
                  <a:pt x="195560" y="1479650"/>
                  <a:pt x="180826" y="1484115"/>
                </a:cubicBezTo>
                <a:cubicBezTo>
                  <a:pt x="166985" y="1488133"/>
                  <a:pt x="156493" y="1487463"/>
                  <a:pt x="149349" y="1482105"/>
                </a:cubicBezTo>
                <a:cubicBezTo>
                  <a:pt x="142652" y="1476748"/>
                  <a:pt x="135955" y="1470274"/>
                  <a:pt x="129258" y="1462683"/>
                </a:cubicBezTo>
                <a:cubicBezTo>
                  <a:pt x="122560" y="1455986"/>
                  <a:pt x="118765" y="1448396"/>
                  <a:pt x="117872" y="1439913"/>
                </a:cubicBezTo>
                <a:cubicBezTo>
                  <a:pt x="117872" y="1431876"/>
                  <a:pt x="120997" y="1424286"/>
                  <a:pt x="127248" y="1417142"/>
                </a:cubicBezTo>
                <a:cubicBezTo>
                  <a:pt x="133945" y="1410445"/>
                  <a:pt x="141759" y="1406650"/>
                  <a:pt x="150689" y="1405757"/>
                </a:cubicBezTo>
                <a:cubicBezTo>
                  <a:pt x="158726" y="1404417"/>
                  <a:pt x="167655" y="1399283"/>
                  <a:pt x="177478" y="1390353"/>
                </a:cubicBezTo>
                <a:cubicBezTo>
                  <a:pt x="181943" y="1385888"/>
                  <a:pt x="188193" y="1379860"/>
                  <a:pt x="196230" y="1372270"/>
                </a:cubicBezTo>
                <a:cubicBezTo>
                  <a:pt x="132829" y="1372270"/>
                  <a:pt x="69205" y="1372270"/>
                  <a:pt x="5358" y="1372270"/>
                </a:cubicBezTo>
                <a:close/>
                <a:moveTo>
                  <a:pt x="3169146" y="1371600"/>
                </a:moveTo>
                <a:cubicBezTo>
                  <a:pt x="3165128" y="1401068"/>
                  <a:pt x="3158431" y="1428527"/>
                  <a:pt x="3149054" y="1453977"/>
                </a:cubicBezTo>
                <a:cubicBezTo>
                  <a:pt x="3146375" y="1459781"/>
                  <a:pt x="3143473" y="1466032"/>
                  <a:pt x="3140348" y="1472729"/>
                </a:cubicBezTo>
                <a:cubicBezTo>
                  <a:pt x="3140794" y="1473176"/>
                  <a:pt x="3141911" y="1474069"/>
                  <a:pt x="3143697" y="1475408"/>
                </a:cubicBezTo>
                <a:cubicBezTo>
                  <a:pt x="3168253" y="1494607"/>
                  <a:pt x="3197498" y="1514029"/>
                  <a:pt x="3231431" y="1533674"/>
                </a:cubicBezTo>
                <a:cubicBezTo>
                  <a:pt x="3264917" y="1552427"/>
                  <a:pt x="3291260" y="1569170"/>
                  <a:pt x="3310458" y="1583904"/>
                </a:cubicBezTo>
                <a:cubicBezTo>
                  <a:pt x="3322960" y="1593280"/>
                  <a:pt x="3330327" y="1601763"/>
                  <a:pt x="3332559" y="1609353"/>
                </a:cubicBezTo>
                <a:cubicBezTo>
                  <a:pt x="3332559" y="1530326"/>
                  <a:pt x="3332559" y="1451298"/>
                  <a:pt x="3332559" y="1372270"/>
                </a:cubicBezTo>
                <a:cubicBezTo>
                  <a:pt x="3277642" y="1372270"/>
                  <a:pt x="3223171" y="1372047"/>
                  <a:pt x="3169146" y="1371600"/>
                </a:cubicBezTo>
                <a:close/>
                <a:moveTo>
                  <a:pt x="3047926" y="1371600"/>
                </a:moveTo>
                <a:cubicBezTo>
                  <a:pt x="3053283" y="1379637"/>
                  <a:pt x="3059758" y="1389460"/>
                  <a:pt x="3067348" y="1401068"/>
                </a:cubicBezTo>
                <a:cubicBezTo>
                  <a:pt x="3074045" y="1409105"/>
                  <a:pt x="3081189" y="1416919"/>
                  <a:pt x="3088779" y="1424509"/>
                </a:cubicBezTo>
                <a:cubicBezTo>
                  <a:pt x="3092797" y="1409328"/>
                  <a:pt x="3096816" y="1391692"/>
                  <a:pt x="3100834" y="1371600"/>
                </a:cubicBezTo>
                <a:cubicBezTo>
                  <a:pt x="3083421" y="1371600"/>
                  <a:pt x="3065785" y="1371600"/>
                  <a:pt x="3047926" y="1371600"/>
                </a:cubicBezTo>
                <a:close/>
                <a:moveTo>
                  <a:pt x="2662833" y="1371600"/>
                </a:moveTo>
                <a:cubicBezTo>
                  <a:pt x="2662833" y="1481882"/>
                  <a:pt x="2662833" y="1593057"/>
                  <a:pt x="2662833" y="1705124"/>
                </a:cubicBezTo>
                <a:cubicBezTo>
                  <a:pt x="2772668" y="1705124"/>
                  <a:pt x="2883396" y="1705124"/>
                  <a:pt x="2995017" y="1705124"/>
                </a:cubicBezTo>
                <a:cubicBezTo>
                  <a:pt x="2995017" y="1660922"/>
                  <a:pt x="2995017" y="1616944"/>
                  <a:pt x="2995017" y="1573188"/>
                </a:cubicBezTo>
                <a:cubicBezTo>
                  <a:pt x="2985641" y="1574528"/>
                  <a:pt x="2976042" y="1575644"/>
                  <a:pt x="2966219" y="1576537"/>
                </a:cubicBezTo>
                <a:cubicBezTo>
                  <a:pt x="2935412" y="1577876"/>
                  <a:pt x="2909069" y="1577653"/>
                  <a:pt x="2887191" y="1575867"/>
                </a:cubicBezTo>
                <a:cubicBezTo>
                  <a:pt x="2857723" y="1578992"/>
                  <a:pt x="2840980" y="1577430"/>
                  <a:pt x="2836962" y="1571179"/>
                </a:cubicBezTo>
                <a:cubicBezTo>
                  <a:pt x="2834283" y="1564482"/>
                  <a:pt x="2844106" y="1556445"/>
                  <a:pt x="2866430" y="1547069"/>
                </a:cubicBezTo>
                <a:cubicBezTo>
                  <a:pt x="2878485" y="1545729"/>
                  <a:pt x="2896791" y="1542381"/>
                  <a:pt x="2921347" y="1537023"/>
                </a:cubicBezTo>
                <a:cubicBezTo>
                  <a:pt x="2944118" y="1532558"/>
                  <a:pt x="2968675" y="1526754"/>
                  <a:pt x="2995017" y="1519610"/>
                </a:cubicBezTo>
                <a:cubicBezTo>
                  <a:pt x="2995017" y="1487017"/>
                  <a:pt x="2995017" y="1454200"/>
                  <a:pt x="2995017" y="1421160"/>
                </a:cubicBezTo>
                <a:cubicBezTo>
                  <a:pt x="2990552" y="1407319"/>
                  <a:pt x="2984971" y="1395934"/>
                  <a:pt x="2978274" y="1387004"/>
                </a:cubicBezTo>
                <a:cubicBezTo>
                  <a:pt x="2974256" y="1381646"/>
                  <a:pt x="2968005" y="1376512"/>
                  <a:pt x="2959522" y="1371600"/>
                </a:cubicBezTo>
                <a:cubicBezTo>
                  <a:pt x="2908623" y="1371600"/>
                  <a:pt x="2857723" y="1371824"/>
                  <a:pt x="2806824" y="1372270"/>
                </a:cubicBezTo>
                <a:cubicBezTo>
                  <a:pt x="2806378" y="1385665"/>
                  <a:pt x="2805708" y="1402408"/>
                  <a:pt x="2804815" y="1422500"/>
                </a:cubicBezTo>
                <a:cubicBezTo>
                  <a:pt x="2803475" y="1464023"/>
                  <a:pt x="2804145" y="1486347"/>
                  <a:pt x="2806824" y="1489472"/>
                </a:cubicBezTo>
                <a:cubicBezTo>
                  <a:pt x="2810842" y="1489472"/>
                  <a:pt x="2819549" y="1483668"/>
                  <a:pt x="2832943" y="1472059"/>
                </a:cubicBezTo>
                <a:cubicBezTo>
                  <a:pt x="2846338" y="1460004"/>
                  <a:pt x="2865314" y="1438796"/>
                  <a:pt x="2889870" y="1408435"/>
                </a:cubicBezTo>
                <a:cubicBezTo>
                  <a:pt x="2896567" y="1401738"/>
                  <a:pt x="2902595" y="1402854"/>
                  <a:pt x="2907953" y="1411784"/>
                </a:cubicBezTo>
                <a:cubicBezTo>
                  <a:pt x="2913311" y="1421160"/>
                  <a:pt x="2912641" y="1429643"/>
                  <a:pt x="2905944" y="1437234"/>
                </a:cubicBezTo>
                <a:cubicBezTo>
                  <a:pt x="2897907" y="1447056"/>
                  <a:pt x="2892326" y="1458442"/>
                  <a:pt x="2889200" y="1471390"/>
                </a:cubicBezTo>
                <a:cubicBezTo>
                  <a:pt x="2886522" y="1483445"/>
                  <a:pt x="2877815" y="1497732"/>
                  <a:pt x="2863081" y="1514252"/>
                </a:cubicBezTo>
                <a:cubicBezTo>
                  <a:pt x="2848347" y="1530326"/>
                  <a:pt x="2833167" y="1544390"/>
                  <a:pt x="2817540" y="1556445"/>
                </a:cubicBezTo>
                <a:cubicBezTo>
                  <a:pt x="2802359" y="1568500"/>
                  <a:pt x="2790527" y="1576983"/>
                  <a:pt x="2782044" y="1581895"/>
                </a:cubicBezTo>
                <a:cubicBezTo>
                  <a:pt x="2774008" y="1586359"/>
                  <a:pt x="2767533" y="1591494"/>
                  <a:pt x="2762622" y="1597298"/>
                </a:cubicBezTo>
                <a:cubicBezTo>
                  <a:pt x="2748781" y="1611139"/>
                  <a:pt x="2737842" y="1615604"/>
                  <a:pt x="2729806" y="1610693"/>
                </a:cubicBezTo>
                <a:cubicBezTo>
                  <a:pt x="2721769" y="1605335"/>
                  <a:pt x="2715965" y="1597745"/>
                  <a:pt x="2712393" y="1587922"/>
                </a:cubicBezTo>
                <a:cubicBezTo>
                  <a:pt x="2709267" y="1578546"/>
                  <a:pt x="2704579" y="1568723"/>
                  <a:pt x="2698328" y="1558454"/>
                </a:cubicBezTo>
                <a:cubicBezTo>
                  <a:pt x="2692524" y="1549078"/>
                  <a:pt x="2696319" y="1539032"/>
                  <a:pt x="2709714" y="1528317"/>
                </a:cubicBezTo>
                <a:cubicBezTo>
                  <a:pt x="2723108" y="1518494"/>
                  <a:pt x="2732038" y="1510904"/>
                  <a:pt x="2736503" y="1505546"/>
                </a:cubicBezTo>
                <a:cubicBezTo>
                  <a:pt x="2739628" y="1502867"/>
                  <a:pt x="2740968" y="1485231"/>
                  <a:pt x="2740521" y="1452637"/>
                </a:cubicBezTo>
                <a:cubicBezTo>
                  <a:pt x="2740075" y="1428527"/>
                  <a:pt x="2740075" y="1401738"/>
                  <a:pt x="2740521" y="1372270"/>
                </a:cubicBezTo>
                <a:cubicBezTo>
                  <a:pt x="2714625" y="1372270"/>
                  <a:pt x="2688729" y="1372047"/>
                  <a:pt x="2662833" y="1371600"/>
                </a:cubicBezTo>
                <a:close/>
                <a:moveTo>
                  <a:pt x="1912962" y="1371600"/>
                </a:moveTo>
                <a:cubicBezTo>
                  <a:pt x="1867421" y="1371600"/>
                  <a:pt x="1822103" y="1371824"/>
                  <a:pt x="1777008" y="1372270"/>
                </a:cubicBezTo>
                <a:cubicBezTo>
                  <a:pt x="1777008" y="1482105"/>
                  <a:pt x="1777008" y="1593057"/>
                  <a:pt x="1777008" y="1705124"/>
                </a:cubicBezTo>
                <a:cubicBezTo>
                  <a:pt x="1886843" y="1705124"/>
                  <a:pt x="1997571" y="1705124"/>
                  <a:pt x="2109192" y="1705124"/>
                </a:cubicBezTo>
                <a:cubicBezTo>
                  <a:pt x="2109192" y="1681014"/>
                  <a:pt x="2109192" y="1657574"/>
                  <a:pt x="2109192" y="1634803"/>
                </a:cubicBezTo>
                <a:cubicBezTo>
                  <a:pt x="2105174" y="1633017"/>
                  <a:pt x="2101825" y="1630785"/>
                  <a:pt x="2099147" y="1628106"/>
                </a:cubicBezTo>
                <a:cubicBezTo>
                  <a:pt x="2089770" y="1620069"/>
                  <a:pt x="2081957" y="1607791"/>
                  <a:pt x="2075706" y="1591271"/>
                </a:cubicBezTo>
                <a:cubicBezTo>
                  <a:pt x="2069009" y="1573411"/>
                  <a:pt x="2067223" y="1547739"/>
                  <a:pt x="2070348" y="1514252"/>
                </a:cubicBezTo>
                <a:cubicBezTo>
                  <a:pt x="2073027" y="1482105"/>
                  <a:pt x="2079501" y="1455316"/>
                  <a:pt x="2089770" y="1433885"/>
                </a:cubicBezTo>
                <a:cubicBezTo>
                  <a:pt x="2099593" y="1413793"/>
                  <a:pt x="2105397" y="1399059"/>
                  <a:pt x="2107183" y="1389683"/>
                </a:cubicBezTo>
                <a:cubicBezTo>
                  <a:pt x="2107183" y="1382986"/>
                  <a:pt x="2107853" y="1377405"/>
                  <a:pt x="2109192" y="1372940"/>
                </a:cubicBezTo>
                <a:cubicBezTo>
                  <a:pt x="2109192" y="1372940"/>
                  <a:pt x="2109192" y="1372717"/>
                  <a:pt x="2109192" y="1372270"/>
                </a:cubicBezTo>
                <a:cubicBezTo>
                  <a:pt x="2099370" y="1372270"/>
                  <a:pt x="2089547" y="1372270"/>
                  <a:pt x="2079724" y="1372270"/>
                </a:cubicBezTo>
                <a:cubicBezTo>
                  <a:pt x="2063651" y="1403524"/>
                  <a:pt x="2048471" y="1432992"/>
                  <a:pt x="2034183" y="1460674"/>
                </a:cubicBezTo>
                <a:cubicBezTo>
                  <a:pt x="2016324" y="1492821"/>
                  <a:pt x="1999804" y="1519164"/>
                  <a:pt x="1984623" y="1539702"/>
                </a:cubicBezTo>
                <a:cubicBezTo>
                  <a:pt x="1969889" y="1559794"/>
                  <a:pt x="1957165" y="1572965"/>
                  <a:pt x="1946449" y="1579216"/>
                </a:cubicBezTo>
                <a:cubicBezTo>
                  <a:pt x="1936626" y="1584574"/>
                  <a:pt x="1926357" y="1593057"/>
                  <a:pt x="1915642" y="1604665"/>
                </a:cubicBezTo>
                <a:cubicBezTo>
                  <a:pt x="1905819" y="1615381"/>
                  <a:pt x="1897112" y="1622748"/>
                  <a:pt x="1889522" y="1626766"/>
                </a:cubicBezTo>
                <a:cubicBezTo>
                  <a:pt x="1882378" y="1629445"/>
                  <a:pt x="1875235" y="1634357"/>
                  <a:pt x="1868091" y="1641500"/>
                </a:cubicBezTo>
                <a:cubicBezTo>
                  <a:pt x="1862286" y="1648198"/>
                  <a:pt x="1857599" y="1650430"/>
                  <a:pt x="1854027" y="1648198"/>
                </a:cubicBezTo>
                <a:cubicBezTo>
                  <a:pt x="1851348" y="1646412"/>
                  <a:pt x="1856259" y="1635250"/>
                  <a:pt x="1868761" y="1614711"/>
                </a:cubicBezTo>
                <a:cubicBezTo>
                  <a:pt x="1888852" y="1578546"/>
                  <a:pt x="1907828" y="1548408"/>
                  <a:pt x="1925687" y="1524298"/>
                </a:cubicBezTo>
                <a:cubicBezTo>
                  <a:pt x="1942207" y="1500188"/>
                  <a:pt x="1965201" y="1460228"/>
                  <a:pt x="1994669" y="1404417"/>
                </a:cubicBezTo>
                <a:cubicBezTo>
                  <a:pt x="1996455" y="1399059"/>
                  <a:pt x="1998911" y="1394148"/>
                  <a:pt x="2002036" y="1389683"/>
                </a:cubicBezTo>
                <a:cubicBezTo>
                  <a:pt x="1992660" y="1392808"/>
                  <a:pt x="1984847" y="1396157"/>
                  <a:pt x="1978596" y="1399729"/>
                </a:cubicBezTo>
                <a:cubicBezTo>
                  <a:pt x="1969219" y="1405087"/>
                  <a:pt x="1959397" y="1405533"/>
                  <a:pt x="1949128" y="1401068"/>
                </a:cubicBezTo>
                <a:cubicBezTo>
                  <a:pt x="1939305" y="1397050"/>
                  <a:pt x="1931715" y="1392139"/>
                  <a:pt x="1926357" y="1386334"/>
                </a:cubicBezTo>
                <a:cubicBezTo>
                  <a:pt x="1921892" y="1380977"/>
                  <a:pt x="1917427" y="1376065"/>
                  <a:pt x="1912962" y="1371600"/>
                </a:cubicBezTo>
                <a:close/>
                <a:moveTo>
                  <a:pt x="2109192" y="1358206"/>
                </a:moveTo>
                <a:cubicBezTo>
                  <a:pt x="2099816" y="1359992"/>
                  <a:pt x="2091110" y="1362448"/>
                  <a:pt x="2083073" y="1365573"/>
                </a:cubicBezTo>
                <a:cubicBezTo>
                  <a:pt x="2082627" y="1366019"/>
                  <a:pt x="2082180" y="1366689"/>
                  <a:pt x="2081733" y="1367582"/>
                </a:cubicBezTo>
                <a:cubicBezTo>
                  <a:pt x="2090217" y="1367582"/>
                  <a:pt x="2099370" y="1367582"/>
                  <a:pt x="2109192" y="1367582"/>
                </a:cubicBezTo>
                <a:cubicBezTo>
                  <a:pt x="2109192" y="1363564"/>
                  <a:pt x="2109192" y="1360438"/>
                  <a:pt x="2109192" y="1358206"/>
                </a:cubicBezTo>
                <a:close/>
                <a:moveTo>
                  <a:pt x="3883000" y="1355527"/>
                </a:moveTo>
                <a:cubicBezTo>
                  <a:pt x="3870945" y="1357313"/>
                  <a:pt x="3858667" y="1360215"/>
                  <a:pt x="3846165" y="1364233"/>
                </a:cubicBezTo>
                <a:cubicBezTo>
                  <a:pt x="3840808" y="1364680"/>
                  <a:pt x="3835673" y="1365796"/>
                  <a:pt x="3830762" y="1367582"/>
                </a:cubicBezTo>
                <a:cubicBezTo>
                  <a:pt x="3849960" y="1367582"/>
                  <a:pt x="3869829" y="1367582"/>
                  <a:pt x="3890367" y="1367582"/>
                </a:cubicBezTo>
                <a:cubicBezTo>
                  <a:pt x="3890367" y="1366243"/>
                  <a:pt x="3890814" y="1365350"/>
                  <a:pt x="3891707" y="1364903"/>
                </a:cubicBezTo>
                <a:cubicBezTo>
                  <a:pt x="3887688" y="1364457"/>
                  <a:pt x="3884786" y="1361331"/>
                  <a:pt x="3883000" y="1355527"/>
                </a:cubicBezTo>
                <a:close/>
                <a:moveTo>
                  <a:pt x="4024982" y="1338784"/>
                </a:moveTo>
                <a:cubicBezTo>
                  <a:pt x="4010248" y="1338784"/>
                  <a:pt x="3987254" y="1340570"/>
                  <a:pt x="3956000" y="1344142"/>
                </a:cubicBezTo>
                <a:cubicBezTo>
                  <a:pt x="3943499" y="1344588"/>
                  <a:pt x="3930104" y="1346151"/>
                  <a:pt x="3915817" y="1348830"/>
                </a:cubicBezTo>
                <a:cubicBezTo>
                  <a:pt x="3913138" y="1354188"/>
                  <a:pt x="3910236" y="1358429"/>
                  <a:pt x="3907110" y="1361555"/>
                </a:cubicBezTo>
                <a:cubicBezTo>
                  <a:pt x="3903092" y="1363341"/>
                  <a:pt x="3899297" y="1364457"/>
                  <a:pt x="3895725" y="1364903"/>
                </a:cubicBezTo>
                <a:cubicBezTo>
                  <a:pt x="3895725" y="1364903"/>
                  <a:pt x="3895725" y="1365796"/>
                  <a:pt x="3895725" y="1367582"/>
                </a:cubicBezTo>
                <a:cubicBezTo>
                  <a:pt x="3897511" y="1367582"/>
                  <a:pt x="3900413" y="1367582"/>
                  <a:pt x="3904432" y="1367582"/>
                </a:cubicBezTo>
                <a:cubicBezTo>
                  <a:pt x="3908896" y="1366243"/>
                  <a:pt x="3912468" y="1364680"/>
                  <a:pt x="3915147" y="1362894"/>
                </a:cubicBezTo>
                <a:cubicBezTo>
                  <a:pt x="3919166" y="1360215"/>
                  <a:pt x="3923184" y="1360215"/>
                  <a:pt x="3927202" y="1362894"/>
                </a:cubicBezTo>
                <a:cubicBezTo>
                  <a:pt x="3929881" y="1364233"/>
                  <a:pt x="3933453" y="1365796"/>
                  <a:pt x="3937918" y="1367582"/>
                </a:cubicBezTo>
                <a:cubicBezTo>
                  <a:pt x="3967832" y="1367582"/>
                  <a:pt x="3997970" y="1367582"/>
                  <a:pt x="4028331" y="1367582"/>
                </a:cubicBezTo>
                <a:cubicBezTo>
                  <a:pt x="4032349" y="1363117"/>
                  <a:pt x="4036368" y="1358429"/>
                  <a:pt x="4040386" y="1353518"/>
                </a:cubicBezTo>
                <a:cubicBezTo>
                  <a:pt x="4045744" y="1346821"/>
                  <a:pt x="4048200" y="1342802"/>
                  <a:pt x="4047753" y="1341463"/>
                </a:cubicBezTo>
                <a:cubicBezTo>
                  <a:pt x="4047753" y="1339677"/>
                  <a:pt x="4040163" y="1338784"/>
                  <a:pt x="4024982" y="1338784"/>
                </a:cubicBezTo>
                <a:close/>
                <a:moveTo>
                  <a:pt x="1223367" y="1328068"/>
                </a:moveTo>
                <a:cubicBezTo>
                  <a:pt x="1216670" y="1328515"/>
                  <a:pt x="1210419" y="1329631"/>
                  <a:pt x="1204615" y="1331417"/>
                </a:cubicBezTo>
                <a:cubicBezTo>
                  <a:pt x="1172468" y="1336775"/>
                  <a:pt x="1130052" y="1348830"/>
                  <a:pt x="1077367" y="1367582"/>
                </a:cubicBezTo>
                <a:cubicBezTo>
                  <a:pt x="1116658" y="1367582"/>
                  <a:pt x="1156618" y="1367582"/>
                  <a:pt x="1197248" y="1367582"/>
                </a:cubicBezTo>
                <a:cubicBezTo>
                  <a:pt x="1198588" y="1367582"/>
                  <a:pt x="1200150" y="1367582"/>
                  <a:pt x="1201936" y="1367582"/>
                </a:cubicBezTo>
                <a:cubicBezTo>
                  <a:pt x="1208633" y="1366243"/>
                  <a:pt x="1215777" y="1365573"/>
                  <a:pt x="1223367" y="1365573"/>
                </a:cubicBezTo>
                <a:cubicBezTo>
                  <a:pt x="1223367" y="1353071"/>
                  <a:pt x="1223367" y="1340570"/>
                  <a:pt x="1223367" y="1328068"/>
                </a:cubicBezTo>
                <a:close/>
                <a:moveTo>
                  <a:pt x="337543" y="1326059"/>
                </a:moveTo>
                <a:cubicBezTo>
                  <a:pt x="317451" y="1343472"/>
                  <a:pt x="302717" y="1357313"/>
                  <a:pt x="293341" y="1367582"/>
                </a:cubicBezTo>
                <a:cubicBezTo>
                  <a:pt x="307182" y="1367582"/>
                  <a:pt x="321915" y="1367582"/>
                  <a:pt x="337543" y="1367582"/>
                </a:cubicBezTo>
                <a:cubicBezTo>
                  <a:pt x="337543" y="1353741"/>
                  <a:pt x="337543" y="1339900"/>
                  <a:pt x="337543" y="1326059"/>
                </a:cubicBezTo>
                <a:close/>
                <a:moveTo>
                  <a:pt x="4776192" y="1298600"/>
                </a:moveTo>
                <a:cubicBezTo>
                  <a:pt x="4759672" y="1303958"/>
                  <a:pt x="4744046" y="1309539"/>
                  <a:pt x="4729312" y="1315343"/>
                </a:cubicBezTo>
                <a:cubicBezTo>
                  <a:pt x="4727526" y="1334096"/>
                  <a:pt x="4725740" y="1351509"/>
                  <a:pt x="4723954" y="1367582"/>
                </a:cubicBezTo>
                <a:cubicBezTo>
                  <a:pt x="4725740" y="1367582"/>
                  <a:pt x="4728419" y="1367582"/>
                  <a:pt x="4731990" y="1367582"/>
                </a:cubicBezTo>
                <a:cubicBezTo>
                  <a:pt x="4748064" y="1362224"/>
                  <a:pt x="4762798" y="1357983"/>
                  <a:pt x="4776192" y="1354857"/>
                </a:cubicBezTo>
                <a:cubicBezTo>
                  <a:pt x="4776192" y="1336105"/>
                  <a:pt x="4776192" y="1317353"/>
                  <a:pt x="4776192" y="1298600"/>
                </a:cubicBezTo>
                <a:close/>
                <a:moveTo>
                  <a:pt x="5662017" y="1293912"/>
                </a:moveTo>
                <a:cubicBezTo>
                  <a:pt x="5633442" y="1299717"/>
                  <a:pt x="5607993" y="1306191"/>
                  <a:pt x="5585668" y="1313334"/>
                </a:cubicBezTo>
                <a:cubicBezTo>
                  <a:pt x="5585668" y="1319139"/>
                  <a:pt x="5586784" y="1328068"/>
                  <a:pt x="5589017" y="1340123"/>
                </a:cubicBezTo>
                <a:cubicBezTo>
                  <a:pt x="5589017" y="1341909"/>
                  <a:pt x="5589240" y="1344142"/>
                  <a:pt x="5589687" y="1346821"/>
                </a:cubicBezTo>
                <a:cubicBezTo>
                  <a:pt x="5608439" y="1341016"/>
                  <a:pt x="5632549" y="1333873"/>
                  <a:pt x="5662017" y="1325389"/>
                </a:cubicBezTo>
                <a:cubicBezTo>
                  <a:pt x="5662017" y="1314674"/>
                  <a:pt x="5662017" y="1304181"/>
                  <a:pt x="5662017" y="1293912"/>
                </a:cubicBezTo>
                <a:close/>
                <a:moveTo>
                  <a:pt x="3110210" y="1279178"/>
                </a:moveTo>
                <a:cubicBezTo>
                  <a:pt x="3099495" y="1281857"/>
                  <a:pt x="3088109" y="1284983"/>
                  <a:pt x="3076054" y="1288554"/>
                </a:cubicBezTo>
                <a:cubicBezTo>
                  <a:pt x="3070696" y="1289894"/>
                  <a:pt x="3066008" y="1290340"/>
                  <a:pt x="3061990" y="1289894"/>
                </a:cubicBezTo>
                <a:cubicBezTo>
                  <a:pt x="3058865" y="1298377"/>
                  <a:pt x="3055739" y="1306860"/>
                  <a:pt x="3052614" y="1315343"/>
                </a:cubicBezTo>
                <a:cubicBezTo>
                  <a:pt x="3047256" y="1327845"/>
                  <a:pt x="3042568" y="1332980"/>
                  <a:pt x="3038550" y="1330747"/>
                </a:cubicBezTo>
                <a:cubicBezTo>
                  <a:pt x="3035424" y="1328961"/>
                  <a:pt x="3032075" y="1329184"/>
                  <a:pt x="3028504" y="1331417"/>
                </a:cubicBezTo>
                <a:cubicBezTo>
                  <a:pt x="3025825" y="1334096"/>
                  <a:pt x="3022699" y="1334319"/>
                  <a:pt x="3019127" y="1332087"/>
                </a:cubicBezTo>
                <a:cubicBezTo>
                  <a:pt x="3017788" y="1330747"/>
                  <a:pt x="3016225" y="1330301"/>
                  <a:pt x="3014439" y="1330747"/>
                </a:cubicBezTo>
                <a:cubicBezTo>
                  <a:pt x="3015779" y="1332087"/>
                  <a:pt x="3017118" y="1333426"/>
                  <a:pt x="3018458" y="1334766"/>
                </a:cubicBezTo>
                <a:cubicBezTo>
                  <a:pt x="3025601" y="1341463"/>
                  <a:pt x="3034754" y="1352402"/>
                  <a:pt x="3045916" y="1367582"/>
                </a:cubicBezTo>
                <a:cubicBezTo>
                  <a:pt x="3063776" y="1367582"/>
                  <a:pt x="3082305" y="1367582"/>
                  <a:pt x="3101504" y="1367582"/>
                </a:cubicBezTo>
                <a:cubicBezTo>
                  <a:pt x="3101504" y="1362224"/>
                  <a:pt x="3102397" y="1357536"/>
                  <a:pt x="3104183" y="1353518"/>
                </a:cubicBezTo>
                <a:cubicBezTo>
                  <a:pt x="3108201" y="1322710"/>
                  <a:pt x="3110210" y="1302395"/>
                  <a:pt x="3110210" y="1292573"/>
                </a:cubicBezTo>
                <a:cubicBezTo>
                  <a:pt x="3110210" y="1288108"/>
                  <a:pt x="3110210" y="1283643"/>
                  <a:pt x="3110210" y="1279178"/>
                </a:cubicBezTo>
                <a:close/>
                <a:moveTo>
                  <a:pt x="5735687" y="1277839"/>
                </a:moveTo>
                <a:cubicBezTo>
                  <a:pt x="5716935" y="1281857"/>
                  <a:pt x="5695727" y="1286768"/>
                  <a:pt x="5672063" y="1292573"/>
                </a:cubicBezTo>
                <a:cubicBezTo>
                  <a:pt x="5670724" y="1292573"/>
                  <a:pt x="5669161" y="1292796"/>
                  <a:pt x="5667375" y="1293242"/>
                </a:cubicBezTo>
                <a:cubicBezTo>
                  <a:pt x="5667375" y="1302619"/>
                  <a:pt x="5667375" y="1312888"/>
                  <a:pt x="5667375" y="1324050"/>
                </a:cubicBezTo>
                <a:cubicBezTo>
                  <a:pt x="5682109" y="1320032"/>
                  <a:pt x="5699299" y="1315567"/>
                  <a:pt x="5718944" y="1310655"/>
                </a:cubicBezTo>
                <a:cubicBezTo>
                  <a:pt x="5724748" y="1300833"/>
                  <a:pt x="5730329" y="1289894"/>
                  <a:pt x="5735687" y="1277839"/>
                </a:cubicBezTo>
                <a:close/>
                <a:moveTo>
                  <a:pt x="3807321" y="1241674"/>
                </a:moveTo>
                <a:cubicBezTo>
                  <a:pt x="3796606" y="1245692"/>
                  <a:pt x="3784997" y="1250157"/>
                  <a:pt x="3772495" y="1255068"/>
                </a:cubicBezTo>
                <a:cubicBezTo>
                  <a:pt x="3764459" y="1264444"/>
                  <a:pt x="3757315" y="1272481"/>
                  <a:pt x="3751064" y="1279178"/>
                </a:cubicBezTo>
                <a:cubicBezTo>
                  <a:pt x="3743920" y="1287215"/>
                  <a:pt x="3740572" y="1291903"/>
                  <a:pt x="3741018" y="1293242"/>
                </a:cubicBezTo>
                <a:cubicBezTo>
                  <a:pt x="3741465" y="1294582"/>
                  <a:pt x="3751064" y="1291010"/>
                  <a:pt x="3769816" y="1282527"/>
                </a:cubicBezTo>
                <a:cubicBezTo>
                  <a:pt x="3784550" y="1275830"/>
                  <a:pt x="3801517" y="1267793"/>
                  <a:pt x="3820716" y="1258417"/>
                </a:cubicBezTo>
                <a:cubicBezTo>
                  <a:pt x="3818037" y="1253952"/>
                  <a:pt x="3814911" y="1249933"/>
                  <a:pt x="3811340" y="1246362"/>
                </a:cubicBezTo>
                <a:cubicBezTo>
                  <a:pt x="3810000" y="1245022"/>
                  <a:pt x="3808661" y="1243459"/>
                  <a:pt x="3807321" y="1241674"/>
                </a:cubicBezTo>
                <a:close/>
                <a:moveTo>
                  <a:pt x="5662017" y="1217563"/>
                </a:moveTo>
                <a:cubicBezTo>
                  <a:pt x="5651301" y="1220242"/>
                  <a:pt x="5638577" y="1224037"/>
                  <a:pt x="5623843" y="1228949"/>
                </a:cubicBezTo>
                <a:cubicBezTo>
                  <a:pt x="5599286" y="1235646"/>
                  <a:pt x="5578525" y="1242567"/>
                  <a:pt x="5561558" y="1249710"/>
                </a:cubicBezTo>
                <a:cubicBezTo>
                  <a:pt x="5561112" y="1249710"/>
                  <a:pt x="5560442" y="1249933"/>
                  <a:pt x="5559549" y="1250380"/>
                </a:cubicBezTo>
                <a:cubicBezTo>
                  <a:pt x="5559549" y="1250380"/>
                  <a:pt x="5559549" y="1250603"/>
                  <a:pt x="5559549" y="1251050"/>
                </a:cubicBezTo>
                <a:cubicBezTo>
                  <a:pt x="5560888" y="1256408"/>
                  <a:pt x="5562674" y="1261096"/>
                  <a:pt x="5564907" y="1265114"/>
                </a:cubicBezTo>
                <a:cubicBezTo>
                  <a:pt x="5590356" y="1259310"/>
                  <a:pt x="5620717" y="1252612"/>
                  <a:pt x="5655990" y="1245022"/>
                </a:cubicBezTo>
                <a:cubicBezTo>
                  <a:pt x="5657329" y="1245022"/>
                  <a:pt x="5659338" y="1244576"/>
                  <a:pt x="5662017" y="1243683"/>
                </a:cubicBezTo>
                <a:cubicBezTo>
                  <a:pt x="5662017" y="1235200"/>
                  <a:pt x="5662017" y="1226493"/>
                  <a:pt x="5662017" y="1217563"/>
                </a:cubicBezTo>
                <a:close/>
                <a:moveTo>
                  <a:pt x="4051939" y="1202997"/>
                </a:moveTo>
                <a:cubicBezTo>
                  <a:pt x="4055622" y="1202662"/>
                  <a:pt x="4060031" y="1203276"/>
                  <a:pt x="4065166" y="1204839"/>
                </a:cubicBezTo>
                <a:cubicBezTo>
                  <a:pt x="4074542" y="1207964"/>
                  <a:pt x="4082356" y="1215331"/>
                  <a:pt x="4088606" y="1226940"/>
                </a:cubicBezTo>
                <a:cubicBezTo>
                  <a:pt x="4094411" y="1237655"/>
                  <a:pt x="4095527" y="1244799"/>
                  <a:pt x="4091955" y="1248371"/>
                </a:cubicBezTo>
                <a:cubicBezTo>
                  <a:pt x="4088830" y="1252389"/>
                  <a:pt x="4083695" y="1255291"/>
                  <a:pt x="4076551" y="1257077"/>
                </a:cubicBezTo>
                <a:cubicBezTo>
                  <a:pt x="4061817" y="1262435"/>
                  <a:pt x="4044628" y="1265784"/>
                  <a:pt x="4024982" y="1267123"/>
                </a:cubicBezTo>
                <a:cubicBezTo>
                  <a:pt x="4006230" y="1268463"/>
                  <a:pt x="3983236" y="1273151"/>
                  <a:pt x="3956000" y="1281187"/>
                </a:cubicBezTo>
                <a:cubicBezTo>
                  <a:pt x="3939927" y="1285206"/>
                  <a:pt x="3930774" y="1285429"/>
                  <a:pt x="3928542" y="1281857"/>
                </a:cubicBezTo>
                <a:cubicBezTo>
                  <a:pt x="3926756" y="1277839"/>
                  <a:pt x="3931890" y="1271811"/>
                  <a:pt x="3943945" y="1263775"/>
                </a:cubicBezTo>
                <a:cubicBezTo>
                  <a:pt x="3958679" y="1255738"/>
                  <a:pt x="3976539" y="1246138"/>
                  <a:pt x="3997524" y="1234976"/>
                </a:cubicBezTo>
                <a:cubicBezTo>
                  <a:pt x="4017615" y="1225154"/>
                  <a:pt x="4032796" y="1215777"/>
                  <a:pt x="4043065" y="1206848"/>
                </a:cubicBezTo>
                <a:cubicBezTo>
                  <a:pt x="4045297" y="1204615"/>
                  <a:pt x="4048255" y="1203332"/>
                  <a:pt x="4051939" y="1202997"/>
                </a:cubicBezTo>
                <a:close/>
                <a:moveTo>
                  <a:pt x="5737696" y="1202160"/>
                </a:moveTo>
                <a:cubicBezTo>
                  <a:pt x="5729659" y="1203499"/>
                  <a:pt x="5720730" y="1205508"/>
                  <a:pt x="5710907" y="1208187"/>
                </a:cubicBezTo>
                <a:cubicBezTo>
                  <a:pt x="5702424" y="1209973"/>
                  <a:pt x="5691932" y="1212206"/>
                  <a:pt x="5679430" y="1214884"/>
                </a:cubicBezTo>
                <a:cubicBezTo>
                  <a:pt x="5676305" y="1214884"/>
                  <a:pt x="5672286" y="1215331"/>
                  <a:pt x="5667375" y="1216224"/>
                </a:cubicBezTo>
                <a:cubicBezTo>
                  <a:pt x="5667375" y="1224261"/>
                  <a:pt x="5667375" y="1232967"/>
                  <a:pt x="5667375" y="1242343"/>
                </a:cubicBezTo>
                <a:cubicBezTo>
                  <a:pt x="5702201" y="1235200"/>
                  <a:pt x="5730329" y="1229172"/>
                  <a:pt x="5751760" y="1224261"/>
                </a:cubicBezTo>
                <a:cubicBezTo>
                  <a:pt x="5754439" y="1212206"/>
                  <a:pt x="5755109" y="1205062"/>
                  <a:pt x="5753770" y="1202829"/>
                </a:cubicBezTo>
                <a:cubicBezTo>
                  <a:pt x="5751984" y="1201490"/>
                  <a:pt x="5746626" y="1201267"/>
                  <a:pt x="5737696" y="1202160"/>
                </a:cubicBezTo>
                <a:close/>
                <a:moveTo>
                  <a:pt x="4776192" y="1170013"/>
                </a:moveTo>
                <a:cubicBezTo>
                  <a:pt x="4767709" y="1172692"/>
                  <a:pt x="4758556" y="1175371"/>
                  <a:pt x="4748734" y="1178050"/>
                </a:cubicBezTo>
                <a:cubicBezTo>
                  <a:pt x="4748734" y="1179835"/>
                  <a:pt x="4748510" y="1182514"/>
                  <a:pt x="4748064" y="1186086"/>
                </a:cubicBezTo>
                <a:cubicBezTo>
                  <a:pt x="4746278" y="1199481"/>
                  <a:pt x="4744269" y="1212206"/>
                  <a:pt x="4742036" y="1224261"/>
                </a:cubicBezTo>
                <a:cubicBezTo>
                  <a:pt x="4758110" y="1218903"/>
                  <a:pt x="4769495" y="1214661"/>
                  <a:pt x="4776192" y="1211536"/>
                </a:cubicBezTo>
                <a:cubicBezTo>
                  <a:pt x="4776192" y="1198141"/>
                  <a:pt x="4776192" y="1184300"/>
                  <a:pt x="4776192" y="1170013"/>
                </a:cubicBezTo>
                <a:close/>
                <a:moveTo>
                  <a:pt x="337543" y="1159297"/>
                </a:moveTo>
                <a:cubicBezTo>
                  <a:pt x="323701" y="1172692"/>
                  <a:pt x="310977" y="1184077"/>
                  <a:pt x="299368" y="1193453"/>
                </a:cubicBezTo>
                <a:cubicBezTo>
                  <a:pt x="281955" y="1208187"/>
                  <a:pt x="269007" y="1218010"/>
                  <a:pt x="260524" y="1222921"/>
                </a:cubicBezTo>
                <a:cubicBezTo>
                  <a:pt x="252487" y="1227386"/>
                  <a:pt x="248692" y="1231181"/>
                  <a:pt x="249138" y="1234307"/>
                </a:cubicBezTo>
                <a:cubicBezTo>
                  <a:pt x="249138" y="1236985"/>
                  <a:pt x="253827" y="1239664"/>
                  <a:pt x="263203" y="1242343"/>
                </a:cubicBezTo>
                <a:cubicBezTo>
                  <a:pt x="272579" y="1244129"/>
                  <a:pt x="288429" y="1247924"/>
                  <a:pt x="310753" y="1253729"/>
                </a:cubicBezTo>
                <a:cubicBezTo>
                  <a:pt x="312539" y="1254175"/>
                  <a:pt x="314548" y="1255291"/>
                  <a:pt x="316781" y="1257077"/>
                </a:cubicBezTo>
                <a:cubicBezTo>
                  <a:pt x="322586" y="1250380"/>
                  <a:pt x="329506" y="1243236"/>
                  <a:pt x="337543" y="1235646"/>
                </a:cubicBezTo>
                <a:cubicBezTo>
                  <a:pt x="337543" y="1210196"/>
                  <a:pt x="337543" y="1184747"/>
                  <a:pt x="337543" y="1159297"/>
                </a:cubicBezTo>
                <a:close/>
                <a:moveTo>
                  <a:pt x="3837459" y="1149251"/>
                </a:moveTo>
                <a:cubicBezTo>
                  <a:pt x="3838798" y="1148805"/>
                  <a:pt x="3840361" y="1149028"/>
                  <a:pt x="3842147" y="1149921"/>
                </a:cubicBezTo>
                <a:cubicBezTo>
                  <a:pt x="3842593" y="1150367"/>
                  <a:pt x="3843710" y="1151037"/>
                  <a:pt x="3845496" y="1151930"/>
                </a:cubicBezTo>
                <a:cubicBezTo>
                  <a:pt x="3845942" y="1152377"/>
                  <a:pt x="3846835" y="1153270"/>
                  <a:pt x="3848175" y="1154609"/>
                </a:cubicBezTo>
                <a:cubicBezTo>
                  <a:pt x="3848175" y="1155056"/>
                  <a:pt x="3849067" y="1155949"/>
                  <a:pt x="3850853" y="1157288"/>
                </a:cubicBezTo>
                <a:cubicBezTo>
                  <a:pt x="3852193" y="1157734"/>
                  <a:pt x="3852639" y="1159074"/>
                  <a:pt x="3852193" y="1161306"/>
                </a:cubicBezTo>
                <a:cubicBezTo>
                  <a:pt x="3852193" y="1162646"/>
                  <a:pt x="3852193" y="1164208"/>
                  <a:pt x="3852193" y="1165994"/>
                </a:cubicBezTo>
                <a:cubicBezTo>
                  <a:pt x="3852193" y="1166441"/>
                  <a:pt x="3851970" y="1167557"/>
                  <a:pt x="3851523" y="1169343"/>
                </a:cubicBezTo>
                <a:cubicBezTo>
                  <a:pt x="3851523" y="1170683"/>
                  <a:pt x="3851300" y="1172468"/>
                  <a:pt x="3850853" y="1174701"/>
                </a:cubicBezTo>
                <a:cubicBezTo>
                  <a:pt x="3850853" y="1176040"/>
                  <a:pt x="3849737" y="1177157"/>
                  <a:pt x="3847505" y="1178050"/>
                </a:cubicBezTo>
                <a:cubicBezTo>
                  <a:pt x="3843040" y="1179389"/>
                  <a:pt x="3836343" y="1181398"/>
                  <a:pt x="3827413" y="1184077"/>
                </a:cubicBezTo>
                <a:cubicBezTo>
                  <a:pt x="3818930" y="1186756"/>
                  <a:pt x="3807768" y="1189881"/>
                  <a:pt x="3793927" y="1193453"/>
                </a:cubicBezTo>
                <a:cubicBezTo>
                  <a:pt x="3789462" y="1194793"/>
                  <a:pt x="3786113" y="1194569"/>
                  <a:pt x="3783881" y="1192783"/>
                </a:cubicBezTo>
                <a:cubicBezTo>
                  <a:pt x="3782095" y="1191444"/>
                  <a:pt x="3780309" y="1190105"/>
                  <a:pt x="3778523" y="1188765"/>
                </a:cubicBezTo>
                <a:cubicBezTo>
                  <a:pt x="3777183" y="1188319"/>
                  <a:pt x="3775844" y="1187202"/>
                  <a:pt x="3774505" y="1185417"/>
                </a:cubicBezTo>
                <a:cubicBezTo>
                  <a:pt x="3774058" y="1184077"/>
                  <a:pt x="3773165" y="1182291"/>
                  <a:pt x="3771826" y="1180059"/>
                </a:cubicBezTo>
                <a:cubicBezTo>
                  <a:pt x="3771379" y="1177380"/>
                  <a:pt x="3770709" y="1174924"/>
                  <a:pt x="3769816" y="1172692"/>
                </a:cubicBezTo>
                <a:cubicBezTo>
                  <a:pt x="3769816" y="1170013"/>
                  <a:pt x="3772495" y="1168004"/>
                  <a:pt x="3777853" y="1166664"/>
                </a:cubicBezTo>
                <a:cubicBezTo>
                  <a:pt x="3783211" y="1165325"/>
                  <a:pt x="3789908" y="1163316"/>
                  <a:pt x="3797945" y="1160637"/>
                </a:cubicBezTo>
                <a:cubicBezTo>
                  <a:pt x="3805089" y="1157958"/>
                  <a:pt x="3818260" y="1154163"/>
                  <a:pt x="3837459" y="1149251"/>
                </a:cubicBezTo>
                <a:close/>
                <a:moveTo>
                  <a:pt x="4055790" y="1123634"/>
                </a:moveTo>
                <a:cubicBezTo>
                  <a:pt x="4059362" y="1123299"/>
                  <a:pt x="4063603" y="1123802"/>
                  <a:pt x="4068515" y="1125141"/>
                </a:cubicBezTo>
                <a:cubicBezTo>
                  <a:pt x="4077891" y="1128267"/>
                  <a:pt x="4085481" y="1135187"/>
                  <a:pt x="4091285" y="1145903"/>
                </a:cubicBezTo>
                <a:cubicBezTo>
                  <a:pt x="4097090" y="1156618"/>
                  <a:pt x="4098206" y="1163762"/>
                  <a:pt x="4094634" y="1167334"/>
                </a:cubicBezTo>
                <a:cubicBezTo>
                  <a:pt x="4091508" y="1170459"/>
                  <a:pt x="4086597" y="1173138"/>
                  <a:pt x="4079900" y="1175371"/>
                </a:cubicBezTo>
                <a:cubicBezTo>
                  <a:pt x="4067398" y="1179389"/>
                  <a:pt x="4052218" y="1182514"/>
                  <a:pt x="4034358" y="1184747"/>
                </a:cubicBezTo>
                <a:cubicBezTo>
                  <a:pt x="4017839" y="1186086"/>
                  <a:pt x="3997524" y="1190328"/>
                  <a:pt x="3973413" y="1197472"/>
                </a:cubicBezTo>
                <a:cubicBezTo>
                  <a:pt x="3954661" y="1202829"/>
                  <a:pt x="3943945" y="1203276"/>
                  <a:pt x="3941266" y="1198811"/>
                </a:cubicBezTo>
                <a:cubicBezTo>
                  <a:pt x="3939481" y="1194346"/>
                  <a:pt x="3945508" y="1187426"/>
                  <a:pt x="3959349" y="1178050"/>
                </a:cubicBezTo>
                <a:cubicBezTo>
                  <a:pt x="3971851" y="1170906"/>
                  <a:pt x="3987701" y="1162423"/>
                  <a:pt x="4006900" y="1152600"/>
                </a:cubicBezTo>
                <a:cubicBezTo>
                  <a:pt x="4024759" y="1143224"/>
                  <a:pt x="4038154" y="1134741"/>
                  <a:pt x="4047083" y="1127150"/>
                </a:cubicBezTo>
                <a:cubicBezTo>
                  <a:pt x="4049316" y="1125141"/>
                  <a:pt x="4052218" y="1123969"/>
                  <a:pt x="4055790" y="1123634"/>
                </a:cubicBezTo>
                <a:close/>
                <a:moveTo>
                  <a:pt x="3832771" y="1105719"/>
                </a:moveTo>
                <a:cubicBezTo>
                  <a:pt x="3834110" y="1105273"/>
                  <a:pt x="3835450" y="1105496"/>
                  <a:pt x="3836789" y="1106389"/>
                </a:cubicBezTo>
                <a:cubicBezTo>
                  <a:pt x="3838129" y="1107728"/>
                  <a:pt x="3839245" y="1108621"/>
                  <a:pt x="3840138" y="1109068"/>
                </a:cubicBezTo>
                <a:cubicBezTo>
                  <a:pt x="3840584" y="1109068"/>
                  <a:pt x="3841477" y="1109737"/>
                  <a:pt x="3842817" y="1111077"/>
                </a:cubicBezTo>
                <a:cubicBezTo>
                  <a:pt x="3842817" y="1111523"/>
                  <a:pt x="3843710" y="1112640"/>
                  <a:pt x="3845496" y="1114425"/>
                </a:cubicBezTo>
                <a:cubicBezTo>
                  <a:pt x="3846835" y="1114872"/>
                  <a:pt x="3847282" y="1116211"/>
                  <a:pt x="3846835" y="1118444"/>
                </a:cubicBezTo>
                <a:cubicBezTo>
                  <a:pt x="3846835" y="1119783"/>
                  <a:pt x="3846835" y="1121123"/>
                  <a:pt x="3846835" y="1122462"/>
                </a:cubicBezTo>
                <a:cubicBezTo>
                  <a:pt x="3846835" y="1123802"/>
                  <a:pt x="3846612" y="1125141"/>
                  <a:pt x="3846165" y="1126481"/>
                </a:cubicBezTo>
                <a:cubicBezTo>
                  <a:pt x="3845719" y="1127820"/>
                  <a:pt x="3845272" y="1129383"/>
                  <a:pt x="3844826" y="1131169"/>
                </a:cubicBezTo>
                <a:cubicBezTo>
                  <a:pt x="3844826" y="1132508"/>
                  <a:pt x="3843710" y="1133624"/>
                  <a:pt x="3841477" y="1134517"/>
                </a:cubicBezTo>
                <a:cubicBezTo>
                  <a:pt x="3837459" y="1135857"/>
                  <a:pt x="3831655" y="1137419"/>
                  <a:pt x="3824064" y="1139205"/>
                </a:cubicBezTo>
                <a:cubicBezTo>
                  <a:pt x="3817367" y="1140991"/>
                  <a:pt x="3808214" y="1143224"/>
                  <a:pt x="3796606" y="1145903"/>
                </a:cubicBezTo>
                <a:cubicBezTo>
                  <a:pt x="3791248" y="1147242"/>
                  <a:pt x="3787676" y="1147019"/>
                  <a:pt x="3785890" y="1145233"/>
                </a:cubicBezTo>
                <a:cubicBezTo>
                  <a:pt x="3784550" y="1143893"/>
                  <a:pt x="3782765" y="1142331"/>
                  <a:pt x="3780532" y="1140545"/>
                </a:cubicBezTo>
                <a:cubicBezTo>
                  <a:pt x="3779193" y="1140098"/>
                  <a:pt x="3778076" y="1138982"/>
                  <a:pt x="3777183" y="1137196"/>
                </a:cubicBezTo>
                <a:cubicBezTo>
                  <a:pt x="3776737" y="1135857"/>
                  <a:pt x="3775844" y="1133848"/>
                  <a:pt x="3774505" y="1131169"/>
                </a:cubicBezTo>
                <a:cubicBezTo>
                  <a:pt x="3774505" y="1129383"/>
                  <a:pt x="3774058" y="1126927"/>
                  <a:pt x="3773165" y="1123802"/>
                </a:cubicBezTo>
                <a:cubicBezTo>
                  <a:pt x="3773165" y="1122016"/>
                  <a:pt x="3775844" y="1120230"/>
                  <a:pt x="3781202" y="1118444"/>
                </a:cubicBezTo>
                <a:cubicBezTo>
                  <a:pt x="3785667" y="1117997"/>
                  <a:pt x="3791471" y="1116435"/>
                  <a:pt x="3798615" y="1113756"/>
                </a:cubicBezTo>
                <a:cubicBezTo>
                  <a:pt x="3805312" y="1112416"/>
                  <a:pt x="3816697" y="1109737"/>
                  <a:pt x="3832771" y="1105719"/>
                </a:cubicBezTo>
                <a:close/>
                <a:moveTo>
                  <a:pt x="4057799" y="1048960"/>
                </a:moveTo>
                <a:cubicBezTo>
                  <a:pt x="4061371" y="1048848"/>
                  <a:pt x="4065389" y="1049685"/>
                  <a:pt x="4069854" y="1051471"/>
                </a:cubicBezTo>
                <a:cubicBezTo>
                  <a:pt x="4078337" y="1055490"/>
                  <a:pt x="4085481" y="1063080"/>
                  <a:pt x="4091285" y="1074242"/>
                </a:cubicBezTo>
                <a:cubicBezTo>
                  <a:pt x="4095750" y="1084958"/>
                  <a:pt x="4096197" y="1091878"/>
                  <a:pt x="4092625" y="1095003"/>
                </a:cubicBezTo>
                <a:cubicBezTo>
                  <a:pt x="4088606" y="1097682"/>
                  <a:pt x="4083472" y="1100138"/>
                  <a:pt x="4077221" y="1102370"/>
                </a:cubicBezTo>
                <a:cubicBezTo>
                  <a:pt x="4065166" y="1105049"/>
                  <a:pt x="4050878" y="1106612"/>
                  <a:pt x="4034358" y="1107058"/>
                </a:cubicBezTo>
                <a:cubicBezTo>
                  <a:pt x="4018285" y="1107058"/>
                  <a:pt x="3998863" y="1109514"/>
                  <a:pt x="3976092" y="1114425"/>
                </a:cubicBezTo>
                <a:cubicBezTo>
                  <a:pt x="3957340" y="1117551"/>
                  <a:pt x="3946848" y="1117104"/>
                  <a:pt x="3944615" y="1113086"/>
                </a:cubicBezTo>
                <a:cubicBezTo>
                  <a:pt x="3942829" y="1108621"/>
                  <a:pt x="3949303" y="1102147"/>
                  <a:pt x="3964037" y="1093664"/>
                </a:cubicBezTo>
                <a:cubicBezTo>
                  <a:pt x="3976092" y="1087860"/>
                  <a:pt x="3991050" y="1080939"/>
                  <a:pt x="4008909" y="1072902"/>
                </a:cubicBezTo>
                <a:cubicBezTo>
                  <a:pt x="4026322" y="1065759"/>
                  <a:pt x="4039493" y="1058838"/>
                  <a:pt x="4048423" y="1052141"/>
                </a:cubicBezTo>
                <a:cubicBezTo>
                  <a:pt x="4051102" y="1050132"/>
                  <a:pt x="4054227" y="1049071"/>
                  <a:pt x="4057799" y="1048960"/>
                </a:cubicBezTo>
                <a:close/>
                <a:moveTo>
                  <a:pt x="6554539" y="1036067"/>
                </a:moveTo>
                <a:lnTo>
                  <a:pt x="6554539" y="1366243"/>
                </a:lnTo>
                <a:lnTo>
                  <a:pt x="6884714" y="1366243"/>
                </a:lnTo>
                <a:lnTo>
                  <a:pt x="6884714" y="1036067"/>
                </a:lnTo>
                <a:close/>
                <a:moveTo>
                  <a:pt x="6216997" y="1036067"/>
                </a:moveTo>
                <a:lnTo>
                  <a:pt x="6216997" y="1366243"/>
                </a:lnTo>
                <a:lnTo>
                  <a:pt x="6547172" y="1366243"/>
                </a:lnTo>
                <a:lnTo>
                  <a:pt x="6547172" y="1036067"/>
                </a:lnTo>
                <a:close/>
                <a:moveTo>
                  <a:pt x="5667375" y="1034728"/>
                </a:moveTo>
                <a:cubicBezTo>
                  <a:pt x="5667375" y="1040086"/>
                  <a:pt x="5667598" y="1046113"/>
                  <a:pt x="5668045" y="1052811"/>
                </a:cubicBezTo>
                <a:cubicBezTo>
                  <a:pt x="5669831" y="1054597"/>
                  <a:pt x="5673402" y="1059061"/>
                  <a:pt x="5678760" y="1066205"/>
                </a:cubicBezTo>
                <a:cubicBezTo>
                  <a:pt x="5680546" y="1068884"/>
                  <a:pt x="5683002" y="1072233"/>
                  <a:pt x="5686127" y="1076251"/>
                </a:cubicBezTo>
                <a:cubicBezTo>
                  <a:pt x="5706219" y="1074912"/>
                  <a:pt x="5724525" y="1074019"/>
                  <a:pt x="5741045" y="1073572"/>
                </a:cubicBezTo>
                <a:cubicBezTo>
                  <a:pt x="5771852" y="1073126"/>
                  <a:pt x="5792390" y="1071117"/>
                  <a:pt x="5802660" y="1067545"/>
                </a:cubicBezTo>
                <a:cubicBezTo>
                  <a:pt x="5805785" y="1067098"/>
                  <a:pt x="5808687" y="1065982"/>
                  <a:pt x="5811366" y="1064196"/>
                </a:cubicBezTo>
                <a:cubicBezTo>
                  <a:pt x="5814045" y="1062857"/>
                  <a:pt x="5817840" y="1064196"/>
                  <a:pt x="5822751" y="1068214"/>
                </a:cubicBezTo>
                <a:cubicBezTo>
                  <a:pt x="5827216" y="1071340"/>
                  <a:pt x="5834360" y="1074242"/>
                  <a:pt x="5844182" y="1076921"/>
                </a:cubicBezTo>
                <a:cubicBezTo>
                  <a:pt x="5853558" y="1078260"/>
                  <a:pt x="5860479" y="1082055"/>
                  <a:pt x="5864944" y="1088306"/>
                </a:cubicBezTo>
                <a:cubicBezTo>
                  <a:pt x="5868962" y="1093664"/>
                  <a:pt x="5870302" y="1101701"/>
                  <a:pt x="5868962" y="1112416"/>
                </a:cubicBezTo>
                <a:cubicBezTo>
                  <a:pt x="5867623" y="1122239"/>
                  <a:pt x="5864721" y="1128713"/>
                  <a:pt x="5860256" y="1131838"/>
                </a:cubicBezTo>
                <a:cubicBezTo>
                  <a:pt x="5856238" y="1133624"/>
                  <a:pt x="5851326" y="1135410"/>
                  <a:pt x="5845522" y="1137196"/>
                </a:cubicBezTo>
                <a:cubicBezTo>
                  <a:pt x="5840164" y="1138536"/>
                  <a:pt x="5832574" y="1136750"/>
                  <a:pt x="5822751" y="1131838"/>
                </a:cubicBezTo>
                <a:cubicBezTo>
                  <a:pt x="5814714" y="1128713"/>
                  <a:pt x="5790381" y="1128043"/>
                  <a:pt x="5749751" y="1129829"/>
                </a:cubicBezTo>
                <a:cubicBezTo>
                  <a:pt x="5729213" y="1130276"/>
                  <a:pt x="5708898" y="1131838"/>
                  <a:pt x="5688806" y="1134517"/>
                </a:cubicBezTo>
                <a:cubicBezTo>
                  <a:pt x="5687467" y="1137196"/>
                  <a:pt x="5686351" y="1139652"/>
                  <a:pt x="5685458" y="1141884"/>
                </a:cubicBezTo>
                <a:cubicBezTo>
                  <a:pt x="5684118" y="1145010"/>
                  <a:pt x="5680993" y="1147912"/>
                  <a:pt x="5676081" y="1150591"/>
                </a:cubicBezTo>
                <a:cubicBezTo>
                  <a:pt x="5673402" y="1151930"/>
                  <a:pt x="5670500" y="1152823"/>
                  <a:pt x="5667375" y="1153270"/>
                </a:cubicBezTo>
                <a:cubicBezTo>
                  <a:pt x="5667375" y="1155949"/>
                  <a:pt x="5667375" y="1158851"/>
                  <a:pt x="5667375" y="1161976"/>
                </a:cubicBezTo>
                <a:cubicBezTo>
                  <a:pt x="5672733" y="1161530"/>
                  <a:pt x="5678537" y="1160637"/>
                  <a:pt x="5684788" y="1159297"/>
                </a:cubicBezTo>
                <a:cubicBezTo>
                  <a:pt x="5699968" y="1157511"/>
                  <a:pt x="5715372" y="1156395"/>
                  <a:pt x="5730999" y="1155949"/>
                </a:cubicBezTo>
                <a:cubicBezTo>
                  <a:pt x="5746179" y="1155949"/>
                  <a:pt x="5757118" y="1158181"/>
                  <a:pt x="5763816" y="1162646"/>
                </a:cubicBezTo>
                <a:cubicBezTo>
                  <a:pt x="5769620" y="1166664"/>
                  <a:pt x="5775200" y="1167334"/>
                  <a:pt x="5780558" y="1164655"/>
                </a:cubicBezTo>
                <a:cubicBezTo>
                  <a:pt x="5790381" y="1157958"/>
                  <a:pt x="5801543" y="1157511"/>
                  <a:pt x="5814045" y="1163316"/>
                </a:cubicBezTo>
                <a:cubicBezTo>
                  <a:pt x="5825207" y="1169120"/>
                  <a:pt x="5832350" y="1177157"/>
                  <a:pt x="5835476" y="1187426"/>
                </a:cubicBezTo>
                <a:cubicBezTo>
                  <a:pt x="5835922" y="1191891"/>
                  <a:pt x="5835922" y="1197695"/>
                  <a:pt x="5835476" y="1204839"/>
                </a:cubicBezTo>
                <a:cubicBezTo>
                  <a:pt x="5839494" y="1204839"/>
                  <a:pt x="5843513" y="1205732"/>
                  <a:pt x="5847531" y="1207517"/>
                </a:cubicBezTo>
                <a:cubicBezTo>
                  <a:pt x="5852889" y="1210196"/>
                  <a:pt x="5858024" y="1213768"/>
                  <a:pt x="5862935" y="1218233"/>
                </a:cubicBezTo>
                <a:cubicBezTo>
                  <a:pt x="5866953" y="1222698"/>
                  <a:pt x="5870302" y="1227386"/>
                  <a:pt x="5872980" y="1232297"/>
                </a:cubicBezTo>
                <a:cubicBezTo>
                  <a:pt x="5874320" y="1236316"/>
                  <a:pt x="5873650" y="1241227"/>
                  <a:pt x="5870972" y="1247031"/>
                </a:cubicBezTo>
                <a:cubicBezTo>
                  <a:pt x="5868292" y="1252389"/>
                  <a:pt x="5860702" y="1255738"/>
                  <a:pt x="5848201" y="1257077"/>
                </a:cubicBezTo>
                <a:cubicBezTo>
                  <a:pt x="5839718" y="1257077"/>
                  <a:pt x="5829002" y="1258640"/>
                  <a:pt x="5816054" y="1261765"/>
                </a:cubicBezTo>
                <a:cubicBezTo>
                  <a:pt x="5814714" y="1265784"/>
                  <a:pt x="5813375" y="1269579"/>
                  <a:pt x="5812036" y="1273151"/>
                </a:cubicBezTo>
                <a:cubicBezTo>
                  <a:pt x="5806678" y="1286545"/>
                  <a:pt x="5798194" y="1303288"/>
                  <a:pt x="5786586" y="1323380"/>
                </a:cubicBezTo>
                <a:cubicBezTo>
                  <a:pt x="5783460" y="1327845"/>
                  <a:pt x="5780112" y="1331863"/>
                  <a:pt x="5776540" y="1335435"/>
                </a:cubicBezTo>
                <a:cubicBezTo>
                  <a:pt x="5775200" y="1337221"/>
                  <a:pt x="5774531" y="1339900"/>
                  <a:pt x="5774531" y="1343472"/>
                </a:cubicBezTo>
                <a:cubicBezTo>
                  <a:pt x="5774531" y="1346151"/>
                  <a:pt x="5772968" y="1347937"/>
                  <a:pt x="5769843" y="1348830"/>
                </a:cubicBezTo>
                <a:cubicBezTo>
                  <a:pt x="5756002" y="1353295"/>
                  <a:pt x="5737919" y="1359545"/>
                  <a:pt x="5715595" y="1367582"/>
                </a:cubicBezTo>
                <a:cubicBezTo>
                  <a:pt x="5738366" y="1367582"/>
                  <a:pt x="5761806" y="1367582"/>
                  <a:pt x="5785916" y="1367582"/>
                </a:cubicBezTo>
                <a:cubicBezTo>
                  <a:pt x="5787256" y="1366243"/>
                  <a:pt x="5790381" y="1365126"/>
                  <a:pt x="5795292" y="1364233"/>
                </a:cubicBezTo>
                <a:cubicBezTo>
                  <a:pt x="5801990" y="1362894"/>
                  <a:pt x="5808240" y="1363341"/>
                  <a:pt x="5814045" y="1365573"/>
                </a:cubicBezTo>
                <a:cubicBezTo>
                  <a:pt x="5815384" y="1365573"/>
                  <a:pt x="5816724" y="1366243"/>
                  <a:pt x="5818063" y="1367582"/>
                </a:cubicBezTo>
                <a:cubicBezTo>
                  <a:pt x="5878338" y="1367582"/>
                  <a:pt x="5938837" y="1367582"/>
                  <a:pt x="5999559" y="1367582"/>
                </a:cubicBezTo>
                <a:cubicBezTo>
                  <a:pt x="5999559" y="1256408"/>
                  <a:pt x="5999559" y="1145456"/>
                  <a:pt x="5999559" y="1034728"/>
                </a:cubicBezTo>
                <a:cubicBezTo>
                  <a:pt x="5888384" y="1034728"/>
                  <a:pt x="5777656" y="1034728"/>
                  <a:pt x="5667375" y="1034728"/>
                </a:cubicBezTo>
                <a:close/>
                <a:moveTo>
                  <a:pt x="5329833" y="1034728"/>
                </a:moveTo>
                <a:cubicBezTo>
                  <a:pt x="5329833" y="1145010"/>
                  <a:pt x="5329833" y="1255961"/>
                  <a:pt x="5329833" y="1367582"/>
                </a:cubicBezTo>
                <a:cubicBezTo>
                  <a:pt x="5394126" y="1367582"/>
                  <a:pt x="5459536" y="1367582"/>
                  <a:pt x="5526063" y="1367582"/>
                </a:cubicBezTo>
                <a:cubicBezTo>
                  <a:pt x="5532760" y="1364903"/>
                  <a:pt x="5540573" y="1362448"/>
                  <a:pt x="5549503" y="1360215"/>
                </a:cubicBezTo>
                <a:cubicBezTo>
                  <a:pt x="5546824" y="1357536"/>
                  <a:pt x="5543699" y="1354188"/>
                  <a:pt x="5540127" y="1350169"/>
                </a:cubicBezTo>
                <a:cubicBezTo>
                  <a:pt x="5537448" y="1347044"/>
                  <a:pt x="5534992" y="1344142"/>
                  <a:pt x="5532760" y="1341463"/>
                </a:cubicBezTo>
                <a:cubicBezTo>
                  <a:pt x="5531420" y="1340123"/>
                  <a:pt x="5530081" y="1337891"/>
                  <a:pt x="5528742" y="1334766"/>
                </a:cubicBezTo>
                <a:cubicBezTo>
                  <a:pt x="5528295" y="1333426"/>
                  <a:pt x="5527402" y="1332087"/>
                  <a:pt x="5526063" y="1330747"/>
                </a:cubicBezTo>
                <a:cubicBezTo>
                  <a:pt x="5514008" y="1334766"/>
                  <a:pt x="5503962" y="1338561"/>
                  <a:pt x="5495925" y="1342133"/>
                </a:cubicBezTo>
                <a:cubicBezTo>
                  <a:pt x="5489228" y="1345258"/>
                  <a:pt x="5482307" y="1345481"/>
                  <a:pt x="5475163" y="1342802"/>
                </a:cubicBezTo>
                <a:cubicBezTo>
                  <a:pt x="5468466" y="1340123"/>
                  <a:pt x="5463332" y="1336551"/>
                  <a:pt x="5459760" y="1332087"/>
                </a:cubicBezTo>
                <a:cubicBezTo>
                  <a:pt x="5457081" y="1328068"/>
                  <a:pt x="5454179" y="1324496"/>
                  <a:pt x="5451053" y="1321371"/>
                </a:cubicBezTo>
                <a:cubicBezTo>
                  <a:pt x="5448374" y="1318692"/>
                  <a:pt x="5446812" y="1313558"/>
                  <a:pt x="5446365" y="1305967"/>
                </a:cubicBezTo>
                <a:cubicBezTo>
                  <a:pt x="5446365" y="1299270"/>
                  <a:pt x="5450160" y="1294805"/>
                  <a:pt x="5457751" y="1292573"/>
                </a:cubicBezTo>
                <a:cubicBezTo>
                  <a:pt x="5468913" y="1289447"/>
                  <a:pt x="5484093" y="1285206"/>
                  <a:pt x="5503292" y="1279848"/>
                </a:cubicBezTo>
                <a:cubicBezTo>
                  <a:pt x="5503292" y="1278062"/>
                  <a:pt x="5502845" y="1276276"/>
                  <a:pt x="5501952" y="1274490"/>
                </a:cubicBezTo>
                <a:cubicBezTo>
                  <a:pt x="5497488" y="1259310"/>
                  <a:pt x="5494585" y="1246138"/>
                  <a:pt x="5493246" y="1234976"/>
                </a:cubicBezTo>
                <a:cubicBezTo>
                  <a:pt x="5492800" y="1220242"/>
                  <a:pt x="5494809" y="1209750"/>
                  <a:pt x="5499274" y="1203499"/>
                </a:cubicBezTo>
                <a:cubicBezTo>
                  <a:pt x="5503292" y="1198141"/>
                  <a:pt x="5510659" y="1196579"/>
                  <a:pt x="5521375" y="1198811"/>
                </a:cubicBezTo>
                <a:cubicBezTo>
                  <a:pt x="5521375" y="1198811"/>
                  <a:pt x="5522044" y="1198811"/>
                  <a:pt x="5523384" y="1198811"/>
                </a:cubicBezTo>
                <a:cubicBezTo>
                  <a:pt x="5526063" y="1197472"/>
                  <a:pt x="5530081" y="1196132"/>
                  <a:pt x="5535439" y="1194793"/>
                </a:cubicBezTo>
                <a:cubicBezTo>
                  <a:pt x="5551512" y="1189435"/>
                  <a:pt x="5567586" y="1184747"/>
                  <a:pt x="5583659" y="1180728"/>
                </a:cubicBezTo>
                <a:cubicBezTo>
                  <a:pt x="5599733" y="1178050"/>
                  <a:pt x="5616699" y="1174254"/>
                  <a:pt x="5634558" y="1169343"/>
                </a:cubicBezTo>
                <a:cubicBezTo>
                  <a:pt x="5643934" y="1166664"/>
                  <a:pt x="5653311" y="1164432"/>
                  <a:pt x="5662687" y="1162646"/>
                </a:cubicBezTo>
                <a:cubicBezTo>
                  <a:pt x="5662687" y="1159967"/>
                  <a:pt x="5662687" y="1157288"/>
                  <a:pt x="5662687" y="1154609"/>
                </a:cubicBezTo>
                <a:cubicBezTo>
                  <a:pt x="5658668" y="1154609"/>
                  <a:pt x="5653311" y="1149698"/>
                  <a:pt x="5646613" y="1139875"/>
                </a:cubicBezTo>
                <a:cubicBezTo>
                  <a:pt x="5641256" y="1140322"/>
                  <a:pt x="5636344" y="1141215"/>
                  <a:pt x="5631879" y="1142554"/>
                </a:cubicBezTo>
                <a:cubicBezTo>
                  <a:pt x="5593035" y="1148358"/>
                  <a:pt x="5558879" y="1155725"/>
                  <a:pt x="5529411" y="1164655"/>
                </a:cubicBezTo>
                <a:cubicBezTo>
                  <a:pt x="5511998" y="1169120"/>
                  <a:pt x="5500390" y="1170236"/>
                  <a:pt x="5494585" y="1168004"/>
                </a:cubicBezTo>
                <a:cubicBezTo>
                  <a:pt x="5489228" y="1165325"/>
                  <a:pt x="5482977" y="1157511"/>
                  <a:pt x="5475833" y="1144563"/>
                </a:cubicBezTo>
                <a:cubicBezTo>
                  <a:pt x="5468689" y="1132508"/>
                  <a:pt x="5466010" y="1123355"/>
                  <a:pt x="5467796" y="1117104"/>
                </a:cubicBezTo>
                <a:cubicBezTo>
                  <a:pt x="5469582" y="1111747"/>
                  <a:pt x="5476280" y="1107505"/>
                  <a:pt x="5487888" y="1104380"/>
                </a:cubicBezTo>
                <a:cubicBezTo>
                  <a:pt x="5495925" y="1102594"/>
                  <a:pt x="5507534" y="1099915"/>
                  <a:pt x="5522714" y="1096343"/>
                </a:cubicBezTo>
                <a:cubicBezTo>
                  <a:pt x="5536555" y="1093664"/>
                  <a:pt x="5566469" y="1089646"/>
                  <a:pt x="5612457" y="1084288"/>
                </a:cubicBezTo>
                <a:cubicBezTo>
                  <a:pt x="5610671" y="1080269"/>
                  <a:pt x="5610002" y="1075135"/>
                  <a:pt x="5610448" y="1068884"/>
                </a:cubicBezTo>
                <a:cubicBezTo>
                  <a:pt x="5610895" y="1059061"/>
                  <a:pt x="5615359" y="1052141"/>
                  <a:pt x="5623843" y="1048123"/>
                </a:cubicBezTo>
                <a:cubicBezTo>
                  <a:pt x="5631879" y="1044997"/>
                  <a:pt x="5639916" y="1043881"/>
                  <a:pt x="5647953" y="1044774"/>
                </a:cubicBezTo>
                <a:cubicBezTo>
                  <a:pt x="5652418" y="1044774"/>
                  <a:pt x="5657106" y="1046113"/>
                  <a:pt x="5662017" y="1048792"/>
                </a:cubicBezTo>
                <a:cubicBezTo>
                  <a:pt x="5662017" y="1044327"/>
                  <a:pt x="5662017" y="1039639"/>
                  <a:pt x="5662017" y="1034728"/>
                </a:cubicBezTo>
                <a:cubicBezTo>
                  <a:pt x="5550843" y="1034728"/>
                  <a:pt x="5440114" y="1034728"/>
                  <a:pt x="5329833" y="1034728"/>
                </a:cubicBezTo>
                <a:close/>
                <a:moveTo>
                  <a:pt x="4781550" y="1034728"/>
                </a:moveTo>
                <a:cubicBezTo>
                  <a:pt x="4781550" y="1048569"/>
                  <a:pt x="4781550" y="1063303"/>
                  <a:pt x="4781550" y="1078930"/>
                </a:cubicBezTo>
                <a:cubicBezTo>
                  <a:pt x="4788694" y="1076251"/>
                  <a:pt x="4794721" y="1073795"/>
                  <a:pt x="4799633" y="1071563"/>
                </a:cubicBezTo>
                <a:cubicBezTo>
                  <a:pt x="4805437" y="1068438"/>
                  <a:pt x="4811464" y="1068438"/>
                  <a:pt x="4817715" y="1071563"/>
                </a:cubicBezTo>
                <a:cubicBezTo>
                  <a:pt x="4823073" y="1075581"/>
                  <a:pt x="4829547" y="1078930"/>
                  <a:pt x="4837137" y="1081609"/>
                </a:cubicBezTo>
                <a:cubicBezTo>
                  <a:pt x="4843834" y="1084288"/>
                  <a:pt x="4849639" y="1089422"/>
                  <a:pt x="4854550" y="1097013"/>
                </a:cubicBezTo>
                <a:cubicBezTo>
                  <a:pt x="4859015" y="1104156"/>
                  <a:pt x="4860801" y="1112640"/>
                  <a:pt x="4859908" y="1122462"/>
                </a:cubicBezTo>
                <a:cubicBezTo>
                  <a:pt x="4859461" y="1131838"/>
                  <a:pt x="4855443" y="1138982"/>
                  <a:pt x="4847853" y="1143893"/>
                </a:cubicBezTo>
                <a:cubicBezTo>
                  <a:pt x="4831779" y="1151930"/>
                  <a:pt x="4809678" y="1160190"/>
                  <a:pt x="4781550" y="1168673"/>
                </a:cubicBezTo>
                <a:cubicBezTo>
                  <a:pt x="4781550" y="1181175"/>
                  <a:pt x="4781773" y="1194346"/>
                  <a:pt x="4782220" y="1208187"/>
                </a:cubicBezTo>
                <a:cubicBezTo>
                  <a:pt x="4785345" y="1203722"/>
                  <a:pt x="4791373" y="1202383"/>
                  <a:pt x="4800302" y="1204169"/>
                </a:cubicBezTo>
                <a:cubicBezTo>
                  <a:pt x="4808339" y="1206848"/>
                  <a:pt x="4816599" y="1208634"/>
                  <a:pt x="4825082" y="1209527"/>
                </a:cubicBezTo>
                <a:cubicBezTo>
                  <a:pt x="4833119" y="1210866"/>
                  <a:pt x="4840486" y="1217117"/>
                  <a:pt x="4847183" y="1228279"/>
                </a:cubicBezTo>
                <a:cubicBezTo>
                  <a:pt x="4853880" y="1238995"/>
                  <a:pt x="4855220" y="1249487"/>
                  <a:pt x="4851201" y="1259756"/>
                </a:cubicBezTo>
                <a:cubicBezTo>
                  <a:pt x="4847183" y="1269579"/>
                  <a:pt x="4842049" y="1276276"/>
                  <a:pt x="4835798" y="1279848"/>
                </a:cubicBezTo>
                <a:cubicBezTo>
                  <a:pt x="4830440" y="1282527"/>
                  <a:pt x="4823966" y="1284983"/>
                  <a:pt x="4816376" y="1287215"/>
                </a:cubicBezTo>
                <a:cubicBezTo>
                  <a:pt x="4804321" y="1289894"/>
                  <a:pt x="4792712" y="1293242"/>
                  <a:pt x="4781550" y="1297261"/>
                </a:cubicBezTo>
                <a:cubicBezTo>
                  <a:pt x="4781550" y="1315120"/>
                  <a:pt x="4781550" y="1333649"/>
                  <a:pt x="4781550" y="1352848"/>
                </a:cubicBezTo>
                <a:cubicBezTo>
                  <a:pt x="4790033" y="1351509"/>
                  <a:pt x="4797847" y="1349723"/>
                  <a:pt x="4804990" y="1347490"/>
                </a:cubicBezTo>
                <a:cubicBezTo>
                  <a:pt x="4825082" y="1342133"/>
                  <a:pt x="4842272" y="1336775"/>
                  <a:pt x="4856559" y="1331417"/>
                </a:cubicBezTo>
                <a:cubicBezTo>
                  <a:pt x="4871293" y="1326059"/>
                  <a:pt x="4883125" y="1325166"/>
                  <a:pt x="4892055" y="1328738"/>
                </a:cubicBezTo>
                <a:cubicBezTo>
                  <a:pt x="4901431" y="1331863"/>
                  <a:pt x="4909914" y="1337221"/>
                  <a:pt x="4917504" y="1344811"/>
                </a:cubicBezTo>
                <a:cubicBezTo>
                  <a:pt x="4924648" y="1351509"/>
                  <a:pt x="4930229" y="1358429"/>
                  <a:pt x="4934248" y="1365573"/>
                </a:cubicBezTo>
                <a:cubicBezTo>
                  <a:pt x="4934248" y="1365573"/>
                  <a:pt x="4934471" y="1366243"/>
                  <a:pt x="4934917" y="1367582"/>
                </a:cubicBezTo>
                <a:cubicBezTo>
                  <a:pt x="4993853" y="1367582"/>
                  <a:pt x="5053459" y="1367582"/>
                  <a:pt x="5113734" y="1367582"/>
                </a:cubicBezTo>
                <a:cubicBezTo>
                  <a:pt x="5113734" y="1256408"/>
                  <a:pt x="5113734" y="1145456"/>
                  <a:pt x="5113734" y="1034728"/>
                </a:cubicBezTo>
                <a:cubicBezTo>
                  <a:pt x="5002560" y="1034728"/>
                  <a:pt x="4891832" y="1034728"/>
                  <a:pt x="4781550" y="1034728"/>
                </a:cubicBezTo>
                <a:close/>
                <a:moveTo>
                  <a:pt x="4444008" y="1034728"/>
                </a:moveTo>
                <a:cubicBezTo>
                  <a:pt x="4444008" y="1145010"/>
                  <a:pt x="4444008" y="1255961"/>
                  <a:pt x="4444008" y="1367582"/>
                </a:cubicBezTo>
                <a:cubicBezTo>
                  <a:pt x="4512767" y="1367582"/>
                  <a:pt x="4582195" y="1367582"/>
                  <a:pt x="4652293" y="1367582"/>
                </a:cubicBezTo>
                <a:cubicBezTo>
                  <a:pt x="4652739" y="1357759"/>
                  <a:pt x="4653856" y="1347937"/>
                  <a:pt x="4655642" y="1338114"/>
                </a:cubicBezTo>
                <a:cubicBezTo>
                  <a:pt x="4639568" y="1342579"/>
                  <a:pt x="4627513" y="1343249"/>
                  <a:pt x="4619476" y="1340123"/>
                </a:cubicBezTo>
                <a:cubicBezTo>
                  <a:pt x="4610993" y="1336105"/>
                  <a:pt x="4604519" y="1332087"/>
                  <a:pt x="4600054" y="1328068"/>
                </a:cubicBezTo>
                <a:cubicBezTo>
                  <a:pt x="4596036" y="1324050"/>
                  <a:pt x="4591794" y="1319585"/>
                  <a:pt x="4587330" y="1314674"/>
                </a:cubicBezTo>
                <a:cubicBezTo>
                  <a:pt x="4583311" y="1310209"/>
                  <a:pt x="4579516" y="1304405"/>
                  <a:pt x="4575944" y="1297261"/>
                </a:cubicBezTo>
                <a:cubicBezTo>
                  <a:pt x="4571926" y="1290564"/>
                  <a:pt x="4571479" y="1284313"/>
                  <a:pt x="4574605" y="1278508"/>
                </a:cubicBezTo>
                <a:cubicBezTo>
                  <a:pt x="4577284" y="1273151"/>
                  <a:pt x="4585097" y="1269356"/>
                  <a:pt x="4598045" y="1267123"/>
                </a:cubicBezTo>
                <a:cubicBezTo>
                  <a:pt x="4611886" y="1265337"/>
                  <a:pt x="4629969" y="1260649"/>
                  <a:pt x="4652293" y="1253059"/>
                </a:cubicBezTo>
                <a:cubicBezTo>
                  <a:pt x="4656311" y="1251719"/>
                  <a:pt x="4661223" y="1249933"/>
                  <a:pt x="4667027" y="1247701"/>
                </a:cubicBezTo>
                <a:cubicBezTo>
                  <a:pt x="4669706" y="1226270"/>
                  <a:pt x="4672385" y="1207517"/>
                  <a:pt x="4675064" y="1191444"/>
                </a:cubicBezTo>
                <a:cubicBezTo>
                  <a:pt x="4664348" y="1194123"/>
                  <a:pt x="4655418" y="1196132"/>
                  <a:pt x="4648275" y="1197472"/>
                </a:cubicBezTo>
                <a:cubicBezTo>
                  <a:pt x="4638452" y="1197918"/>
                  <a:pt x="4630415" y="1196802"/>
                  <a:pt x="4624164" y="1194123"/>
                </a:cubicBezTo>
                <a:cubicBezTo>
                  <a:pt x="4618360" y="1190998"/>
                  <a:pt x="4612556" y="1187872"/>
                  <a:pt x="4606752" y="1184747"/>
                </a:cubicBezTo>
                <a:cubicBezTo>
                  <a:pt x="4601394" y="1182068"/>
                  <a:pt x="4596259" y="1177826"/>
                  <a:pt x="4591348" y="1172022"/>
                </a:cubicBezTo>
                <a:cubicBezTo>
                  <a:pt x="4587330" y="1167557"/>
                  <a:pt x="4585320" y="1161976"/>
                  <a:pt x="4585320" y="1155279"/>
                </a:cubicBezTo>
                <a:cubicBezTo>
                  <a:pt x="4585320" y="1149475"/>
                  <a:pt x="4583311" y="1143670"/>
                  <a:pt x="4579293" y="1137866"/>
                </a:cubicBezTo>
                <a:cubicBezTo>
                  <a:pt x="4575274" y="1132508"/>
                  <a:pt x="4575498" y="1126704"/>
                  <a:pt x="4579963" y="1120453"/>
                </a:cubicBezTo>
                <a:cubicBezTo>
                  <a:pt x="4583981" y="1115095"/>
                  <a:pt x="4588222" y="1111970"/>
                  <a:pt x="4592687" y="1111077"/>
                </a:cubicBezTo>
                <a:cubicBezTo>
                  <a:pt x="4608761" y="1110630"/>
                  <a:pt x="4622379" y="1108844"/>
                  <a:pt x="4633541" y="1105719"/>
                </a:cubicBezTo>
                <a:cubicBezTo>
                  <a:pt x="4644703" y="1103933"/>
                  <a:pt x="4658097" y="1102370"/>
                  <a:pt x="4673724" y="1101031"/>
                </a:cubicBezTo>
                <a:cubicBezTo>
                  <a:pt x="4688905" y="1100584"/>
                  <a:pt x="4711229" y="1097013"/>
                  <a:pt x="4740697" y="1090315"/>
                </a:cubicBezTo>
                <a:cubicBezTo>
                  <a:pt x="4754091" y="1087190"/>
                  <a:pt x="4765923" y="1083841"/>
                  <a:pt x="4776192" y="1080269"/>
                </a:cubicBezTo>
                <a:cubicBezTo>
                  <a:pt x="4776192" y="1065089"/>
                  <a:pt x="4776192" y="1049908"/>
                  <a:pt x="4776192" y="1034728"/>
                </a:cubicBezTo>
                <a:cubicBezTo>
                  <a:pt x="4665018" y="1034728"/>
                  <a:pt x="4554290" y="1034728"/>
                  <a:pt x="4444008" y="1034728"/>
                </a:cubicBezTo>
                <a:close/>
                <a:moveTo>
                  <a:pt x="3895725" y="1034728"/>
                </a:moveTo>
                <a:cubicBezTo>
                  <a:pt x="3895725" y="1111523"/>
                  <a:pt x="3895725" y="1189435"/>
                  <a:pt x="3895725" y="1268463"/>
                </a:cubicBezTo>
                <a:cubicBezTo>
                  <a:pt x="3897511" y="1268909"/>
                  <a:pt x="3899967" y="1270472"/>
                  <a:pt x="3903092" y="1273151"/>
                </a:cubicBezTo>
                <a:cubicBezTo>
                  <a:pt x="3909789" y="1277616"/>
                  <a:pt x="3916933" y="1284983"/>
                  <a:pt x="3924523" y="1295252"/>
                </a:cubicBezTo>
                <a:cubicBezTo>
                  <a:pt x="3927202" y="1300609"/>
                  <a:pt x="3929435" y="1306191"/>
                  <a:pt x="3931221" y="1311995"/>
                </a:cubicBezTo>
                <a:cubicBezTo>
                  <a:pt x="3959349" y="1309316"/>
                  <a:pt x="3993282" y="1307307"/>
                  <a:pt x="4033019" y="1305967"/>
                </a:cubicBezTo>
                <a:cubicBezTo>
                  <a:pt x="4046414" y="1303288"/>
                  <a:pt x="4056236" y="1299047"/>
                  <a:pt x="4062487" y="1293242"/>
                </a:cubicBezTo>
                <a:cubicBezTo>
                  <a:pt x="4068291" y="1287885"/>
                  <a:pt x="4075882" y="1287215"/>
                  <a:pt x="4085258" y="1291233"/>
                </a:cubicBezTo>
                <a:cubicBezTo>
                  <a:pt x="4093294" y="1295252"/>
                  <a:pt x="4102447" y="1304405"/>
                  <a:pt x="4112717" y="1318692"/>
                </a:cubicBezTo>
                <a:cubicBezTo>
                  <a:pt x="4122093" y="1332533"/>
                  <a:pt x="4126781" y="1343249"/>
                  <a:pt x="4126781" y="1350839"/>
                </a:cubicBezTo>
                <a:cubicBezTo>
                  <a:pt x="4126781" y="1357536"/>
                  <a:pt x="4124772" y="1362894"/>
                  <a:pt x="4120753" y="1366912"/>
                </a:cubicBezTo>
                <a:cubicBezTo>
                  <a:pt x="4120753" y="1366912"/>
                  <a:pt x="4120307" y="1367136"/>
                  <a:pt x="4119414" y="1367582"/>
                </a:cubicBezTo>
                <a:cubicBezTo>
                  <a:pt x="4155579" y="1367582"/>
                  <a:pt x="4191744" y="1367582"/>
                  <a:pt x="4227910" y="1367582"/>
                </a:cubicBezTo>
                <a:cubicBezTo>
                  <a:pt x="4227910" y="1256408"/>
                  <a:pt x="4227910" y="1145456"/>
                  <a:pt x="4227910" y="1034728"/>
                </a:cubicBezTo>
                <a:cubicBezTo>
                  <a:pt x="4116735" y="1034728"/>
                  <a:pt x="4006007" y="1034728"/>
                  <a:pt x="3895725" y="1034728"/>
                </a:cubicBezTo>
                <a:close/>
                <a:moveTo>
                  <a:pt x="3558183" y="1034728"/>
                </a:moveTo>
                <a:cubicBezTo>
                  <a:pt x="3558183" y="1145010"/>
                  <a:pt x="3558183" y="1255961"/>
                  <a:pt x="3558183" y="1367582"/>
                </a:cubicBezTo>
                <a:cubicBezTo>
                  <a:pt x="3610422" y="1367582"/>
                  <a:pt x="3663107" y="1367582"/>
                  <a:pt x="3716238" y="1367582"/>
                </a:cubicBezTo>
                <a:cubicBezTo>
                  <a:pt x="3716238" y="1363117"/>
                  <a:pt x="3717801" y="1358876"/>
                  <a:pt x="3720926" y="1354857"/>
                </a:cubicBezTo>
                <a:cubicBezTo>
                  <a:pt x="3724052" y="1349500"/>
                  <a:pt x="3730749" y="1348160"/>
                  <a:pt x="3741018" y="1350839"/>
                </a:cubicBezTo>
                <a:cubicBezTo>
                  <a:pt x="3744144" y="1349500"/>
                  <a:pt x="3748385" y="1348160"/>
                  <a:pt x="3753743" y="1346821"/>
                </a:cubicBezTo>
                <a:cubicBezTo>
                  <a:pt x="3775174" y="1341016"/>
                  <a:pt x="3800624" y="1334989"/>
                  <a:pt x="3830092" y="1328738"/>
                </a:cubicBezTo>
                <a:cubicBezTo>
                  <a:pt x="3843486" y="1326059"/>
                  <a:pt x="3857774" y="1323380"/>
                  <a:pt x="3872954" y="1320701"/>
                </a:cubicBezTo>
                <a:cubicBezTo>
                  <a:pt x="3871168" y="1315343"/>
                  <a:pt x="3867820" y="1311995"/>
                  <a:pt x="3862908" y="1310655"/>
                </a:cubicBezTo>
                <a:cubicBezTo>
                  <a:pt x="3857104" y="1307976"/>
                  <a:pt x="3852863" y="1304405"/>
                  <a:pt x="3850184" y="1299940"/>
                </a:cubicBezTo>
                <a:cubicBezTo>
                  <a:pt x="3849737" y="1298600"/>
                  <a:pt x="3849291" y="1297931"/>
                  <a:pt x="3848844" y="1297931"/>
                </a:cubicBezTo>
                <a:cubicBezTo>
                  <a:pt x="3845719" y="1298377"/>
                  <a:pt x="3842593" y="1298377"/>
                  <a:pt x="3839468" y="1297931"/>
                </a:cubicBezTo>
                <a:cubicBezTo>
                  <a:pt x="3838129" y="1297484"/>
                  <a:pt x="3836566" y="1296145"/>
                  <a:pt x="3834780" y="1293912"/>
                </a:cubicBezTo>
                <a:cubicBezTo>
                  <a:pt x="3785220" y="1315343"/>
                  <a:pt x="3746823" y="1331194"/>
                  <a:pt x="3719587" y="1341463"/>
                </a:cubicBezTo>
                <a:cubicBezTo>
                  <a:pt x="3707532" y="1346821"/>
                  <a:pt x="3697486" y="1351285"/>
                  <a:pt x="3689449" y="1354857"/>
                </a:cubicBezTo>
                <a:cubicBezTo>
                  <a:pt x="3682306" y="1357983"/>
                  <a:pt x="3676278" y="1358429"/>
                  <a:pt x="3671367" y="1356197"/>
                </a:cubicBezTo>
                <a:cubicBezTo>
                  <a:pt x="3667348" y="1353518"/>
                  <a:pt x="3663107" y="1350169"/>
                  <a:pt x="3658642" y="1346151"/>
                </a:cubicBezTo>
                <a:cubicBezTo>
                  <a:pt x="3654177" y="1343472"/>
                  <a:pt x="3651498" y="1339454"/>
                  <a:pt x="3650605" y="1334096"/>
                </a:cubicBezTo>
                <a:cubicBezTo>
                  <a:pt x="3650159" y="1329631"/>
                  <a:pt x="3651498" y="1324943"/>
                  <a:pt x="3654624" y="1320032"/>
                </a:cubicBezTo>
                <a:cubicBezTo>
                  <a:pt x="3657749" y="1316013"/>
                  <a:pt x="3661767" y="1313334"/>
                  <a:pt x="3666679" y="1311995"/>
                </a:cubicBezTo>
                <a:cubicBezTo>
                  <a:pt x="3671143" y="1310655"/>
                  <a:pt x="3676055" y="1307083"/>
                  <a:pt x="3681413" y="1301279"/>
                </a:cubicBezTo>
                <a:cubicBezTo>
                  <a:pt x="3684091" y="1298154"/>
                  <a:pt x="3688110" y="1293242"/>
                  <a:pt x="3693468" y="1286545"/>
                </a:cubicBezTo>
                <a:cubicBezTo>
                  <a:pt x="3685431" y="1289671"/>
                  <a:pt x="3679180" y="1293019"/>
                  <a:pt x="3674715" y="1296591"/>
                </a:cubicBezTo>
                <a:cubicBezTo>
                  <a:pt x="3668018" y="1300609"/>
                  <a:pt x="3661098" y="1301056"/>
                  <a:pt x="3653954" y="1297931"/>
                </a:cubicBezTo>
                <a:cubicBezTo>
                  <a:pt x="3647257" y="1295252"/>
                  <a:pt x="3641899" y="1292126"/>
                  <a:pt x="3637880" y="1288554"/>
                </a:cubicBezTo>
                <a:cubicBezTo>
                  <a:pt x="3634755" y="1285429"/>
                  <a:pt x="3631630" y="1282304"/>
                  <a:pt x="3628504" y="1279178"/>
                </a:cubicBezTo>
                <a:cubicBezTo>
                  <a:pt x="3625825" y="1276499"/>
                  <a:pt x="3623816" y="1271365"/>
                  <a:pt x="3622477" y="1263775"/>
                </a:cubicBezTo>
                <a:cubicBezTo>
                  <a:pt x="3622477" y="1257077"/>
                  <a:pt x="3626049" y="1252166"/>
                  <a:pt x="3633192" y="1249041"/>
                </a:cubicBezTo>
                <a:cubicBezTo>
                  <a:pt x="3642568" y="1246362"/>
                  <a:pt x="3656856" y="1242343"/>
                  <a:pt x="3676055" y="1236985"/>
                </a:cubicBezTo>
                <a:cubicBezTo>
                  <a:pt x="3685431" y="1234307"/>
                  <a:pt x="3697040" y="1231181"/>
                  <a:pt x="3710881" y="1227609"/>
                </a:cubicBezTo>
                <a:cubicBezTo>
                  <a:pt x="3710434" y="1222251"/>
                  <a:pt x="3709988" y="1216224"/>
                  <a:pt x="3709541" y="1209527"/>
                </a:cubicBezTo>
                <a:cubicBezTo>
                  <a:pt x="3709541" y="1188095"/>
                  <a:pt x="3709318" y="1170013"/>
                  <a:pt x="3708871" y="1155279"/>
                </a:cubicBezTo>
                <a:cubicBezTo>
                  <a:pt x="3708871" y="1140545"/>
                  <a:pt x="3709095" y="1129159"/>
                  <a:pt x="3709541" y="1121123"/>
                </a:cubicBezTo>
                <a:cubicBezTo>
                  <a:pt x="3709541" y="1113086"/>
                  <a:pt x="3709541" y="1105942"/>
                  <a:pt x="3709541" y="1099692"/>
                </a:cubicBezTo>
                <a:cubicBezTo>
                  <a:pt x="3709541" y="1092994"/>
                  <a:pt x="3709988" y="1087860"/>
                  <a:pt x="3710881" y="1084288"/>
                </a:cubicBezTo>
                <a:cubicBezTo>
                  <a:pt x="3710881" y="1077591"/>
                  <a:pt x="3711774" y="1071786"/>
                  <a:pt x="3713559" y="1066875"/>
                </a:cubicBezTo>
                <a:cubicBezTo>
                  <a:pt x="3714006" y="1061517"/>
                  <a:pt x="3715792" y="1057275"/>
                  <a:pt x="3718917" y="1054150"/>
                </a:cubicBezTo>
                <a:cubicBezTo>
                  <a:pt x="3721596" y="1051471"/>
                  <a:pt x="3724945" y="1049685"/>
                  <a:pt x="3728963" y="1048792"/>
                </a:cubicBezTo>
                <a:cubicBezTo>
                  <a:pt x="3732982" y="1048792"/>
                  <a:pt x="3737446" y="1050578"/>
                  <a:pt x="3742358" y="1054150"/>
                </a:cubicBezTo>
                <a:cubicBezTo>
                  <a:pt x="3745483" y="1056829"/>
                  <a:pt x="3749278" y="1059954"/>
                  <a:pt x="3753743" y="1063526"/>
                </a:cubicBezTo>
                <a:cubicBezTo>
                  <a:pt x="3762226" y="1063526"/>
                  <a:pt x="3776067" y="1061294"/>
                  <a:pt x="3795266" y="1056829"/>
                </a:cubicBezTo>
                <a:cubicBezTo>
                  <a:pt x="3818037" y="1051471"/>
                  <a:pt x="3831878" y="1047453"/>
                  <a:pt x="3836789" y="1044774"/>
                </a:cubicBezTo>
                <a:cubicBezTo>
                  <a:pt x="3840808" y="1042095"/>
                  <a:pt x="3844603" y="1040756"/>
                  <a:pt x="3848175" y="1040756"/>
                </a:cubicBezTo>
                <a:cubicBezTo>
                  <a:pt x="3852193" y="1040756"/>
                  <a:pt x="3858220" y="1044997"/>
                  <a:pt x="3866257" y="1053480"/>
                </a:cubicBezTo>
                <a:cubicBezTo>
                  <a:pt x="3874294" y="1061517"/>
                  <a:pt x="3876080" y="1068438"/>
                  <a:pt x="3871615" y="1074242"/>
                </a:cubicBezTo>
                <a:cubicBezTo>
                  <a:pt x="3867597" y="1080046"/>
                  <a:pt x="3862462" y="1083395"/>
                  <a:pt x="3856211" y="1084288"/>
                </a:cubicBezTo>
                <a:cubicBezTo>
                  <a:pt x="3850407" y="1084734"/>
                  <a:pt x="3844379" y="1086520"/>
                  <a:pt x="3838129" y="1089646"/>
                </a:cubicBezTo>
                <a:cubicBezTo>
                  <a:pt x="3832324" y="1092325"/>
                  <a:pt x="3807544" y="1097682"/>
                  <a:pt x="3763789" y="1105719"/>
                </a:cubicBezTo>
                <a:cubicBezTo>
                  <a:pt x="3761110" y="1105719"/>
                  <a:pt x="3759101" y="1105942"/>
                  <a:pt x="3757761" y="1106389"/>
                </a:cubicBezTo>
                <a:cubicBezTo>
                  <a:pt x="3757315" y="1109068"/>
                  <a:pt x="3756645" y="1114425"/>
                  <a:pt x="3755752" y="1122462"/>
                </a:cubicBezTo>
                <a:cubicBezTo>
                  <a:pt x="3755752" y="1130499"/>
                  <a:pt x="3755529" y="1137866"/>
                  <a:pt x="3755083" y="1144563"/>
                </a:cubicBezTo>
                <a:cubicBezTo>
                  <a:pt x="3755083" y="1151260"/>
                  <a:pt x="3755083" y="1156842"/>
                  <a:pt x="3755083" y="1161306"/>
                </a:cubicBezTo>
                <a:cubicBezTo>
                  <a:pt x="3755083" y="1165325"/>
                  <a:pt x="3755306" y="1173138"/>
                  <a:pt x="3755752" y="1184747"/>
                </a:cubicBezTo>
                <a:cubicBezTo>
                  <a:pt x="3755752" y="1195909"/>
                  <a:pt x="3756199" y="1203722"/>
                  <a:pt x="3757092" y="1208187"/>
                </a:cubicBezTo>
                <a:cubicBezTo>
                  <a:pt x="3757092" y="1210866"/>
                  <a:pt x="3757315" y="1213545"/>
                  <a:pt x="3757761" y="1216224"/>
                </a:cubicBezTo>
                <a:cubicBezTo>
                  <a:pt x="3782318" y="1210866"/>
                  <a:pt x="3800847" y="1206848"/>
                  <a:pt x="3813349" y="1204169"/>
                </a:cubicBezTo>
                <a:cubicBezTo>
                  <a:pt x="3826743" y="1201490"/>
                  <a:pt x="3837905" y="1198588"/>
                  <a:pt x="3846835" y="1195462"/>
                </a:cubicBezTo>
                <a:cubicBezTo>
                  <a:pt x="3852193" y="1193676"/>
                  <a:pt x="3856881" y="1193230"/>
                  <a:pt x="3860899" y="1194123"/>
                </a:cubicBezTo>
                <a:cubicBezTo>
                  <a:pt x="3864025" y="1195462"/>
                  <a:pt x="3867373" y="1197472"/>
                  <a:pt x="3870945" y="1200150"/>
                </a:cubicBezTo>
                <a:cubicBezTo>
                  <a:pt x="3873624" y="1202829"/>
                  <a:pt x="3875857" y="1205508"/>
                  <a:pt x="3877642" y="1208187"/>
                </a:cubicBezTo>
                <a:cubicBezTo>
                  <a:pt x="3878982" y="1210866"/>
                  <a:pt x="3878982" y="1213992"/>
                  <a:pt x="3877642" y="1217563"/>
                </a:cubicBezTo>
                <a:cubicBezTo>
                  <a:pt x="3876303" y="1220689"/>
                  <a:pt x="3871615" y="1223368"/>
                  <a:pt x="3863578" y="1225600"/>
                </a:cubicBezTo>
                <a:cubicBezTo>
                  <a:pt x="3859560" y="1225600"/>
                  <a:pt x="3854649" y="1226716"/>
                  <a:pt x="3848844" y="1228949"/>
                </a:cubicBezTo>
                <a:cubicBezTo>
                  <a:pt x="3854202" y="1233414"/>
                  <a:pt x="3858667" y="1238102"/>
                  <a:pt x="3862239" y="1243013"/>
                </a:cubicBezTo>
                <a:cubicBezTo>
                  <a:pt x="3866704" y="1248817"/>
                  <a:pt x="3869606" y="1255738"/>
                  <a:pt x="3870945" y="1263775"/>
                </a:cubicBezTo>
                <a:cubicBezTo>
                  <a:pt x="3870945" y="1263775"/>
                  <a:pt x="3871615" y="1263998"/>
                  <a:pt x="3872954" y="1264444"/>
                </a:cubicBezTo>
                <a:cubicBezTo>
                  <a:pt x="3876973" y="1264444"/>
                  <a:pt x="3881438" y="1264667"/>
                  <a:pt x="3886349" y="1265114"/>
                </a:cubicBezTo>
                <a:cubicBezTo>
                  <a:pt x="3886795" y="1265114"/>
                  <a:pt x="3888135" y="1265337"/>
                  <a:pt x="3890367" y="1265784"/>
                </a:cubicBezTo>
                <a:cubicBezTo>
                  <a:pt x="3890367" y="1188988"/>
                  <a:pt x="3890367" y="1111970"/>
                  <a:pt x="3890367" y="1034728"/>
                </a:cubicBezTo>
                <a:cubicBezTo>
                  <a:pt x="3779193" y="1034728"/>
                  <a:pt x="3668465" y="1034728"/>
                  <a:pt x="3558183" y="1034728"/>
                </a:cubicBezTo>
                <a:close/>
                <a:moveTo>
                  <a:pt x="3000375" y="1034728"/>
                </a:moveTo>
                <a:cubicBezTo>
                  <a:pt x="3000375" y="1106166"/>
                  <a:pt x="3000375" y="1178050"/>
                  <a:pt x="3000375" y="1250380"/>
                </a:cubicBezTo>
                <a:cubicBezTo>
                  <a:pt x="3008412" y="1227609"/>
                  <a:pt x="3020244" y="1201267"/>
                  <a:pt x="3035871" y="1171352"/>
                </a:cubicBezTo>
                <a:cubicBezTo>
                  <a:pt x="3054623" y="1132508"/>
                  <a:pt x="3071366" y="1104156"/>
                  <a:pt x="3086100" y="1086297"/>
                </a:cubicBezTo>
                <a:cubicBezTo>
                  <a:pt x="3092797" y="1076921"/>
                  <a:pt x="3096816" y="1069107"/>
                  <a:pt x="3098155" y="1062857"/>
                </a:cubicBezTo>
                <a:cubicBezTo>
                  <a:pt x="3099495" y="1057052"/>
                  <a:pt x="3102620" y="1053257"/>
                  <a:pt x="3107531" y="1051471"/>
                </a:cubicBezTo>
                <a:cubicBezTo>
                  <a:pt x="3112889" y="1050132"/>
                  <a:pt x="3119363" y="1050801"/>
                  <a:pt x="3126953" y="1053480"/>
                </a:cubicBezTo>
                <a:cubicBezTo>
                  <a:pt x="3133651" y="1056159"/>
                  <a:pt x="3140348" y="1058168"/>
                  <a:pt x="3147045" y="1059508"/>
                </a:cubicBezTo>
                <a:cubicBezTo>
                  <a:pt x="3152850" y="1059954"/>
                  <a:pt x="3159100" y="1064642"/>
                  <a:pt x="3165798" y="1073572"/>
                </a:cubicBezTo>
                <a:cubicBezTo>
                  <a:pt x="3171602" y="1082055"/>
                  <a:pt x="3172941" y="1090762"/>
                  <a:pt x="3169816" y="1099692"/>
                </a:cubicBezTo>
                <a:cubicBezTo>
                  <a:pt x="3167137" y="1107728"/>
                  <a:pt x="3163565" y="1114649"/>
                  <a:pt x="3159100" y="1120453"/>
                </a:cubicBezTo>
                <a:cubicBezTo>
                  <a:pt x="3143027" y="1140991"/>
                  <a:pt x="3124721" y="1170906"/>
                  <a:pt x="3104183" y="1210196"/>
                </a:cubicBezTo>
                <a:cubicBezTo>
                  <a:pt x="3122042" y="1204839"/>
                  <a:pt x="3137223" y="1200150"/>
                  <a:pt x="3149724" y="1196132"/>
                </a:cubicBezTo>
                <a:cubicBezTo>
                  <a:pt x="3174281" y="1186756"/>
                  <a:pt x="3190801" y="1176933"/>
                  <a:pt x="3199284" y="1166664"/>
                </a:cubicBezTo>
                <a:cubicBezTo>
                  <a:pt x="3205981" y="1159520"/>
                  <a:pt x="3215581" y="1158404"/>
                  <a:pt x="3228082" y="1163316"/>
                </a:cubicBezTo>
                <a:cubicBezTo>
                  <a:pt x="3240137" y="1168673"/>
                  <a:pt x="3249290" y="1175371"/>
                  <a:pt x="3255541" y="1183407"/>
                </a:cubicBezTo>
                <a:cubicBezTo>
                  <a:pt x="3260899" y="1191444"/>
                  <a:pt x="3263801" y="1198811"/>
                  <a:pt x="3264247" y="1205508"/>
                </a:cubicBezTo>
                <a:cubicBezTo>
                  <a:pt x="3264247" y="1212206"/>
                  <a:pt x="3261792" y="1218903"/>
                  <a:pt x="3256880" y="1225600"/>
                </a:cubicBezTo>
                <a:cubicBezTo>
                  <a:pt x="3250183" y="1236316"/>
                  <a:pt x="3239914" y="1242790"/>
                  <a:pt x="3226073" y="1245022"/>
                </a:cubicBezTo>
                <a:cubicBezTo>
                  <a:pt x="3212678" y="1246808"/>
                  <a:pt x="3197275" y="1251496"/>
                  <a:pt x="3179862" y="1259086"/>
                </a:cubicBezTo>
                <a:cubicBezTo>
                  <a:pt x="3179415" y="1259086"/>
                  <a:pt x="3178746" y="1259086"/>
                  <a:pt x="3177853" y="1259086"/>
                </a:cubicBezTo>
                <a:cubicBezTo>
                  <a:pt x="3180978" y="1265784"/>
                  <a:pt x="3182764" y="1273597"/>
                  <a:pt x="3183210" y="1282527"/>
                </a:cubicBezTo>
                <a:cubicBezTo>
                  <a:pt x="3183210" y="1292350"/>
                  <a:pt x="3182541" y="1300386"/>
                  <a:pt x="3181201" y="1306637"/>
                </a:cubicBezTo>
                <a:cubicBezTo>
                  <a:pt x="3178076" y="1317353"/>
                  <a:pt x="3174281" y="1337891"/>
                  <a:pt x="3169816" y="1368252"/>
                </a:cubicBezTo>
                <a:cubicBezTo>
                  <a:pt x="3223394" y="1368252"/>
                  <a:pt x="3277642" y="1368029"/>
                  <a:pt x="3332559" y="1367582"/>
                </a:cubicBezTo>
                <a:cubicBezTo>
                  <a:pt x="3332559" y="1256408"/>
                  <a:pt x="3332559" y="1145456"/>
                  <a:pt x="3332559" y="1034728"/>
                </a:cubicBezTo>
                <a:cubicBezTo>
                  <a:pt x="3221385" y="1034728"/>
                  <a:pt x="3110657" y="1034728"/>
                  <a:pt x="3000375" y="1034728"/>
                </a:cubicBezTo>
                <a:close/>
                <a:moveTo>
                  <a:pt x="2662833" y="1034728"/>
                </a:moveTo>
                <a:cubicBezTo>
                  <a:pt x="2662833" y="1145010"/>
                  <a:pt x="2662833" y="1255961"/>
                  <a:pt x="2662833" y="1367582"/>
                </a:cubicBezTo>
                <a:cubicBezTo>
                  <a:pt x="2688283" y="1367582"/>
                  <a:pt x="2714179" y="1367582"/>
                  <a:pt x="2740521" y="1367582"/>
                </a:cubicBezTo>
                <a:cubicBezTo>
                  <a:pt x="2740521" y="1359099"/>
                  <a:pt x="2740968" y="1350392"/>
                  <a:pt x="2741861" y="1341463"/>
                </a:cubicBezTo>
                <a:cubicBezTo>
                  <a:pt x="2740521" y="1318246"/>
                  <a:pt x="2742977" y="1299717"/>
                  <a:pt x="2749228" y="1285875"/>
                </a:cubicBezTo>
                <a:cubicBezTo>
                  <a:pt x="2755925" y="1272481"/>
                  <a:pt x="2765971" y="1268239"/>
                  <a:pt x="2779365" y="1273151"/>
                </a:cubicBezTo>
                <a:cubicBezTo>
                  <a:pt x="2786063" y="1275830"/>
                  <a:pt x="2792313" y="1279178"/>
                  <a:pt x="2798118" y="1283197"/>
                </a:cubicBezTo>
                <a:cubicBezTo>
                  <a:pt x="2807940" y="1277392"/>
                  <a:pt x="2818656" y="1270695"/>
                  <a:pt x="2830265" y="1263105"/>
                </a:cubicBezTo>
                <a:cubicBezTo>
                  <a:pt x="2838748" y="1256408"/>
                  <a:pt x="2846784" y="1250826"/>
                  <a:pt x="2854375" y="1246362"/>
                </a:cubicBezTo>
                <a:cubicBezTo>
                  <a:pt x="2858840" y="1239664"/>
                  <a:pt x="2863528" y="1231851"/>
                  <a:pt x="2868439" y="1222921"/>
                </a:cubicBezTo>
                <a:cubicBezTo>
                  <a:pt x="2876922" y="1205508"/>
                  <a:pt x="2884736" y="1189658"/>
                  <a:pt x="2891879" y="1175371"/>
                </a:cubicBezTo>
                <a:cubicBezTo>
                  <a:pt x="2898577" y="1160637"/>
                  <a:pt x="2901702" y="1152377"/>
                  <a:pt x="2901256" y="1150591"/>
                </a:cubicBezTo>
                <a:cubicBezTo>
                  <a:pt x="2897237" y="1147912"/>
                  <a:pt x="2884066" y="1153716"/>
                  <a:pt x="2861742" y="1168004"/>
                </a:cubicBezTo>
                <a:cubicBezTo>
                  <a:pt x="2840310" y="1182738"/>
                  <a:pt x="2817986" y="1193676"/>
                  <a:pt x="2794769" y="1200820"/>
                </a:cubicBezTo>
                <a:cubicBezTo>
                  <a:pt x="2787625" y="1202606"/>
                  <a:pt x="2780482" y="1202606"/>
                  <a:pt x="2773338" y="1200820"/>
                </a:cubicBezTo>
                <a:cubicBezTo>
                  <a:pt x="2766641" y="1198141"/>
                  <a:pt x="2760166" y="1189658"/>
                  <a:pt x="2753916" y="1175371"/>
                </a:cubicBezTo>
                <a:cubicBezTo>
                  <a:pt x="2748558" y="1160637"/>
                  <a:pt x="2747888" y="1149475"/>
                  <a:pt x="2751907" y="1141884"/>
                </a:cubicBezTo>
                <a:cubicBezTo>
                  <a:pt x="2755925" y="1135187"/>
                  <a:pt x="2763515" y="1131615"/>
                  <a:pt x="2774677" y="1131169"/>
                </a:cubicBezTo>
                <a:cubicBezTo>
                  <a:pt x="2799234" y="1129383"/>
                  <a:pt x="2826246" y="1124025"/>
                  <a:pt x="2855714" y="1115095"/>
                </a:cubicBezTo>
                <a:cubicBezTo>
                  <a:pt x="2883843" y="1107058"/>
                  <a:pt x="2903488" y="1097459"/>
                  <a:pt x="2914650" y="1086297"/>
                </a:cubicBezTo>
                <a:cubicBezTo>
                  <a:pt x="2928045" y="1078260"/>
                  <a:pt x="2940769" y="1077144"/>
                  <a:pt x="2952825" y="1082948"/>
                </a:cubicBezTo>
                <a:cubicBezTo>
                  <a:pt x="2963987" y="1088306"/>
                  <a:pt x="2972916" y="1099245"/>
                  <a:pt x="2979614" y="1115765"/>
                </a:cubicBezTo>
                <a:cubicBezTo>
                  <a:pt x="2985418" y="1130945"/>
                  <a:pt x="2984748" y="1151260"/>
                  <a:pt x="2977604" y="1176710"/>
                </a:cubicBezTo>
                <a:cubicBezTo>
                  <a:pt x="2968228" y="1191444"/>
                  <a:pt x="2954834" y="1210420"/>
                  <a:pt x="2937421" y="1233637"/>
                </a:cubicBezTo>
                <a:cubicBezTo>
                  <a:pt x="2930724" y="1241674"/>
                  <a:pt x="2924250" y="1248817"/>
                  <a:pt x="2917999" y="1255068"/>
                </a:cubicBezTo>
                <a:cubicBezTo>
                  <a:pt x="2917999" y="1255068"/>
                  <a:pt x="2918222" y="1255738"/>
                  <a:pt x="2918668" y="1257077"/>
                </a:cubicBezTo>
                <a:cubicBezTo>
                  <a:pt x="2918668" y="1258863"/>
                  <a:pt x="2918668" y="1262658"/>
                  <a:pt x="2918668" y="1268463"/>
                </a:cubicBezTo>
                <a:cubicBezTo>
                  <a:pt x="2918668" y="1272927"/>
                  <a:pt x="2916883" y="1276723"/>
                  <a:pt x="2913311" y="1279848"/>
                </a:cubicBezTo>
                <a:cubicBezTo>
                  <a:pt x="2892772" y="1297707"/>
                  <a:pt x="2873574" y="1311772"/>
                  <a:pt x="2855714" y="1322041"/>
                </a:cubicBezTo>
                <a:cubicBezTo>
                  <a:pt x="2839194" y="1330077"/>
                  <a:pt x="2824014" y="1337444"/>
                  <a:pt x="2810173" y="1344142"/>
                </a:cubicBezTo>
                <a:cubicBezTo>
                  <a:pt x="2808833" y="1349500"/>
                  <a:pt x="2807717" y="1357313"/>
                  <a:pt x="2806824" y="1367582"/>
                </a:cubicBezTo>
                <a:cubicBezTo>
                  <a:pt x="2854151" y="1367582"/>
                  <a:pt x="2902595" y="1367582"/>
                  <a:pt x="2952155" y="1367582"/>
                </a:cubicBezTo>
                <a:cubicBezTo>
                  <a:pt x="2946797" y="1364457"/>
                  <a:pt x="2940993" y="1361555"/>
                  <a:pt x="2934742" y="1358876"/>
                </a:cubicBezTo>
                <a:cubicBezTo>
                  <a:pt x="2923580" y="1356197"/>
                  <a:pt x="2914427" y="1350169"/>
                  <a:pt x="2907283" y="1340793"/>
                </a:cubicBezTo>
                <a:cubicBezTo>
                  <a:pt x="2900586" y="1331417"/>
                  <a:pt x="2897907" y="1323157"/>
                  <a:pt x="2899246" y="1316013"/>
                </a:cubicBezTo>
                <a:cubicBezTo>
                  <a:pt x="2900586" y="1309316"/>
                  <a:pt x="2904604" y="1303065"/>
                  <a:pt x="2911301" y="1297261"/>
                </a:cubicBezTo>
                <a:cubicBezTo>
                  <a:pt x="2917106" y="1291903"/>
                  <a:pt x="2923133" y="1288554"/>
                  <a:pt x="2929384" y="1287215"/>
                </a:cubicBezTo>
                <a:cubicBezTo>
                  <a:pt x="2935188" y="1285875"/>
                  <a:pt x="2945458" y="1289224"/>
                  <a:pt x="2960191" y="1297261"/>
                </a:cubicBezTo>
                <a:cubicBezTo>
                  <a:pt x="2968228" y="1300386"/>
                  <a:pt x="2975818" y="1304405"/>
                  <a:pt x="2982962" y="1309316"/>
                </a:cubicBezTo>
                <a:cubicBezTo>
                  <a:pt x="2985641" y="1299493"/>
                  <a:pt x="2988990" y="1288108"/>
                  <a:pt x="2993008" y="1275160"/>
                </a:cubicBezTo>
                <a:cubicBezTo>
                  <a:pt x="2993008" y="1273374"/>
                  <a:pt x="2993678" y="1270918"/>
                  <a:pt x="2995017" y="1267793"/>
                </a:cubicBezTo>
                <a:cubicBezTo>
                  <a:pt x="2995017" y="1190105"/>
                  <a:pt x="2995017" y="1112416"/>
                  <a:pt x="2995017" y="1034728"/>
                </a:cubicBezTo>
                <a:cubicBezTo>
                  <a:pt x="2883843" y="1034728"/>
                  <a:pt x="2773115" y="1034728"/>
                  <a:pt x="2662833" y="1034728"/>
                </a:cubicBezTo>
                <a:close/>
                <a:moveTo>
                  <a:pt x="2114550" y="1034728"/>
                </a:moveTo>
                <a:cubicBezTo>
                  <a:pt x="2114550" y="1053480"/>
                  <a:pt x="2114550" y="1072456"/>
                  <a:pt x="2114550" y="1091655"/>
                </a:cubicBezTo>
                <a:cubicBezTo>
                  <a:pt x="2129284" y="1087636"/>
                  <a:pt x="2140000" y="1083395"/>
                  <a:pt x="2146697" y="1078930"/>
                </a:cubicBezTo>
                <a:cubicBezTo>
                  <a:pt x="2152501" y="1074912"/>
                  <a:pt x="2158752" y="1074688"/>
                  <a:pt x="2165449" y="1078260"/>
                </a:cubicBezTo>
                <a:cubicBezTo>
                  <a:pt x="2171254" y="1082279"/>
                  <a:pt x="2178398" y="1085404"/>
                  <a:pt x="2186881" y="1087636"/>
                </a:cubicBezTo>
                <a:cubicBezTo>
                  <a:pt x="2194024" y="1089422"/>
                  <a:pt x="2200498" y="1094334"/>
                  <a:pt x="2206303" y="1102370"/>
                </a:cubicBezTo>
                <a:cubicBezTo>
                  <a:pt x="2211661" y="1109514"/>
                  <a:pt x="2214116" y="1118444"/>
                  <a:pt x="2213670" y="1129159"/>
                </a:cubicBezTo>
                <a:cubicBezTo>
                  <a:pt x="2213670" y="1138982"/>
                  <a:pt x="2209875" y="1146796"/>
                  <a:pt x="2202284" y="1152600"/>
                </a:cubicBezTo>
                <a:cubicBezTo>
                  <a:pt x="2192462" y="1158404"/>
                  <a:pt x="2178844" y="1164432"/>
                  <a:pt x="2161431" y="1170683"/>
                </a:cubicBezTo>
                <a:cubicBezTo>
                  <a:pt x="2161878" y="1174701"/>
                  <a:pt x="2162547" y="1179612"/>
                  <a:pt x="2163440" y="1185417"/>
                </a:cubicBezTo>
                <a:cubicBezTo>
                  <a:pt x="2163440" y="1198811"/>
                  <a:pt x="2159199" y="1213545"/>
                  <a:pt x="2150715" y="1229618"/>
                </a:cubicBezTo>
                <a:cubicBezTo>
                  <a:pt x="2142679" y="1243459"/>
                  <a:pt x="2135089" y="1257747"/>
                  <a:pt x="2127945" y="1272481"/>
                </a:cubicBezTo>
                <a:cubicBezTo>
                  <a:pt x="2149376" y="1267123"/>
                  <a:pt x="2166566" y="1262882"/>
                  <a:pt x="2179514" y="1259756"/>
                </a:cubicBezTo>
                <a:cubicBezTo>
                  <a:pt x="2198713" y="1255291"/>
                  <a:pt x="2214786" y="1250826"/>
                  <a:pt x="2227734" y="1246362"/>
                </a:cubicBezTo>
                <a:cubicBezTo>
                  <a:pt x="2242468" y="1242343"/>
                  <a:pt x="2254523" y="1241897"/>
                  <a:pt x="2263899" y="1245022"/>
                </a:cubicBezTo>
                <a:cubicBezTo>
                  <a:pt x="2272382" y="1248148"/>
                  <a:pt x="2280642" y="1253729"/>
                  <a:pt x="2288679" y="1261765"/>
                </a:cubicBezTo>
                <a:cubicBezTo>
                  <a:pt x="2295376" y="1268463"/>
                  <a:pt x="2300734" y="1275383"/>
                  <a:pt x="2304752" y="1282527"/>
                </a:cubicBezTo>
                <a:cubicBezTo>
                  <a:pt x="2307431" y="1289224"/>
                  <a:pt x="2306762" y="1297261"/>
                  <a:pt x="2302743" y="1306637"/>
                </a:cubicBezTo>
                <a:cubicBezTo>
                  <a:pt x="2298725" y="1314674"/>
                  <a:pt x="2286670" y="1320478"/>
                  <a:pt x="2266578" y="1324050"/>
                </a:cubicBezTo>
                <a:cubicBezTo>
                  <a:pt x="2242468" y="1326729"/>
                  <a:pt x="2194471" y="1337221"/>
                  <a:pt x="2122587" y="1355527"/>
                </a:cubicBezTo>
                <a:cubicBezTo>
                  <a:pt x="2119908" y="1355527"/>
                  <a:pt x="2117229" y="1355974"/>
                  <a:pt x="2114550" y="1356867"/>
                </a:cubicBezTo>
                <a:cubicBezTo>
                  <a:pt x="2114550" y="1358206"/>
                  <a:pt x="2114997" y="1360215"/>
                  <a:pt x="2115890" y="1362894"/>
                </a:cubicBezTo>
                <a:cubicBezTo>
                  <a:pt x="2121247" y="1358876"/>
                  <a:pt x="2129731" y="1357536"/>
                  <a:pt x="2141339" y="1358876"/>
                </a:cubicBezTo>
                <a:cubicBezTo>
                  <a:pt x="2150715" y="1358876"/>
                  <a:pt x="2158975" y="1361778"/>
                  <a:pt x="2166119" y="1367582"/>
                </a:cubicBezTo>
                <a:cubicBezTo>
                  <a:pt x="2258988" y="1367582"/>
                  <a:pt x="2352526" y="1367582"/>
                  <a:pt x="2446734" y="1367582"/>
                </a:cubicBezTo>
                <a:cubicBezTo>
                  <a:pt x="2446734" y="1256408"/>
                  <a:pt x="2446734" y="1145456"/>
                  <a:pt x="2446734" y="1034728"/>
                </a:cubicBezTo>
                <a:cubicBezTo>
                  <a:pt x="2335560" y="1034728"/>
                  <a:pt x="2224832" y="1034728"/>
                  <a:pt x="2114550" y="1034728"/>
                </a:cubicBezTo>
                <a:close/>
                <a:moveTo>
                  <a:pt x="1777008" y="1034728"/>
                </a:moveTo>
                <a:cubicBezTo>
                  <a:pt x="1777008" y="1145010"/>
                  <a:pt x="1777008" y="1255961"/>
                  <a:pt x="1777008" y="1367582"/>
                </a:cubicBezTo>
                <a:cubicBezTo>
                  <a:pt x="1821210" y="1367582"/>
                  <a:pt x="1865635" y="1367582"/>
                  <a:pt x="1910284" y="1367582"/>
                </a:cubicBezTo>
                <a:cubicBezTo>
                  <a:pt x="1907605" y="1363564"/>
                  <a:pt x="1906265" y="1357536"/>
                  <a:pt x="1906265" y="1349500"/>
                </a:cubicBezTo>
                <a:cubicBezTo>
                  <a:pt x="1906265" y="1339677"/>
                  <a:pt x="1911623" y="1332980"/>
                  <a:pt x="1922339" y="1329408"/>
                </a:cubicBezTo>
                <a:cubicBezTo>
                  <a:pt x="1935733" y="1324943"/>
                  <a:pt x="1956048" y="1318692"/>
                  <a:pt x="1983284" y="1310655"/>
                </a:cubicBezTo>
                <a:cubicBezTo>
                  <a:pt x="1999804" y="1305298"/>
                  <a:pt x="2020565" y="1299493"/>
                  <a:pt x="2045568" y="1293242"/>
                </a:cubicBezTo>
                <a:cubicBezTo>
                  <a:pt x="2056731" y="1266453"/>
                  <a:pt x="2068339" y="1237655"/>
                  <a:pt x="2080394" y="1206848"/>
                </a:cubicBezTo>
                <a:cubicBezTo>
                  <a:pt x="2081733" y="1202829"/>
                  <a:pt x="2082850" y="1198811"/>
                  <a:pt x="2083743" y="1194793"/>
                </a:cubicBezTo>
                <a:cubicBezTo>
                  <a:pt x="2075706" y="1196132"/>
                  <a:pt x="2069232" y="1197472"/>
                  <a:pt x="2064321" y="1198811"/>
                </a:cubicBezTo>
                <a:cubicBezTo>
                  <a:pt x="2054498" y="1200150"/>
                  <a:pt x="2046238" y="1199481"/>
                  <a:pt x="2039541" y="1196802"/>
                </a:cubicBezTo>
                <a:cubicBezTo>
                  <a:pt x="2033737" y="1194123"/>
                  <a:pt x="2027709" y="1191444"/>
                  <a:pt x="2021458" y="1188765"/>
                </a:cubicBezTo>
                <a:cubicBezTo>
                  <a:pt x="2016100" y="1186086"/>
                  <a:pt x="2010966" y="1182291"/>
                  <a:pt x="2006055" y="1177380"/>
                </a:cubicBezTo>
                <a:cubicBezTo>
                  <a:pt x="2001590" y="1172915"/>
                  <a:pt x="1998911" y="1167334"/>
                  <a:pt x="1998018" y="1160637"/>
                </a:cubicBezTo>
                <a:cubicBezTo>
                  <a:pt x="1998018" y="1154832"/>
                  <a:pt x="1995785" y="1149028"/>
                  <a:pt x="1991321" y="1143224"/>
                </a:cubicBezTo>
                <a:cubicBezTo>
                  <a:pt x="1987302" y="1138759"/>
                  <a:pt x="1987079" y="1133178"/>
                  <a:pt x="1990651" y="1126481"/>
                </a:cubicBezTo>
                <a:cubicBezTo>
                  <a:pt x="1994669" y="1120676"/>
                  <a:pt x="1998911" y="1117328"/>
                  <a:pt x="2003375" y="1116435"/>
                </a:cubicBezTo>
                <a:cubicBezTo>
                  <a:pt x="2014091" y="1115095"/>
                  <a:pt x="2023467" y="1113309"/>
                  <a:pt x="2031504" y="1111077"/>
                </a:cubicBezTo>
                <a:cubicBezTo>
                  <a:pt x="2039541" y="1109291"/>
                  <a:pt x="2048917" y="1107505"/>
                  <a:pt x="2059633" y="1105719"/>
                </a:cubicBezTo>
                <a:cubicBezTo>
                  <a:pt x="2070348" y="1104380"/>
                  <a:pt x="2085752" y="1100808"/>
                  <a:pt x="2105844" y="1095003"/>
                </a:cubicBezTo>
                <a:cubicBezTo>
                  <a:pt x="2106290" y="1095003"/>
                  <a:pt x="2107406" y="1094557"/>
                  <a:pt x="2109192" y="1093664"/>
                </a:cubicBezTo>
                <a:cubicBezTo>
                  <a:pt x="2109192" y="1073572"/>
                  <a:pt x="2109192" y="1053927"/>
                  <a:pt x="2109192" y="1034728"/>
                </a:cubicBezTo>
                <a:cubicBezTo>
                  <a:pt x="1998018" y="1034728"/>
                  <a:pt x="1887290" y="1034728"/>
                  <a:pt x="1777008" y="1034728"/>
                </a:cubicBezTo>
                <a:close/>
                <a:moveTo>
                  <a:pt x="1228725" y="1034728"/>
                </a:moveTo>
                <a:cubicBezTo>
                  <a:pt x="1228725" y="1042765"/>
                  <a:pt x="1228725" y="1051471"/>
                  <a:pt x="1228725" y="1060847"/>
                </a:cubicBezTo>
                <a:cubicBezTo>
                  <a:pt x="1236762" y="1066205"/>
                  <a:pt x="1242790" y="1072456"/>
                  <a:pt x="1246808" y="1079600"/>
                </a:cubicBezTo>
                <a:cubicBezTo>
                  <a:pt x="1247255" y="1082279"/>
                  <a:pt x="1248371" y="1087190"/>
                  <a:pt x="1250157" y="1094334"/>
                </a:cubicBezTo>
                <a:cubicBezTo>
                  <a:pt x="1251942" y="1094334"/>
                  <a:pt x="1254398" y="1094334"/>
                  <a:pt x="1257523" y="1094334"/>
                </a:cubicBezTo>
                <a:cubicBezTo>
                  <a:pt x="1278955" y="1092994"/>
                  <a:pt x="1293242" y="1091208"/>
                  <a:pt x="1300386" y="1088976"/>
                </a:cubicBezTo>
                <a:cubicBezTo>
                  <a:pt x="1303065" y="1088529"/>
                  <a:pt x="1305744" y="1087413"/>
                  <a:pt x="1308423" y="1085627"/>
                </a:cubicBezTo>
                <a:cubicBezTo>
                  <a:pt x="1310209" y="1084288"/>
                  <a:pt x="1313781" y="1085181"/>
                  <a:pt x="1319138" y="1088306"/>
                </a:cubicBezTo>
                <a:cubicBezTo>
                  <a:pt x="1323603" y="1090985"/>
                  <a:pt x="1330747" y="1093441"/>
                  <a:pt x="1340570" y="1095673"/>
                </a:cubicBezTo>
                <a:cubicBezTo>
                  <a:pt x="1349946" y="1097013"/>
                  <a:pt x="1356866" y="1100361"/>
                  <a:pt x="1361331" y="1105719"/>
                </a:cubicBezTo>
                <a:cubicBezTo>
                  <a:pt x="1365350" y="1111077"/>
                  <a:pt x="1367136" y="1118667"/>
                  <a:pt x="1366689" y="1128490"/>
                </a:cubicBezTo>
                <a:cubicBezTo>
                  <a:pt x="1366242" y="1137866"/>
                  <a:pt x="1363564" y="1144117"/>
                  <a:pt x="1358652" y="1147242"/>
                </a:cubicBezTo>
                <a:cubicBezTo>
                  <a:pt x="1354634" y="1149921"/>
                  <a:pt x="1349946" y="1151930"/>
                  <a:pt x="1344588" y="1153270"/>
                </a:cubicBezTo>
                <a:cubicBezTo>
                  <a:pt x="1340124" y="1154609"/>
                  <a:pt x="1332979" y="1153270"/>
                  <a:pt x="1323157" y="1149251"/>
                </a:cubicBezTo>
                <a:cubicBezTo>
                  <a:pt x="1317799" y="1147912"/>
                  <a:pt x="1302172" y="1149475"/>
                  <a:pt x="1276276" y="1153939"/>
                </a:cubicBezTo>
                <a:cubicBezTo>
                  <a:pt x="1268239" y="1155279"/>
                  <a:pt x="1260649" y="1156618"/>
                  <a:pt x="1253505" y="1157958"/>
                </a:cubicBezTo>
                <a:cubicBezTo>
                  <a:pt x="1253059" y="1165994"/>
                  <a:pt x="1251273" y="1172245"/>
                  <a:pt x="1248147" y="1176710"/>
                </a:cubicBezTo>
                <a:cubicBezTo>
                  <a:pt x="1243683" y="1185193"/>
                  <a:pt x="1238994" y="1190774"/>
                  <a:pt x="1234083" y="1193453"/>
                </a:cubicBezTo>
                <a:cubicBezTo>
                  <a:pt x="1232298" y="1193453"/>
                  <a:pt x="1230511" y="1194346"/>
                  <a:pt x="1228725" y="1196132"/>
                </a:cubicBezTo>
                <a:cubicBezTo>
                  <a:pt x="1228725" y="1218010"/>
                  <a:pt x="1228725" y="1240781"/>
                  <a:pt x="1228725" y="1264444"/>
                </a:cubicBezTo>
                <a:cubicBezTo>
                  <a:pt x="1231404" y="1261765"/>
                  <a:pt x="1234753" y="1258417"/>
                  <a:pt x="1238772" y="1254398"/>
                </a:cubicBezTo>
                <a:cubicBezTo>
                  <a:pt x="1252166" y="1239664"/>
                  <a:pt x="1264221" y="1226047"/>
                  <a:pt x="1274937" y="1213545"/>
                </a:cubicBezTo>
                <a:cubicBezTo>
                  <a:pt x="1284759" y="1201490"/>
                  <a:pt x="1293689" y="1191221"/>
                  <a:pt x="1301726" y="1182738"/>
                </a:cubicBezTo>
                <a:cubicBezTo>
                  <a:pt x="1309762" y="1174254"/>
                  <a:pt x="1318692" y="1172915"/>
                  <a:pt x="1328515" y="1178719"/>
                </a:cubicBezTo>
                <a:cubicBezTo>
                  <a:pt x="1337891" y="1185417"/>
                  <a:pt x="1344811" y="1192783"/>
                  <a:pt x="1349276" y="1200820"/>
                </a:cubicBezTo>
                <a:cubicBezTo>
                  <a:pt x="1353294" y="1208857"/>
                  <a:pt x="1352848" y="1215777"/>
                  <a:pt x="1347937" y="1221582"/>
                </a:cubicBezTo>
                <a:cubicBezTo>
                  <a:pt x="1343472" y="1226940"/>
                  <a:pt x="1337667" y="1231628"/>
                  <a:pt x="1330524" y="1235646"/>
                </a:cubicBezTo>
                <a:cubicBezTo>
                  <a:pt x="1322487" y="1239664"/>
                  <a:pt x="1307307" y="1250157"/>
                  <a:pt x="1284982" y="1267123"/>
                </a:cubicBezTo>
                <a:cubicBezTo>
                  <a:pt x="1279624" y="1270249"/>
                  <a:pt x="1274937" y="1273597"/>
                  <a:pt x="1270918" y="1277169"/>
                </a:cubicBezTo>
                <a:cubicBezTo>
                  <a:pt x="1287438" y="1275830"/>
                  <a:pt x="1304181" y="1274713"/>
                  <a:pt x="1321148" y="1273820"/>
                </a:cubicBezTo>
                <a:cubicBezTo>
                  <a:pt x="1389906" y="1269802"/>
                  <a:pt x="1429420" y="1265784"/>
                  <a:pt x="1439689" y="1261765"/>
                </a:cubicBezTo>
                <a:cubicBezTo>
                  <a:pt x="1448172" y="1257747"/>
                  <a:pt x="1458442" y="1257077"/>
                  <a:pt x="1470497" y="1259756"/>
                </a:cubicBezTo>
                <a:cubicBezTo>
                  <a:pt x="1481659" y="1262435"/>
                  <a:pt x="1492151" y="1267123"/>
                  <a:pt x="1501974" y="1273820"/>
                </a:cubicBezTo>
                <a:cubicBezTo>
                  <a:pt x="1511350" y="1279625"/>
                  <a:pt x="1515591" y="1288554"/>
                  <a:pt x="1514699" y="1300609"/>
                </a:cubicBezTo>
                <a:cubicBezTo>
                  <a:pt x="1514252" y="1312665"/>
                  <a:pt x="1510904" y="1320255"/>
                  <a:pt x="1504652" y="1323380"/>
                </a:cubicBezTo>
                <a:cubicBezTo>
                  <a:pt x="1499295" y="1326059"/>
                  <a:pt x="1494161" y="1329631"/>
                  <a:pt x="1489249" y="1334096"/>
                </a:cubicBezTo>
                <a:cubicBezTo>
                  <a:pt x="1485231" y="1338114"/>
                  <a:pt x="1470050" y="1333873"/>
                  <a:pt x="1443708" y="1321371"/>
                </a:cubicBezTo>
                <a:cubicBezTo>
                  <a:pt x="1428974" y="1314227"/>
                  <a:pt x="1397273" y="1311772"/>
                  <a:pt x="1348606" y="1314004"/>
                </a:cubicBezTo>
                <a:cubicBezTo>
                  <a:pt x="1308423" y="1315790"/>
                  <a:pt x="1268463" y="1320032"/>
                  <a:pt x="1228725" y="1326729"/>
                </a:cubicBezTo>
                <a:cubicBezTo>
                  <a:pt x="1228725" y="1338784"/>
                  <a:pt x="1228725" y="1351732"/>
                  <a:pt x="1228725" y="1365573"/>
                </a:cubicBezTo>
                <a:cubicBezTo>
                  <a:pt x="1233190" y="1365573"/>
                  <a:pt x="1237878" y="1365573"/>
                  <a:pt x="1242790" y="1365573"/>
                </a:cubicBezTo>
                <a:cubicBezTo>
                  <a:pt x="1268239" y="1366019"/>
                  <a:pt x="1285429" y="1362448"/>
                  <a:pt x="1294359" y="1354857"/>
                </a:cubicBezTo>
                <a:cubicBezTo>
                  <a:pt x="1301056" y="1346374"/>
                  <a:pt x="1308423" y="1342133"/>
                  <a:pt x="1316460" y="1342133"/>
                </a:cubicBezTo>
                <a:cubicBezTo>
                  <a:pt x="1323157" y="1342579"/>
                  <a:pt x="1331417" y="1345928"/>
                  <a:pt x="1341239" y="1352178"/>
                </a:cubicBezTo>
                <a:cubicBezTo>
                  <a:pt x="1345704" y="1354857"/>
                  <a:pt x="1349946" y="1359992"/>
                  <a:pt x="1353964" y="1367582"/>
                </a:cubicBezTo>
                <a:cubicBezTo>
                  <a:pt x="1422276" y="1367582"/>
                  <a:pt x="1491258" y="1367582"/>
                  <a:pt x="1560910" y="1367582"/>
                </a:cubicBezTo>
                <a:cubicBezTo>
                  <a:pt x="1560910" y="1256408"/>
                  <a:pt x="1560910" y="1145456"/>
                  <a:pt x="1560910" y="1034728"/>
                </a:cubicBezTo>
                <a:cubicBezTo>
                  <a:pt x="1449735" y="1034728"/>
                  <a:pt x="1339007" y="1034728"/>
                  <a:pt x="1228725" y="1034728"/>
                </a:cubicBezTo>
                <a:close/>
                <a:moveTo>
                  <a:pt x="891183" y="1034728"/>
                </a:moveTo>
                <a:cubicBezTo>
                  <a:pt x="891183" y="1145010"/>
                  <a:pt x="891183" y="1255961"/>
                  <a:pt x="891183" y="1367582"/>
                </a:cubicBezTo>
                <a:cubicBezTo>
                  <a:pt x="902345" y="1367582"/>
                  <a:pt x="914177" y="1367582"/>
                  <a:pt x="926678" y="1367582"/>
                </a:cubicBezTo>
                <a:cubicBezTo>
                  <a:pt x="922660" y="1362224"/>
                  <a:pt x="921544" y="1357313"/>
                  <a:pt x="923330" y="1352848"/>
                </a:cubicBezTo>
                <a:cubicBezTo>
                  <a:pt x="924669" y="1344811"/>
                  <a:pt x="932036" y="1338114"/>
                  <a:pt x="945431" y="1332756"/>
                </a:cubicBezTo>
                <a:cubicBezTo>
                  <a:pt x="968202" y="1324720"/>
                  <a:pt x="1019101" y="1313781"/>
                  <a:pt x="1098129" y="1299940"/>
                </a:cubicBezTo>
                <a:cubicBezTo>
                  <a:pt x="1099915" y="1299493"/>
                  <a:pt x="1102370" y="1299047"/>
                  <a:pt x="1105496" y="1298600"/>
                </a:cubicBezTo>
                <a:cubicBezTo>
                  <a:pt x="1102817" y="1295921"/>
                  <a:pt x="1100584" y="1293242"/>
                  <a:pt x="1098798" y="1290564"/>
                </a:cubicBezTo>
                <a:cubicBezTo>
                  <a:pt x="1090762" y="1282080"/>
                  <a:pt x="1086074" y="1274490"/>
                  <a:pt x="1084735" y="1267793"/>
                </a:cubicBezTo>
                <a:cubicBezTo>
                  <a:pt x="1083395" y="1259310"/>
                  <a:pt x="1082502" y="1253059"/>
                  <a:pt x="1082055" y="1249041"/>
                </a:cubicBezTo>
                <a:cubicBezTo>
                  <a:pt x="1082055" y="1245022"/>
                  <a:pt x="1083395" y="1239888"/>
                  <a:pt x="1086074" y="1233637"/>
                </a:cubicBezTo>
                <a:cubicBezTo>
                  <a:pt x="1087859" y="1226940"/>
                  <a:pt x="1091431" y="1223144"/>
                  <a:pt x="1096789" y="1222251"/>
                </a:cubicBezTo>
                <a:cubicBezTo>
                  <a:pt x="1100807" y="1222251"/>
                  <a:pt x="1105719" y="1223591"/>
                  <a:pt x="1111524" y="1226270"/>
                </a:cubicBezTo>
                <a:cubicBezTo>
                  <a:pt x="1116881" y="1228949"/>
                  <a:pt x="1122016" y="1235869"/>
                  <a:pt x="1126927" y="1247031"/>
                </a:cubicBezTo>
                <a:cubicBezTo>
                  <a:pt x="1130052" y="1255068"/>
                  <a:pt x="1134964" y="1263998"/>
                  <a:pt x="1141661" y="1273820"/>
                </a:cubicBezTo>
                <a:cubicBezTo>
                  <a:pt x="1144787" y="1279625"/>
                  <a:pt x="1145902" y="1285652"/>
                  <a:pt x="1145009" y="1291903"/>
                </a:cubicBezTo>
                <a:cubicBezTo>
                  <a:pt x="1167780" y="1287885"/>
                  <a:pt x="1190551" y="1284759"/>
                  <a:pt x="1213322" y="1282527"/>
                </a:cubicBezTo>
                <a:cubicBezTo>
                  <a:pt x="1216000" y="1278508"/>
                  <a:pt x="1219350" y="1274267"/>
                  <a:pt x="1223367" y="1269802"/>
                </a:cubicBezTo>
                <a:cubicBezTo>
                  <a:pt x="1223367" y="1246585"/>
                  <a:pt x="1223144" y="1223591"/>
                  <a:pt x="1222698" y="1200820"/>
                </a:cubicBezTo>
                <a:cubicBezTo>
                  <a:pt x="1220019" y="1202606"/>
                  <a:pt x="1215777" y="1203946"/>
                  <a:pt x="1209973" y="1204839"/>
                </a:cubicBezTo>
                <a:cubicBezTo>
                  <a:pt x="1205508" y="1204839"/>
                  <a:pt x="1201043" y="1203946"/>
                  <a:pt x="1196578" y="1202160"/>
                </a:cubicBezTo>
                <a:cubicBezTo>
                  <a:pt x="1192560" y="1200374"/>
                  <a:pt x="1189658" y="1191221"/>
                  <a:pt x="1187872" y="1174701"/>
                </a:cubicBezTo>
                <a:cubicBezTo>
                  <a:pt x="1170013" y="1180505"/>
                  <a:pt x="1153716" y="1186979"/>
                  <a:pt x="1138982" y="1194123"/>
                </a:cubicBezTo>
                <a:cubicBezTo>
                  <a:pt x="1117551" y="1200820"/>
                  <a:pt x="1103040" y="1202829"/>
                  <a:pt x="1095450" y="1200150"/>
                </a:cubicBezTo>
                <a:cubicBezTo>
                  <a:pt x="1088752" y="1197472"/>
                  <a:pt x="1080046" y="1188319"/>
                  <a:pt x="1069330" y="1172692"/>
                </a:cubicBezTo>
                <a:cubicBezTo>
                  <a:pt x="1059508" y="1157511"/>
                  <a:pt x="1055489" y="1146126"/>
                  <a:pt x="1057275" y="1138536"/>
                </a:cubicBezTo>
                <a:cubicBezTo>
                  <a:pt x="1059061" y="1131392"/>
                  <a:pt x="1067321" y="1125364"/>
                  <a:pt x="1082055" y="1120453"/>
                </a:cubicBezTo>
                <a:cubicBezTo>
                  <a:pt x="1087413" y="1119114"/>
                  <a:pt x="1095450" y="1117104"/>
                  <a:pt x="1106165" y="1114425"/>
                </a:cubicBezTo>
                <a:cubicBezTo>
                  <a:pt x="1115988" y="1112640"/>
                  <a:pt x="1138313" y="1109068"/>
                  <a:pt x="1173138" y="1103710"/>
                </a:cubicBezTo>
                <a:cubicBezTo>
                  <a:pt x="1173138" y="1103710"/>
                  <a:pt x="1173808" y="1103710"/>
                  <a:pt x="1175147" y="1103710"/>
                </a:cubicBezTo>
                <a:cubicBezTo>
                  <a:pt x="1173808" y="1101031"/>
                  <a:pt x="1172691" y="1098799"/>
                  <a:pt x="1171799" y="1097013"/>
                </a:cubicBezTo>
                <a:cubicBezTo>
                  <a:pt x="1167780" y="1087636"/>
                  <a:pt x="1168896" y="1077591"/>
                  <a:pt x="1175147" y="1066875"/>
                </a:cubicBezTo>
                <a:cubicBezTo>
                  <a:pt x="1181844" y="1056159"/>
                  <a:pt x="1190328" y="1051025"/>
                  <a:pt x="1200597" y="1051471"/>
                </a:cubicBezTo>
                <a:cubicBezTo>
                  <a:pt x="1208633" y="1051471"/>
                  <a:pt x="1216224" y="1053480"/>
                  <a:pt x="1223367" y="1057499"/>
                </a:cubicBezTo>
                <a:cubicBezTo>
                  <a:pt x="1223367" y="1049462"/>
                  <a:pt x="1223367" y="1041872"/>
                  <a:pt x="1223367" y="1034728"/>
                </a:cubicBezTo>
                <a:cubicBezTo>
                  <a:pt x="1112193" y="1034728"/>
                  <a:pt x="1001465" y="1034728"/>
                  <a:pt x="891183" y="1034728"/>
                </a:cubicBezTo>
                <a:close/>
                <a:moveTo>
                  <a:pt x="342901" y="1034728"/>
                </a:moveTo>
                <a:cubicBezTo>
                  <a:pt x="342901" y="1045890"/>
                  <a:pt x="342901" y="1057945"/>
                  <a:pt x="342901" y="1070893"/>
                </a:cubicBezTo>
                <a:cubicBezTo>
                  <a:pt x="342901" y="1070893"/>
                  <a:pt x="343570" y="1070893"/>
                  <a:pt x="344909" y="1070893"/>
                </a:cubicBezTo>
                <a:cubicBezTo>
                  <a:pt x="354285" y="1069554"/>
                  <a:pt x="362099" y="1072009"/>
                  <a:pt x="368350" y="1078260"/>
                </a:cubicBezTo>
                <a:cubicBezTo>
                  <a:pt x="374154" y="1084065"/>
                  <a:pt x="377056" y="1092994"/>
                  <a:pt x="377056" y="1105049"/>
                </a:cubicBezTo>
                <a:cubicBezTo>
                  <a:pt x="377056" y="1116211"/>
                  <a:pt x="372815" y="1126257"/>
                  <a:pt x="364332" y="1135187"/>
                </a:cubicBezTo>
                <a:cubicBezTo>
                  <a:pt x="356295" y="1141884"/>
                  <a:pt x="349151" y="1148135"/>
                  <a:pt x="342901" y="1153939"/>
                </a:cubicBezTo>
                <a:cubicBezTo>
                  <a:pt x="342901" y="1178496"/>
                  <a:pt x="342901" y="1203722"/>
                  <a:pt x="342901" y="1229618"/>
                </a:cubicBezTo>
                <a:cubicBezTo>
                  <a:pt x="364778" y="1208187"/>
                  <a:pt x="389558" y="1183854"/>
                  <a:pt x="417240" y="1156618"/>
                </a:cubicBezTo>
                <a:cubicBezTo>
                  <a:pt x="431974" y="1141884"/>
                  <a:pt x="445592" y="1134517"/>
                  <a:pt x="458093" y="1134517"/>
                </a:cubicBezTo>
                <a:cubicBezTo>
                  <a:pt x="470149" y="1134517"/>
                  <a:pt x="479301" y="1137643"/>
                  <a:pt x="485552" y="1143893"/>
                </a:cubicBezTo>
                <a:cubicBezTo>
                  <a:pt x="492249" y="1149251"/>
                  <a:pt x="495598" y="1157065"/>
                  <a:pt x="495598" y="1167334"/>
                </a:cubicBezTo>
                <a:cubicBezTo>
                  <a:pt x="495598" y="1177157"/>
                  <a:pt x="491580" y="1186309"/>
                  <a:pt x="483543" y="1194793"/>
                </a:cubicBezTo>
                <a:cubicBezTo>
                  <a:pt x="432197" y="1241674"/>
                  <a:pt x="385316" y="1283866"/>
                  <a:pt x="342901" y="1321371"/>
                </a:cubicBezTo>
                <a:cubicBezTo>
                  <a:pt x="342901" y="1336105"/>
                  <a:pt x="342901" y="1351509"/>
                  <a:pt x="342901" y="1367582"/>
                </a:cubicBezTo>
                <a:cubicBezTo>
                  <a:pt x="344240" y="1367582"/>
                  <a:pt x="346919" y="1367582"/>
                  <a:pt x="350937" y="1367582"/>
                </a:cubicBezTo>
                <a:cubicBezTo>
                  <a:pt x="368796" y="1360885"/>
                  <a:pt x="389111" y="1353964"/>
                  <a:pt x="411882" y="1346821"/>
                </a:cubicBezTo>
                <a:cubicBezTo>
                  <a:pt x="411882" y="1344142"/>
                  <a:pt x="412105" y="1341463"/>
                  <a:pt x="412552" y="1338784"/>
                </a:cubicBezTo>
                <a:cubicBezTo>
                  <a:pt x="412552" y="1314674"/>
                  <a:pt x="416570" y="1299940"/>
                  <a:pt x="424607" y="1294582"/>
                </a:cubicBezTo>
                <a:cubicBezTo>
                  <a:pt x="432643" y="1289224"/>
                  <a:pt x="444252" y="1289671"/>
                  <a:pt x="459433" y="1295921"/>
                </a:cubicBezTo>
                <a:cubicBezTo>
                  <a:pt x="474167" y="1302619"/>
                  <a:pt x="483319" y="1310879"/>
                  <a:pt x="486892" y="1320701"/>
                </a:cubicBezTo>
                <a:cubicBezTo>
                  <a:pt x="489571" y="1330077"/>
                  <a:pt x="488454" y="1341909"/>
                  <a:pt x="483543" y="1356197"/>
                </a:cubicBezTo>
                <a:cubicBezTo>
                  <a:pt x="482203" y="1359322"/>
                  <a:pt x="480641" y="1363117"/>
                  <a:pt x="478855" y="1367582"/>
                </a:cubicBezTo>
                <a:cubicBezTo>
                  <a:pt x="543595" y="1367582"/>
                  <a:pt x="609005" y="1367582"/>
                  <a:pt x="675085" y="1367582"/>
                </a:cubicBezTo>
                <a:cubicBezTo>
                  <a:pt x="675085" y="1256408"/>
                  <a:pt x="675085" y="1145456"/>
                  <a:pt x="675085" y="1034728"/>
                </a:cubicBezTo>
                <a:cubicBezTo>
                  <a:pt x="563910" y="1034728"/>
                  <a:pt x="453182" y="1034728"/>
                  <a:pt x="342901" y="1034728"/>
                </a:cubicBezTo>
                <a:close/>
                <a:moveTo>
                  <a:pt x="5358" y="1034728"/>
                </a:moveTo>
                <a:cubicBezTo>
                  <a:pt x="5358" y="1145010"/>
                  <a:pt x="5358" y="1255961"/>
                  <a:pt x="5358" y="1367582"/>
                </a:cubicBezTo>
                <a:cubicBezTo>
                  <a:pt x="70098" y="1367582"/>
                  <a:pt x="135508" y="1367582"/>
                  <a:pt x="201588" y="1367582"/>
                </a:cubicBezTo>
                <a:cubicBezTo>
                  <a:pt x="217661" y="1351509"/>
                  <a:pt x="239316" y="1330970"/>
                  <a:pt x="266552" y="1305967"/>
                </a:cubicBezTo>
                <a:cubicBezTo>
                  <a:pt x="239762" y="1303288"/>
                  <a:pt x="220787" y="1301279"/>
                  <a:pt x="209625" y="1299940"/>
                </a:cubicBezTo>
                <a:cubicBezTo>
                  <a:pt x="196230" y="1298600"/>
                  <a:pt x="185291" y="1298154"/>
                  <a:pt x="176808" y="1298600"/>
                </a:cubicBezTo>
                <a:cubicBezTo>
                  <a:pt x="160288" y="1298154"/>
                  <a:pt x="149126" y="1294135"/>
                  <a:pt x="143322" y="1286545"/>
                </a:cubicBezTo>
                <a:cubicBezTo>
                  <a:pt x="137964" y="1279401"/>
                  <a:pt x="135285" y="1271142"/>
                  <a:pt x="135285" y="1261765"/>
                </a:cubicBezTo>
                <a:cubicBezTo>
                  <a:pt x="135285" y="1252389"/>
                  <a:pt x="138634" y="1242567"/>
                  <a:pt x="145331" y="1232297"/>
                </a:cubicBezTo>
                <a:cubicBezTo>
                  <a:pt x="152028" y="1222475"/>
                  <a:pt x="159619" y="1219126"/>
                  <a:pt x="168102" y="1222251"/>
                </a:cubicBezTo>
                <a:cubicBezTo>
                  <a:pt x="177478" y="1226270"/>
                  <a:pt x="184398" y="1226270"/>
                  <a:pt x="188863" y="1222251"/>
                </a:cubicBezTo>
                <a:cubicBezTo>
                  <a:pt x="191988" y="1218233"/>
                  <a:pt x="205606" y="1203722"/>
                  <a:pt x="229717" y="1178719"/>
                </a:cubicBezTo>
                <a:cubicBezTo>
                  <a:pt x="252487" y="1154163"/>
                  <a:pt x="280839" y="1124918"/>
                  <a:pt x="314772" y="1090985"/>
                </a:cubicBezTo>
                <a:cubicBezTo>
                  <a:pt x="321915" y="1081609"/>
                  <a:pt x="329506" y="1075358"/>
                  <a:pt x="337543" y="1072233"/>
                </a:cubicBezTo>
                <a:cubicBezTo>
                  <a:pt x="337543" y="1059731"/>
                  <a:pt x="337543" y="1047230"/>
                  <a:pt x="337543" y="1034728"/>
                </a:cubicBezTo>
                <a:cubicBezTo>
                  <a:pt x="226368" y="1034728"/>
                  <a:pt x="115640" y="1034728"/>
                  <a:pt x="5358" y="1034728"/>
                </a:cubicBezTo>
                <a:close/>
                <a:moveTo>
                  <a:pt x="5324475" y="1030040"/>
                </a:moveTo>
                <a:cubicBezTo>
                  <a:pt x="5324921" y="1030040"/>
                  <a:pt x="5326707" y="1030040"/>
                  <a:pt x="5329833" y="1030040"/>
                </a:cubicBezTo>
                <a:cubicBezTo>
                  <a:pt x="5552182" y="1030040"/>
                  <a:pt x="5775424" y="1030040"/>
                  <a:pt x="5999559" y="1030040"/>
                </a:cubicBezTo>
                <a:cubicBezTo>
                  <a:pt x="6002238" y="1030040"/>
                  <a:pt x="6004024" y="1030040"/>
                  <a:pt x="6004917" y="1030040"/>
                </a:cubicBezTo>
                <a:cubicBezTo>
                  <a:pt x="6004917" y="1256408"/>
                  <a:pt x="6004917" y="1482998"/>
                  <a:pt x="6004917" y="1709812"/>
                </a:cubicBezTo>
                <a:cubicBezTo>
                  <a:pt x="6004470" y="1709812"/>
                  <a:pt x="6002684" y="1709812"/>
                  <a:pt x="5999559" y="1709812"/>
                </a:cubicBezTo>
                <a:cubicBezTo>
                  <a:pt x="5775870" y="1709812"/>
                  <a:pt x="5552628" y="1709812"/>
                  <a:pt x="5329833" y="1709812"/>
                </a:cubicBezTo>
                <a:cubicBezTo>
                  <a:pt x="5327154" y="1709812"/>
                  <a:pt x="5325368" y="1709812"/>
                  <a:pt x="5324475" y="1709812"/>
                </a:cubicBezTo>
                <a:cubicBezTo>
                  <a:pt x="5324475" y="1483445"/>
                  <a:pt x="5324475" y="1256854"/>
                  <a:pt x="5324475" y="1030040"/>
                </a:cubicBezTo>
                <a:close/>
                <a:moveTo>
                  <a:pt x="4438650" y="1030040"/>
                </a:moveTo>
                <a:cubicBezTo>
                  <a:pt x="4439097" y="1030040"/>
                  <a:pt x="4440883" y="1030040"/>
                  <a:pt x="4444008" y="1030040"/>
                </a:cubicBezTo>
                <a:cubicBezTo>
                  <a:pt x="4666357" y="1030040"/>
                  <a:pt x="4889599" y="1030040"/>
                  <a:pt x="5113734" y="1030040"/>
                </a:cubicBezTo>
                <a:cubicBezTo>
                  <a:pt x="5116413" y="1030040"/>
                  <a:pt x="5118199" y="1030040"/>
                  <a:pt x="5119092" y="1030040"/>
                </a:cubicBezTo>
                <a:cubicBezTo>
                  <a:pt x="5119092" y="1256408"/>
                  <a:pt x="5119092" y="1482998"/>
                  <a:pt x="5119092" y="1709812"/>
                </a:cubicBezTo>
                <a:cubicBezTo>
                  <a:pt x="5118646" y="1709812"/>
                  <a:pt x="5116860" y="1709812"/>
                  <a:pt x="5113734" y="1709812"/>
                </a:cubicBezTo>
                <a:cubicBezTo>
                  <a:pt x="4890046" y="1709812"/>
                  <a:pt x="4666804" y="1709812"/>
                  <a:pt x="4444008" y="1709812"/>
                </a:cubicBezTo>
                <a:cubicBezTo>
                  <a:pt x="4441329" y="1709812"/>
                  <a:pt x="4439543" y="1709812"/>
                  <a:pt x="4438650" y="1709812"/>
                </a:cubicBezTo>
                <a:cubicBezTo>
                  <a:pt x="4438650" y="1483445"/>
                  <a:pt x="4438650" y="1256854"/>
                  <a:pt x="4438650" y="1030040"/>
                </a:cubicBezTo>
                <a:close/>
                <a:moveTo>
                  <a:pt x="3552825" y="1030040"/>
                </a:moveTo>
                <a:cubicBezTo>
                  <a:pt x="3553272" y="1030040"/>
                  <a:pt x="3555058" y="1030040"/>
                  <a:pt x="3558183" y="1030040"/>
                </a:cubicBezTo>
                <a:cubicBezTo>
                  <a:pt x="3780532" y="1030040"/>
                  <a:pt x="4003774" y="1030040"/>
                  <a:pt x="4227910" y="1030040"/>
                </a:cubicBezTo>
                <a:cubicBezTo>
                  <a:pt x="4230588" y="1030040"/>
                  <a:pt x="4232374" y="1030040"/>
                  <a:pt x="4233267" y="1030040"/>
                </a:cubicBezTo>
                <a:cubicBezTo>
                  <a:pt x="4233267" y="1256408"/>
                  <a:pt x="4233267" y="1482998"/>
                  <a:pt x="4233267" y="1709812"/>
                </a:cubicBezTo>
                <a:cubicBezTo>
                  <a:pt x="4232821" y="1709812"/>
                  <a:pt x="4231035" y="1709812"/>
                  <a:pt x="4227910" y="1709812"/>
                </a:cubicBezTo>
                <a:cubicBezTo>
                  <a:pt x="4004221" y="1709812"/>
                  <a:pt x="3780979" y="1709812"/>
                  <a:pt x="3558183" y="1709812"/>
                </a:cubicBezTo>
                <a:cubicBezTo>
                  <a:pt x="3555504" y="1709812"/>
                  <a:pt x="3553718" y="1709812"/>
                  <a:pt x="3552825" y="1709812"/>
                </a:cubicBezTo>
                <a:cubicBezTo>
                  <a:pt x="3552825" y="1483445"/>
                  <a:pt x="3552825" y="1256854"/>
                  <a:pt x="3552825" y="1030040"/>
                </a:cubicBezTo>
                <a:close/>
                <a:moveTo>
                  <a:pt x="2657475" y="1030040"/>
                </a:moveTo>
                <a:cubicBezTo>
                  <a:pt x="2657922" y="1030040"/>
                  <a:pt x="2659708" y="1030040"/>
                  <a:pt x="2662833" y="1030040"/>
                </a:cubicBezTo>
                <a:cubicBezTo>
                  <a:pt x="2885182" y="1030040"/>
                  <a:pt x="3108424" y="1030040"/>
                  <a:pt x="3332559" y="1030040"/>
                </a:cubicBezTo>
                <a:cubicBezTo>
                  <a:pt x="3335238" y="1030040"/>
                  <a:pt x="3337024" y="1030040"/>
                  <a:pt x="3337917" y="1030040"/>
                </a:cubicBezTo>
                <a:cubicBezTo>
                  <a:pt x="3337917" y="1256408"/>
                  <a:pt x="3337917" y="1482998"/>
                  <a:pt x="3337917" y="1709812"/>
                </a:cubicBezTo>
                <a:cubicBezTo>
                  <a:pt x="3337471" y="1709812"/>
                  <a:pt x="3335685" y="1709812"/>
                  <a:pt x="3332559" y="1709812"/>
                </a:cubicBezTo>
                <a:cubicBezTo>
                  <a:pt x="3108871" y="1709812"/>
                  <a:pt x="2885629" y="1709812"/>
                  <a:pt x="2662833" y="1709812"/>
                </a:cubicBezTo>
                <a:cubicBezTo>
                  <a:pt x="2660154" y="1709812"/>
                  <a:pt x="2658368" y="1709812"/>
                  <a:pt x="2657475" y="1709812"/>
                </a:cubicBezTo>
                <a:cubicBezTo>
                  <a:pt x="2657475" y="1483445"/>
                  <a:pt x="2657475" y="1256854"/>
                  <a:pt x="2657475" y="1030040"/>
                </a:cubicBezTo>
                <a:close/>
                <a:moveTo>
                  <a:pt x="1771650" y="1030040"/>
                </a:moveTo>
                <a:cubicBezTo>
                  <a:pt x="1772097" y="1030040"/>
                  <a:pt x="1773883" y="1030040"/>
                  <a:pt x="1777008" y="1030040"/>
                </a:cubicBezTo>
                <a:cubicBezTo>
                  <a:pt x="1999357" y="1030040"/>
                  <a:pt x="2222599" y="1030040"/>
                  <a:pt x="2446734" y="1030040"/>
                </a:cubicBezTo>
                <a:cubicBezTo>
                  <a:pt x="2449413" y="1030040"/>
                  <a:pt x="2451199" y="1030040"/>
                  <a:pt x="2452092" y="1030040"/>
                </a:cubicBezTo>
                <a:cubicBezTo>
                  <a:pt x="2452092" y="1256408"/>
                  <a:pt x="2452092" y="1482998"/>
                  <a:pt x="2452092" y="1709812"/>
                </a:cubicBezTo>
                <a:cubicBezTo>
                  <a:pt x="2451646" y="1709812"/>
                  <a:pt x="2449860" y="1709812"/>
                  <a:pt x="2446734" y="1709812"/>
                </a:cubicBezTo>
                <a:cubicBezTo>
                  <a:pt x="2223046" y="1709812"/>
                  <a:pt x="1999804" y="1709812"/>
                  <a:pt x="1777008" y="1709812"/>
                </a:cubicBezTo>
                <a:cubicBezTo>
                  <a:pt x="1774329" y="1709812"/>
                  <a:pt x="1772543" y="1709812"/>
                  <a:pt x="1771650" y="1709812"/>
                </a:cubicBezTo>
                <a:cubicBezTo>
                  <a:pt x="1771650" y="1483445"/>
                  <a:pt x="1771650" y="1256854"/>
                  <a:pt x="1771650" y="1030040"/>
                </a:cubicBezTo>
                <a:close/>
                <a:moveTo>
                  <a:pt x="885825" y="1030040"/>
                </a:moveTo>
                <a:cubicBezTo>
                  <a:pt x="886272" y="1030040"/>
                  <a:pt x="888058" y="1030040"/>
                  <a:pt x="891183" y="1030040"/>
                </a:cubicBezTo>
                <a:cubicBezTo>
                  <a:pt x="1113532" y="1030040"/>
                  <a:pt x="1336775" y="1030040"/>
                  <a:pt x="1560910" y="1030040"/>
                </a:cubicBezTo>
                <a:cubicBezTo>
                  <a:pt x="1563589" y="1030040"/>
                  <a:pt x="1565375" y="1030040"/>
                  <a:pt x="1566267" y="1030040"/>
                </a:cubicBezTo>
                <a:cubicBezTo>
                  <a:pt x="1566267" y="1256408"/>
                  <a:pt x="1566267" y="1482998"/>
                  <a:pt x="1566267" y="1709812"/>
                </a:cubicBezTo>
                <a:cubicBezTo>
                  <a:pt x="1565821" y="1709812"/>
                  <a:pt x="1564035" y="1709812"/>
                  <a:pt x="1560910" y="1709812"/>
                </a:cubicBezTo>
                <a:cubicBezTo>
                  <a:pt x="1337221" y="1709812"/>
                  <a:pt x="1113979" y="1709812"/>
                  <a:pt x="891183" y="1709812"/>
                </a:cubicBezTo>
                <a:cubicBezTo>
                  <a:pt x="888504" y="1709812"/>
                  <a:pt x="886718" y="1709812"/>
                  <a:pt x="885825" y="1709812"/>
                </a:cubicBezTo>
                <a:cubicBezTo>
                  <a:pt x="885825" y="1483445"/>
                  <a:pt x="885825" y="1256854"/>
                  <a:pt x="885825" y="1030040"/>
                </a:cubicBezTo>
                <a:close/>
                <a:moveTo>
                  <a:pt x="0" y="1030040"/>
                </a:moveTo>
                <a:cubicBezTo>
                  <a:pt x="447" y="1030040"/>
                  <a:pt x="2233" y="1030040"/>
                  <a:pt x="5358" y="1030040"/>
                </a:cubicBezTo>
                <a:cubicBezTo>
                  <a:pt x="227707" y="1030040"/>
                  <a:pt x="450950" y="1030040"/>
                  <a:pt x="675085" y="1030040"/>
                </a:cubicBezTo>
                <a:cubicBezTo>
                  <a:pt x="677763" y="1030040"/>
                  <a:pt x="679550" y="1030040"/>
                  <a:pt x="680442" y="1030040"/>
                </a:cubicBezTo>
                <a:cubicBezTo>
                  <a:pt x="680442" y="1256408"/>
                  <a:pt x="680442" y="1482998"/>
                  <a:pt x="680442" y="1709812"/>
                </a:cubicBezTo>
                <a:cubicBezTo>
                  <a:pt x="679996" y="1709812"/>
                  <a:pt x="678210" y="1709812"/>
                  <a:pt x="675085" y="1709812"/>
                </a:cubicBezTo>
                <a:cubicBezTo>
                  <a:pt x="451396" y="1709812"/>
                  <a:pt x="228154" y="1709812"/>
                  <a:pt x="5358" y="1709812"/>
                </a:cubicBezTo>
                <a:cubicBezTo>
                  <a:pt x="2679" y="1709812"/>
                  <a:pt x="894" y="1709812"/>
                  <a:pt x="0" y="1709812"/>
                </a:cubicBezTo>
                <a:cubicBezTo>
                  <a:pt x="0" y="1483445"/>
                  <a:pt x="0" y="1256854"/>
                  <a:pt x="0" y="1030040"/>
                </a:cubicBezTo>
                <a:close/>
                <a:moveTo>
                  <a:pt x="6209630" y="1028700"/>
                </a:moveTo>
                <a:lnTo>
                  <a:pt x="6212978" y="1028700"/>
                </a:lnTo>
                <a:lnTo>
                  <a:pt x="6216997" y="1028700"/>
                </a:lnTo>
                <a:lnTo>
                  <a:pt x="6884714" y="1028700"/>
                </a:lnTo>
                <a:lnTo>
                  <a:pt x="6888063" y="1028700"/>
                </a:lnTo>
                <a:lnTo>
                  <a:pt x="6892082" y="1028700"/>
                </a:lnTo>
                <a:lnTo>
                  <a:pt x="6892082" y="1711152"/>
                </a:lnTo>
                <a:lnTo>
                  <a:pt x="6888063" y="1711152"/>
                </a:lnTo>
                <a:lnTo>
                  <a:pt x="6884714" y="1711152"/>
                </a:lnTo>
                <a:lnTo>
                  <a:pt x="6216997" y="1711152"/>
                </a:lnTo>
                <a:lnTo>
                  <a:pt x="6212978" y="1711152"/>
                </a:lnTo>
                <a:lnTo>
                  <a:pt x="6209630" y="1711152"/>
                </a:lnTo>
                <a:close/>
                <a:moveTo>
                  <a:pt x="2109192" y="452736"/>
                </a:moveTo>
                <a:cubicBezTo>
                  <a:pt x="2098477" y="454522"/>
                  <a:pt x="2087538" y="456754"/>
                  <a:pt x="2076376" y="459433"/>
                </a:cubicBezTo>
                <a:cubicBezTo>
                  <a:pt x="2075929" y="459879"/>
                  <a:pt x="2075483" y="460772"/>
                  <a:pt x="2075036" y="462112"/>
                </a:cubicBezTo>
                <a:cubicBezTo>
                  <a:pt x="2060302" y="488901"/>
                  <a:pt x="2054275" y="503858"/>
                  <a:pt x="2056954" y="506983"/>
                </a:cubicBezTo>
                <a:cubicBezTo>
                  <a:pt x="2058293" y="509662"/>
                  <a:pt x="2067223" y="508546"/>
                  <a:pt x="2083743" y="503635"/>
                </a:cubicBezTo>
                <a:cubicBezTo>
                  <a:pt x="2090440" y="500956"/>
                  <a:pt x="2098923" y="498277"/>
                  <a:pt x="2109192" y="495598"/>
                </a:cubicBezTo>
                <a:cubicBezTo>
                  <a:pt x="2109192" y="480864"/>
                  <a:pt x="2109192" y="466577"/>
                  <a:pt x="2109192" y="452736"/>
                </a:cubicBezTo>
                <a:close/>
                <a:moveTo>
                  <a:pt x="6360988" y="415231"/>
                </a:moveTo>
                <a:cubicBezTo>
                  <a:pt x="6375722" y="415231"/>
                  <a:pt x="6388447" y="421928"/>
                  <a:pt x="6399162" y="435323"/>
                </a:cubicBezTo>
                <a:cubicBezTo>
                  <a:pt x="6408985" y="447824"/>
                  <a:pt x="6414120" y="467693"/>
                  <a:pt x="6414566" y="494928"/>
                </a:cubicBezTo>
                <a:cubicBezTo>
                  <a:pt x="6414566" y="521717"/>
                  <a:pt x="6406753" y="546721"/>
                  <a:pt x="6391126" y="569938"/>
                </a:cubicBezTo>
                <a:cubicBezTo>
                  <a:pt x="6373713" y="595387"/>
                  <a:pt x="6350719" y="608112"/>
                  <a:pt x="6322144" y="608112"/>
                </a:cubicBezTo>
                <a:lnTo>
                  <a:pt x="6322144" y="585341"/>
                </a:lnTo>
                <a:cubicBezTo>
                  <a:pt x="6342236" y="585341"/>
                  <a:pt x="6358532" y="575519"/>
                  <a:pt x="6371034" y="555874"/>
                </a:cubicBezTo>
                <a:cubicBezTo>
                  <a:pt x="6381750" y="539354"/>
                  <a:pt x="6387108" y="525289"/>
                  <a:pt x="6387108" y="513681"/>
                </a:cubicBezTo>
                <a:cubicBezTo>
                  <a:pt x="6387108" y="509662"/>
                  <a:pt x="6385322" y="507653"/>
                  <a:pt x="6381750" y="507653"/>
                </a:cubicBezTo>
                <a:cubicBezTo>
                  <a:pt x="6378624" y="507653"/>
                  <a:pt x="6375276" y="508323"/>
                  <a:pt x="6371704" y="509662"/>
                </a:cubicBezTo>
                <a:cubicBezTo>
                  <a:pt x="6369025" y="511002"/>
                  <a:pt x="6365453" y="511895"/>
                  <a:pt x="6360988" y="512341"/>
                </a:cubicBezTo>
                <a:cubicBezTo>
                  <a:pt x="6345808" y="512341"/>
                  <a:pt x="6333752" y="507207"/>
                  <a:pt x="6324823" y="496938"/>
                </a:cubicBezTo>
                <a:cubicBezTo>
                  <a:pt x="6316786" y="487115"/>
                  <a:pt x="6312768" y="475953"/>
                  <a:pt x="6312768" y="463451"/>
                </a:cubicBezTo>
                <a:cubicBezTo>
                  <a:pt x="6312768" y="450950"/>
                  <a:pt x="6316786" y="439564"/>
                  <a:pt x="6324823" y="429295"/>
                </a:cubicBezTo>
                <a:cubicBezTo>
                  <a:pt x="6334199" y="419919"/>
                  <a:pt x="6346254" y="415231"/>
                  <a:pt x="6360988" y="415231"/>
                </a:cubicBezTo>
                <a:close/>
                <a:moveTo>
                  <a:pt x="5662017" y="401836"/>
                </a:moveTo>
                <a:cubicBezTo>
                  <a:pt x="5652641" y="405855"/>
                  <a:pt x="5641925" y="410989"/>
                  <a:pt x="5629870" y="417240"/>
                </a:cubicBezTo>
                <a:cubicBezTo>
                  <a:pt x="5626745" y="418580"/>
                  <a:pt x="5623396" y="419473"/>
                  <a:pt x="5619824" y="419919"/>
                </a:cubicBezTo>
                <a:cubicBezTo>
                  <a:pt x="5619824" y="444029"/>
                  <a:pt x="5622950" y="457870"/>
                  <a:pt x="5629201" y="461442"/>
                </a:cubicBezTo>
                <a:cubicBezTo>
                  <a:pt x="5631879" y="463228"/>
                  <a:pt x="5637237" y="464344"/>
                  <a:pt x="5645274" y="464791"/>
                </a:cubicBezTo>
                <a:cubicBezTo>
                  <a:pt x="5649292" y="464791"/>
                  <a:pt x="5654873" y="463898"/>
                  <a:pt x="5662017" y="462112"/>
                </a:cubicBezTo>
                <a:cubicBezTo>
                  <a:pt x="5662017" y="442020"/>
                  <a:pt x="5662017" y="421928"/>
                  <a:pt x="5662017" y="401836"/>
                </a:cubicBezTo>
                <a:close/>
                <a:moveTo>
                  <a:pt x="6554539" y="344910"/>
                </a:moveTo>
                <a:lnTo>
                  <a:pt x="6554539" y="675085"/>
                </a:lnTo>
                <a:lnTo>
                  <a:pt x="6884714" y="675085"/>
                </a:lnTo>
                <a:lnTo>
                  <a:pt x="6884714" y="344910"/>
                </a:lnTo>
                <a:close/>
                <a:moveTo>
                  <a:pt x="6216997" y="344910"/>
                </a:moveTo>
                <a:lnTo>
                  <a:pt x="6216997" y="675085"/>
                </a:lnTo>
                <a:lnTo>
                  <a:pt x="6547172" y="675085"/>
                </a:lnTo>
                <a:lnTo>
                  <a:pt x="6547172" y="344910"/>
                </a:lnTo>
                <a:close/>
                <a:moveTo>
                  <a:pt x="5936605" y="343570"/>
                </a:moveTo>
                <a:cubicBezTo>
                  <a:pt x="5936605" y="344017"/>
                  <a:pt x="5936605" y="344463"/>
                  <a:pt x="5936605" y="344910"/>
                </a:cubicBezTo>
                <a:cubicBezTo>
                  <a:pt x="5931247" y="398934"/>
                  <a:pt x="5923210" y="441127"/>
                  <a:pt x="5912494" y="471488"/>
                </a:cubicBezTo>
                <a:cubicBezTo>
                  <a:pt x="5901779" y="500956"/>
                  <a:pt x="5893966" y="521271"/>
                  <a:pt x="5889054" y="532433"/>
                </a:cubicBezTo>
                <a:cubicBezTo>
                  <a:pt x="5885036" y="543149"/>
                  <a:pt x="5877669" y="549846"/>
                  <a:pt x="5866953" y="552525"/>
                </a:cubicBezTo>
                <a:cubicBezTo>
                  <a:pt x="5857130" y="554311"/>
                  <a:pt x="5849540" y="557883"/>
                  <a:pt x="5844182" y="563240"/>
                </a:cubicBezTo>
                <a:cubicBezTo>
                  <a:pt x="5837038" y="567705"/>
                  <a:pt x="5829448" y="569715"/>
                  <a:pt x="5821412" y="569268"/>
                </a:cubicBezTo>
                <a:cubicBezTo>
                  <a:pt x="5814268" y="567929"/>
                  <a:pt x="5806232" y="569491"/>
                  <a:pt x="5797302" y="573956"/>
                </a:cubicBezTo>
                <a:cubicBezTo>
                  <a:pt x="5789265" y="577974"/>
                  <a:pt x="5781674" y="579760"/>
                  <a:pt x="5774531" y="579314"/>
                </a:cubicBezTo>
                <a:cubicBezTo>
                  <a:pt x="5769173" y="579314"/>
                  <a:pt x="5762699" y="572840"/>
                  <a:pt x="5755109" y="559892"/>
                </a:cubicBezTo>
                <a:cubicBezTo>
                  <a:pt x="5748412" y="547390"/>
                  <a:pt x="5747518" y="538461"/>
                  <a:pt x="5752430" y="533103"/>
                </a:cubicBezTo>
                <a:cubicBezTo>
                  <a:pt x="5756895" y="527745"/>
                  <a:pt x="5756002" y="521494"/>
                  <a:pt x="5749751" y="514350"/>
                </a:cubicBezTo>
                <a:cubicBezTo>
                  <a:pt x="5747072" y="511672"/>
                  <a:pt x="5745063" y="508993"/>
                  <a:pt x="5743724" y="506314"/>
                </a:cubicBezTo>
                <a:cubicBezTo>
                  <a:pt x="5743724" y="507653"/>
                  <a:pt x="5743501" y="509662"/>
                  <a:pt x="5743054" y="512341"/>
                </a:cubicBezTo>
                <a:cubicBezTo>
                  <a:pt x="5739929" y="521717"/>
                  <a:pt x="5732115" y="526852"/>
                  <a:pt x="5719614" y="527745"/>
                </a:cubicBezTo>
                <a:cubicBezTo>
                  <a:pt x="5706219" y="527745"/>
                  <a:pt x="5695503" y="529084"/>
                  <a:pt x="5687467" y="531763"/>
                </a:cubicBezTo>
                <a:cubicBezTo>
                  <a:pt x="5683448" y="532210"/>
                  <a:pt x="5676751" y="532880"/>
                  <a:pt x="5667375" y="533773"/>
                </a:cubicBezTo>
                <a:cubicBezTo>
                  <a:pt x="5667375" y="580653"/>
                  <a:pt x="5667375" y="628204"/>
                  <a:pt x="5667375" y="676424"/>
                </a:cubicBezTo>
                <a:cubicBezTo>
                  <a:pt x="5777210" y="676424"/>
                  <a:pt x="5887938" y="676424"/>
                  <a:pt x="5999559" y="676424"/>
                </a:cubicBezTo>
                <a:cubicBezTo>
                  <a:pt x="5999559" y="565250"/>
                  <a:pt x="5999559" y="454298"/>
                  <a:pt x="5999559" y="343570"/>
                </a:cubicBezTo>
                <a:cubicBezTo>
                  <a:pt x="5978128" y="343570"/>
                  <a:pt x="5957143" y="343570"/>
                  <a:pt x="5936605" y="343570"/>
                </a:cubicBezTo>
                <a:close/>
                <a:moveTo>
                  <a:pt x="5739705" y="343570"/>
                </a:moveTo>
                <a:cubicBezTo>
                  <a:pt x="5737919" y="348928"/>
                  <a:pt x="5736357" y="352723"/>
                  <a:pt x="5735017" y="354956"/>
                </a:cubicBezTo>
                <a:cubicBezTo>
                  <a:pt x="5733678" y="355402"/>
                  <a:pt x="5732562" y="356295"/>
                  <a:pt x="5731669" y="357634"/>
                </a:cubicBezTo>
                <a:cubicBezTo>
                  <a:pt x="5727650" y="364778"/>
                  <a:pt x="5722516" y="369913"/>
                  <a:pt x="5716265" y="373038"/>
                </a:cubicBezTo>
                <a:cubicBezTo>
                  <a:pt x="5710907" y="374824"/>
                  <a:pt x="5705549" y="377949"/>
                  <a:pt x="5700192" y="382414"/>
                </a:cubicBezTo>
                <a:cubicBezTo>
                  <a:pt x="5696173" y="385093"/>
                  <a:pt x="5685234" y="390674"/>
                  <a:pt x="5667375" y="399157"/>
                </a:cubicBezTo>
                <a:cubicBezTo>
                  <a:pt x="5667375" y="419249"/>
                  <a:pt x="5667375" y="439788"/>
                  <a:pt x="5667375" y="460772"/>
                </a:cubicBezTo>
                <a:cubicBezTo>
                  <a:pt x="5670500" y="460326"/>
                  <a:pt x="5674742" y="459210"/>
                  <a:pt x="5680100" y="457424"/>
                </a:cubicBezTo>
                <a:cubicBezTo>
                  <a:pt x="5692155" y="452066"/>
                  <a:pt x="5702647" y="450726"/>
                  <a:pt x="5711577" y="453405"/>
                </a:cubicBezTo>
                <a:cubicBezTo>
                  <a:pt x="5720060" y="456084"/>
                  <a:pt x="5728543" y="464121"/>
                  <a:pt x="5737026" y="477515"/>
                </a:cubicBezTo>
                <a:cubicBezTo>
                  <a:pt x="5740152" y="484213"/>
                  <a:pt x="5742384" y="490687"/>
                  <a:pt x="5743724" y="496938"/>
                </a:cubicBezTo>
                <a:cubicBezTo>
                  <a:pt x="5746402" y="496491"/>
                  <a:pt x="5753770" y="496045"/>
                  <a:pt x="5765824" y="495598"/>
                </a:cubicBezTo>
                <a:cubicBezTo>
                  <a:pt x="5781005" y="495598"/>
                  <a:pt x="5791720" y="492919"/>
                  <a:pt x="5797972" y="487561"/>
                </a:cubicBezTo>
                <a:cubicBezTo>
                  <a:pt x="5805115" y="483543"/>
                  <a:pt x="5813152" y="470372"/>
                  <a:pt x="5822082" y="448048"/>
                </a:cubicBezTo>
                <a:cubicBezTo>
                  <a:pt x="5829226" y="426616"/>
                  <a:pt x="5835476" y="391790"/>
                  <a:pt x="5840834" y="343570"/>
                </a:cubicBezTo>
                <a:cubicBezTo>
                  <a:pt x="5807348" y="343570"/>
                  <a:pt x="5773638" y="343570"/>
                  <a:pt x="5739705" y="343570"/>
                </a:cubicBezTo>
                <a:close/>
                <a:moveTo>
                  <a:pt x="5622503" y="343570"/>
                </a:moveTo>
                <a:cubicBezTo>
                  <a:pt x="5622503" y="347589"/>
                  <a:pt x="5622280" y="352500"/>
                  <a:pt x="5621834" y="358304"/>
                </a:cubicBezTo>
                <a:cubicBezTo>
                  <a:pt x="5626298" y="356518"/>
                  <a:pt x="5631879" y="353839"/>
                  <a:pt x="5638577" y="350267"/>
                </a:cubicBezTo>
                <a:cubicBezTo>
                  <a:pt x="5641256" y="348481"/>
                  <a:pt x="5644158" y="346249"/>
                  <a:pt x="5647283" y="343570"/>
                </a:cubicBezTo>
                <a:cubicBezTo>
                  <a:pt x="5639246" y="343570"/>
                  <a:pt x="5630986" y="343570"/>
                  <a:pt x="5622503" y="343570"/>
                </a:cubicBezTo>
                <a:close/>
                <a:moveTo>
                  <a:pt x="5329833" y="343570"/>
                </a:moveTo>
                <a:cubicBezTo>
                  <a:pt x="5329833" y="453405"/>
                  <a:pt x="5329833" y="564357"/>
                  <a:pt x="5329833" y="676424"/>
                </a:cubicBezTo>
                <a:cubicBezTo>
                  <a:pt x="5439668" y="676424"/>
                  <a:pt x="5550396" y="676424"/>
                  <a:pt x="5662017" y="676424"/>
                </a:cubicBezTo>
                <a:cubicBezTo>
                  <a:pt x="5662017" y="629097"/>
                  <a:pt x="5662017" y="581770"/>
                  <a:pt x="5662017" y="534442"/>
                </a:cubicBezTo>
                <a:cubicBezTo>
                  <a:pt x="5652641" y="534442"/>
                  <a:pt x="5640586" y="534442"/>
                  <a:pt x="5625852" y="534442"/>
                </a:cubicBezTo>
                <a:cubicBezTo>
                  <a:pt x="5612457" y="534442"/>
                  <a:pt x="5599286" y="530647"/>
                  <a:pt x="5586338" y="523057"/>
                </a:cubicBezTo>
                <a:cubicBezTo>
                  <a:pt x="5574283" y="515020"/>
                  <a:pt x="5566693" y="502295"/>
                  <a:pt x="5563567" y="484882"/>
                </a:cubicBezTo>
                <a:cubicBezTo>
                  <a:pt x="5560442" y="468363"/>
                  <a:pt x="5559102" y="437332"/>
                  <a:pt x="5559549" y="391790"/>
                </a:cubicBezTo>
                <a:cubicBezTo>
                  <a:pt x="5559549" y="373038"/>
                  <a:pt x="5559326" y="356965"/>
                  <a:pt x="5558879" y="343570"/>
                </a:cubicBezTo>
                <a:cubicBezTo>
                  <a:pt x="5532090" y="343570"/>
                  <a:pt x="5505078" y="343570"/>
                  <a:pt x="5477842" y="343570"/>
                </a:cubicBezTo>
                <a:cubicBezTo>
                  <a:pt x="5479182" y="363662"/>
                  <a:pt x="5481637" y="384647"/>
                  <a:pt x="5485209" y="406524"/>
                </a:cubicBezTo>
                <a:cubicBezTo>
                  <a:pt x="5487888" y="431974"/>
                  <a:pt x="5493469" y="453182"/>
                  <a:pt x="5501952" y="470149"/>
                </a:cubicBezTo>
                <a:cubicBezTo>
                  <a:pt x="5509989" y="486668"/>
                  <a:pt x="5512668" y="499840"/>
                  <a:pt x="5509989" y="509662"/>
                </a:cubicBezTo>
                <a:cubicBezTo>
                  <a:pt x="5508203" y="515467"/>
                  <a:pt x="5506864" y="525289"/>
                  <a:pt x="5505971" y="539130"/>
                </a:cubicBezTo>
                <a:cubicBezTo>
                  <a:pt x="5505971" y="551632"/>
                  <a:pt x="5501506" y="559222"/>
                  <a:pt x="5492576" y="561901"/>
                </a:cubicBezTo>
                <a:cubicBezTo>
                  <a:pt x="5484540" y="563240"/>
                  <a:pt x="5477842" y="561901"/>
                  <a:pt x="5472484" y="557883"/>
                </a:cubicBezTo>
                <a:cubicBezTo>
                  <a:pt x="5468020" y="553418"/>
                  <a:pt x="5463332" y="546721"/>
                  <a:pt x="5458420" y="537791"/>
                </a:cubicBezTo>
                <a:cubicBezTo>
                  <a:pt x="5451723" y="524396"/>
                  <a:pt x="5446588" y="513904"/>
                  <a:pt x="5443017" y="506314"/>
                </a:cubicBezTo>
                <a:cubicBezTo>
                  <a:pt x="5439891" y="499170"/>
                  <a:pt x="5437212" y="491133"/>
                  <a:pt x="5434980" y="482204"/>
                </a:cubicBezTo>
                <a:cubicBezTo>
                  <a:pt x="5433640" y="473720"/>
                  <a:pt x="5430961" y="465460"/>
                  <a:pt x="5426943" y="457424"/>
                </a:cubicBezTo>
                <a:cubicBezTo>
                  <a:pt x="5424264" y="449387"/>
                  <a:pt x="5419799" y="430188"/>
                  <a:pt x="5413549" y="399827"/>
                </a:cubicBezTo>
                <a:cubicBezTo>
                  <a:pt x="5410870" y="383754"/>
                  <a:pt x="5408414" y="365001"/>
                  <a:pt x="5406182" y="343570"/>
                </a:cubicBezTo>
                <a:cubicBezTo>
                  <a:pt x="5380732" y="343570"/>
                  <a:pt x="5355282" y="343570"/>
                  <a:pt x="5329833" y="343570"/>
                </a:cubicBezTo>
                <a:close/>
                <a:moveTo>
                  <a:pt x="4847183" y="343570"/>
                </a:moveTo>
                <a:cubicBezTo>
                  <a:pt x="4847183" y="343570"/>
                  <a:pt x="4847406" y="343793"/>
                  <a:pt x="4847853" y="344240"/>
                </a:cubicBezTo>
                <a:cubicBezTo>
                  <a:pt x="4855890" y="350044"/>
                  <a:pt x="4864819" y="362322"/>
                  <a:pt x="4874642" y="381075"/>
                </a:cubicBezTo>
                <a:cubicBezTo>
                  <a:pt x="4884465" y="398934"/>
                  <a:pt x="4898529" y="417017"/>
                  <a:pt x="4916835" y="435323"/>
                </a:cubicBezTo>
                <a:cubicBezTo>
                  <a:pt x="4934248" y="452736"/>
                  <a:pt x="4961037" y="472604"/>
                  <a:pt x="4997202" y="494928"/>
                </a:cubicBezTo>
                <a:cubicBezTo>
                  <a:pt x="5032028" y="516806"/>
                  <a:pt x="5052119" y="530647"/>
                  <a:pt x="5057477" y="536451"/>
                </a:cubicBezTo>
                <a:cubicBezTo>
                  <a:pt x="5061942" y="541809"/>
                  <a:pt x="5069756" y="547837"/>
                  <a:pt x="5080918" y="554534"/>
                </a:cubicBezTo>
                <a:cubicBezTo>
                  <a:pt x="5102349" y="565696"/>
                  <a:pt x="5110162" y="577082"/>
                  <a:pt x="5104358" y="588690"/>
                </a:cubicBezTo>
                <a:cubicBezTo>
                  <a:pt x="5099000" y="599406"/>
                  <a:pt x="5092303" y="602978"/>
                  <a:pt x="5084266" y="599406"/>
                </a:cubicBezTo>
                <a:cubicBezTo>
                  <a:pt x="5076230" y="596280"/>
                  <a:pt x="5069756" y="594048"/>
                  <a:pt x="5064844" y="592708"/>
                </a:cubicBezTo>
                <a:cubicBezTo>
                  <a:pt x="5060379" y="592708"/>
                  <a:pt x="5055468" y="590699"/>
                  <a:pt x="5050110" y="586681"/>
                </a:cubicBezTo>
                <a:cubicBezTo>
                  <a:pt x="5045645" y="583556"/>
                  <a:pt x="5040288" y="581770"/>
                  <a:pt x="5034037" y="581323"/>
                </a:cubicBezTo>
                <a:cubicBezTo>
                  <a:pt x="5028679" y="581323"/>
                  <a:pt x="5022205" y="586011"/>
                  <a:pt x="5014615" y="595387"/>
                </a:cubicBezTo>
                <a:cubicBezTo>
                  <a:pt x="5007918" y="604764"/>
                  <a:pt x="4989388" y="602308"/>
                  <a:pt x="4959027" y="588020"/>
                </a:cubicBezTo>
                <a:cubicBezTo>
                  <a:pt x="4940275" y="578644"/>
                  <a:pt x="4918844" y="564803"/>
                  <a:pt x="4894734" y="546497"/>
                </a:cubicBezTo>
                <a:cubicBezTo>
                  <a:pt x="4871963" y="529084"/>
                  <a:pt x="4852764" y="510332"/>
                  <a:pt x="4837137" y="490240"/>
                </a:cubicBezTo>
                <a:cubicBezTo>
                  <a:pt x="4822403" y="470149"/>
                  <a:pt x="4812357" y="450950"/>
                  <a:pt x="4807000" y="432644"/>
                </a:cubicBezTo>
                <a:cubicBezTo>
                  <a:pt x="4801642" y="413891"/>
                  <a:pt x="4796507" y="402060"/>
                  <a:pt x="4791596" y="397148"/>
                </a:cubicBezTo>
                <a:cubicBezTo>
                  <a:pt x="4787577" y="393130"/>
                  <a:pt x="4784229" y="389781"/>
                  <a:pt x="4781550" y="387102"/>
                </a:cubicBezTo>
                <a:cubicBezTo>
                  <a:pt x="4781550" y="482650"/>
                  <a:pt x="4781550" y="579091"/>
                  <a:pt x="4781550" y="676424"/>
                </a:cubicBezTo>
                <a:cubicBezTo>
                  <a:pt x="4891385" y="676424"/>
                  <a:pt x="5002113" y="676424"/>
                  <a:pt x="5113734" y="676424"/>
                </a:cubicBezTo>
                <a:cubicBezTo>
                  <a:pt x="5113734" y="565250"/>
                  <a:pt x="5113734" y="454298"/>
                  <a:pt x="5113734" y="343570"/>
                </a:cubicBezTo>
                <a:cubicBezTo>
                  <a:pt x="5024884" y="343570"/>
                  <a:pt x="4936034" y="343570"/>
                  <a:pt x="4847183" y="343570"/>
                </a:cubicBezTo>
                <a:close/>
                <a:moveTo>
                  <a:pt x="4444008" y="343570"/>
                </a:moveTo>
                <a:cubicBezTo>
                  <a:pt x="4444008" y="453405"/>
                  <a:pt x="4444008" y="564357"/>
                  <a:pt x="4444008" y="676424"/>
                </a:cubicBezTo>
                <a:cubicBezTo>
                  <a:pt x="4553843" y="676424"/>
                  <a:pt x="4664571" y="676424"/>
                  <a:pt x="4776192" y="676424"/>
                </a:cubicBezTo>
                <a:cubicBezTo>
                  <a:pt x="4776192" y="577305"/>
                  <a:pt x="4776639" y="479301"/>
                  <a:pt x="4777532" y="382414"/>
                </a:cubicBezTo>
                <a:cubicBezTo>
                  <a:pt x="4774406" y="377949"/>
                  <a:pt x="4769942" y="373038"/>
                  <a:pt x="4764137" y="367680"/>
                </a:cubicBezTo>
                <a:cubicBezTo>
                  <a:pt x="4758780" y="381075"/>
                  <a:pt x="4753645" y="393800"/>
                  <a:pt x="4748734" y="405855"/>
                </a:cubicBezTo>
                <a:cubicBezTo>
                  <a:pt x="4733553" y="440681"/>
                  <a:pt x="4714578" y="468363"/>
                  <a:pt x="4691807" y="488901"/>
                </a:cubicBezTo>
                <a:cubicBezTo>
                  <a:pt x="4670376" y="508993"/>
                  <a:pt x="4640461" y="529308"/>
                  <a:pt x="4602063" y="549846"/>
                </a:cubicBezTo>
                <a:cubicBezTo>
                  <a:pt x="4564559" y="569045"/>
                  <a:pt x="4535761" y="581546"/>
                  <a:pt x="4515669" y="587351"/>
                </a:cubicBezTo>
                <a:cubicBezTo>
                  <a:pt x="4500488" y="593155"/>
                  <a:pt x="4491782" y="593825"/>
                  <a:pt x="4489549" y="589360"/>
                </a:cubicBezTo>
                <a:cubicBezTo>
                  <a:pt x="4488210" y="584895"/>
                  <a:pt x="4491335" y="578644"/>
                  <a:pt x="4498926" y="570607"/>
                </a:cubicBezTo>
                <a:cubicBezTo>
                  <a:pt x="4506962" y="563464"/>
                  <a:pt x="4513436" y="558776"/>
                  <a:pt x="4518348" y="556543"/>
                </a:cubicBezTo>
                <a:cubicBezTo>
                  <a:pt x="4522813" y="554757"/>
                  <a:pt x="4527277" y="550516"/>
                  <a:pt x="4531742" y="543818"/>
                </a:cubicBezTo>
                <a:cubicBezTo>
                  <a:pt x="4535761" y="538014"/>
                  <a:pt x="4549602" y="525513"/>
                  <a:pt x="4573265" y="506314"/>
                </a:cubicBezTo>
                <a:cubicBezTo>
                  <a:pt x="4596482" y="487561"/>
                  <a:pt x="4617914" y="466130"/>
                  <a:pt x="4637559" y="442020"/>
                </a:cubicBezTo>
                <a:cubicBezTo>
                  <a:pt x="4656311" y="417910"/>
                  <a:pt x="4672385" y="389558"/>
                  <a:pt x="4685779" y="356965"/>
                </a:cubicBezTo>
                <a:cubicBezTo>
                  <a:pt x="4687119" y="352946"/>
                  <a:pt x="4688681" y="348481"/>
                  <a:pt x="4690467" y="343570"/>
                </a:cubicBezTo>
                <a:cubicBezTo>
                  <a:pt x="4608314" y="343570"/>
                  <a:pt x="4526161" y="343570"/>
                  <a:pt x="4444008" y="343570"/>
                </a:cubicBezTo>
                <a:close/>
                <a:moveTo>
                  <a:pt x="3895725" y="343570"/>
                </a:moveTo>
                <a:cubicBezTo>
                  <a:pt x="3895725" y="362322"/>
                  <a:pt x="3895725" y="381968"/>
                  <a:pt x="3895725" y="402506"/>
                </a:cubicBezTo>
                <a:cubicBezTo>
                  <a:pt x="3897065" y="402506"/>
                  <a:pt x="3898850" y="403622"/>
                  <a:pt x="3901083" y="405855"/>
                </a:cubicBezTo>
                <a:cubicBezTo>
                  <a:pt x="3903762" y="407641"/>
                  <a:pt x="3906217" y="410989"/>
                  <a:pt x="3908450" y="415901"/>
                </a:cubicBezTo>
                <a:cubicBezTo>
                  <a:pt x="3911129" y="415901"/>
                  <a:pt x="3914254" y="415231"/>
                  <a:pt x="3917826" y="413891"/>
                </a:cubicBezTo>
                <a:cubicBezTo>
                  <a:pt x="3935239" y="409427"/>
                  <a:pt x="3947741" y="404515"/>
                  <a:pt x="3955331" y="399157"/>
                </a:cubicBezTo>
                <a:cubicBezTo>
                  <a:pt x="3959349" y="396479"/>
                  <a:pt x="3963144" y="396032"/>
                  <a:pt x="3966716" y="397818"/>
                </a:cubicBezTo>
                <a:cubicBezTo>
                  <a:pt x="3969841" y="399157"/>
                  <a:pt x="3972967" y="400274"/>
                  <a:pt x="3976092" y="401167"/>
                </a:cubicBezTo>
                <a:cubicBezTo>
                  <a:pt x="3978771" y="401613"/>
                  <a:pt x="3981227" y="402953"/>
                  <a:pt x="3983459" y="405185"/>
                </a:cubicBezTo>
                <a:cubicBezTo>
                  <a:pt x="3986138" y="406524"/>
                  <a:pt x="3989264" y="408087"/>
                  <a:pt x="3992835" y="409873"/>
                </a:cubicBezTo>
                <a:cubicBezTo>
                  <a:pt x="3996854" y="411213"/>
                  <a:pt x="3999309" y="414115"/>
                  <a:pt x="4000202" y="418580"/>
                </a:cubicBezTo>
                <a:cubicBezTo>
                  <a:pt x="4000202" y="422598"/>
                  <a:pt x="4001095" y="426170"/>
                  <a:pt x="4002881" y="429295"/>
                </a:cubicBezTo>
                <a:cubicBezTo>
                  <a:pt x="4004221" y="431974"/>
                  <a:pt x="4004667" y="435546"/>
                  <a:pt x="4004221" y="440011"/>
                </a:cubicBezTo>
                <a:cubicBezTo>
                  <a:pt x="4004221" y="444029"/>
                  <a:pt x="4003998" y="448271"/>
                  <a:pt x="4003551" y="452736"/>
                </a:cubicBezTo>
                <a:cubicBezTo>
                  <a:pt x="4003551" y="456754"/>
                  <a:pt x="4001988" y="459879"/>
                  <a:pt x="3998863" y="462112"/>
                </a:cubicBezTo>
                <a:cubicBezTo>
                  <a:pt x="3986808" y="470595"/>
                  <a:pt x="3974753" y="477739"/>
                  <a:pt x="3962698" y="483543"/>
                </a:cubicBezTo>
                <a:cubicBezTo>
                  <a:pt x="3950643" y="488901"/>
                  <a:pt x="3941043" y="492473"/>
                  <a:pt x="3933900" y="494259"/>
                </a:cubicBezTo>
                <a:cubicBezTo>
                  <a:pt x="3923184" y="495598"/>
                  <a:pt x="3914254" y="495152"/>
                  <a:pt x="3907110" y="492919"/>
                </a:cubicBezTo>
                <a:cubicBezTo>
                  <a:pt x="3906664" y="504974"/>
                  <a:pt x="3906217" y="515913"/>
                  <a:pt x="3905771" y="525736"/>
                </a:cubicBezTo>
                <a:cubicBezTo>
                  <a:pt x="3905771" y="539577"/>
                  <a:pt x="3907334" y="548507"/>
                  <a:pt x="3910459" y="552525"/>
                </a:cubicBezTo>
                <a:cubicBezTo>
                  <a:pt x="3911799" y="555204"/>
                  <a:pt x="3922737" y="555650"/>
                  <a:pt x="3943276" y="553864"/>
                </a:cubicBezTo>
                <a:cubicBezTo>
                  <a:pt x="3963814" y="552078"/>
                  <a:pt x="3982566" y="549623"/>
                  <a:pt x="3999533" y="546497"/>
                </a:cubicBezTo>
                <a:cubicBezTo>
                  <a:pt x="4017392" y="545158"/>
                  <a:pt x="4031010" y="548283"/>
                  <a:pt x="4040386" y="555874"/>
                </a:cubicBezTo>
                <a:cubicBezTo>
                  <a:pt x="4048869" y="562571"/>
                  <a:pt x="4052664" y="572840"/>
                  <a:pt x="4051771" y="586681"/>
                </a:cubicBezTo>
                <a:cubicBezTo>
                  <a:pt x="4050432" y="600075"/>
                  <a:pt x="4044851" y="610568"/>
                  <a:pt x="4035028" y="618158"/>
                </a:cubicBezTo>
                <a:cubicBezTo>
                  <a:pt x="4025652" y="626195"/>
                  <a:pt x="4012034" y="630660"/>
                  <a:pt x="3994175" y="631553"/>
                </a:cubicBezTo>
                <a:cubicBezTo>
                  <a:pt x="3970958" y="631553"/>
                  <a:pt x="3949526" y="631776"/>
                  <a:pt x="3929881" y="632222"/>
                </a:cubicBezTo>
                <a:cubicBezTo>
                  <a:pt x="3917380" y="632222"/>
                  <a:pt x="3905994" y="631106"/>
                  <a:pt x="3895725" y="628874"/>
                </a:cubicBezTo>
                <a:cubicBezTo>
                  <a:pt x="3895725" y="644054"/>
                  <a:pt x="3895725" y="659904"/>
                  <a:pt x="3895725" y="676424"/>
                </a:cubicBezTo>
                <a:cubicBezTo>
                  <a:pt x="4005560" y="676424"/>
                  <a:pt x="4116288" y="676424"/>
                  <a:pt x="4227910" y="676424"/>
                </a:cubicBezTo>
                <a:cubicBezTo>
                  <a:pt x="4227910" y="565250"/>
                  <a:pt x="4227910" y="454298"/>
                  <a:pt x="4227910" y="343570"/>
                </a:cubicBezTo>
                <a:cubicBezTo>
                  <a:pt x="4116735" y="343570"/>
                  <a:pt x="4006007" y="343570"/>
                  <a:pt x="3895725" y="343570"/>
                </a:cubicBezTo>
                <a:close/>
                <a:moveTo>
                  <a:pt x="3558183" y="343570"/>
                </a:moveTo>
                <a:cubicBezTo>
                  <a:pt x="3558183" y="453405"/>
                  <a:pt x="3558183" y="564357"/>
                  <a:pt x="3558183" y="676424"/>
                </a:cubicBezTo>
                <a:cubicBezTo>
                  <a:pt x="3668018" y="676424"/>
                  <a:pt x="3778746" y="676424"/>
                  <a:pt x="3890367" y="676424"/>
                </a:cubicBezTo>
                <a:cubicBezTo>
                  <a:pt x="3890367" y="660351"/>
                  <a:pt x="3890367" y="644277"/>
                  <a:pt x="3890367" y="628204"/>
                </a:cubicBezTo>
                <a:cubicBezTo>
                  <a:pt x="3886349" y="627757"/>
                  <a:pt x="3882777" y="626865"/>
                  <a:pt x="3879652" y="625525"/>
                </a:cubicBezTo>
                <a:cubicBezTo>
                  <a:pt x="3870275" y="621507"/>
                  <a:pt x="3862239" y="615702"/>
                  <a:pt x="3855541" y="608112"/>
                </a:cubicBezTo>
                <a:cubicBezTo>
                  <a:pt x="3848844" y="600968"/>
                  <a:pt x="3845272" y="590476"/>
                  <a:pt x="3844826" y="576635"/>
                </a:cubicBezTo>
                <a:cubicBezTo>
                  <a:pt x="3839468" y="555204"/>
                  <a:pt x="3837459" y="532210"/>
                  <a:pt x="3838798" y="507653"/>
                </a:cubicBezTo>
                <a:cubicBezTo>
                  <a:pt x="3840138" y="483543"/>
                  <a:pt x="3839915" y="462558"/>
                  <a:pt x="3838129" y="444699"/>
                </a:cubicBezTo>
                <a:cubicBezTo>
                  <a:pt x="3838129" y="429965"/>
                  <a:pt x="3841477" y="418580"/>
                  <a:pt x="3848175" y="410543"/>
                </a:cubicBezTo>
                <a:cubicBezTo>
                  <a:pt x="3854872" y="403399"/>
                  <a:pt x="3863578" y="399157"/>
                  <a:pt x="3874294" y="397818"/>
                </a:cubicBezTo>
                <a:cubicBezTo>
                  <a:pt x="3879652" y="397818"/>
                  <a:pt x="3885009" y="398265"/>
                  <a:pt x="3890367" y="399157"/>
                </a:cubicBezTo>
                <a:cubicBezTo>
                  <a:pt x="3890367" y="381745"/>
                  <a:pt x="3890367" y="364555"/>
                  <a:pt x="3890367" y="347589"/>
                </a:cubicBezTo>
                <a:cubicBezTo>
                  <a:pt x="3844826" y="397148"/>
                  <a:pt x="3807321" y="442690"/>
                  <a:pt x="3777853" y="484213"/>
                </a:cubicBezTo>
                <a:cubicBezTo>
                  <a:pt x="3738563" y="540470"/>
                  <a:pt x="3713113" y="571947"/>
                  <a:pt x="3701504" y="578644"/>
                </a:cubicBezTo>
                <a:cubicBezTo>
                  <a:pt x="3690789" y="584449"/>
                  <a:pt x="3680296" y="593825"/>
                  <a:pt x="3670027" y="606773"/>
                </a:cubicBezTo>
                <a:cubicBezTo>
                  <a:pt x="3655293" y="626865"/>
                  <a:pt x="3645917" y="634901"/>
                  <a:pt x="3641899" y="630883"/>
                </a:cubicBezTo>
                <a:cubicBezTo>
                  <a:pt x="3638773" y="626865"/>
                  <a:pt x="3642345" y="612354"/>
                  <a:pt x="3652614" y="587351"/>
                </a:cubicBezTo>
                <a:cubicBezTo>
                  <a:pt x="3661991" y="562794"/>
                  <a:pt x="3684538" y="524173"/>
                  <a:pt x="3720257" y="471488"/>
                </a:cubicBezTo>
                <a:cubicBezTo>
                  <a:pt x="3751064" y="427286"/>
                  <a:pt x="3783211" y="384647"/>
                  <a:pt x="3816697" y="343570"/>
                </a:cubicBezTo>
                <a:cubicBezTo>
                  <a:pt x="3794820" y="343570"/>
                  <a:pt x="3772495" y="343570"/>
                  <a:pt x="3749725" y="343570"/>
                </a:cubicBezTo>
                <a:cubicBezTo>
                  <a:pt x="3724275" y="353393"/>
                  <a:pt x="3703737" y="362546"/>
                  <a:pt x="3688110" y="371029"/>
                </a:cubicBezTo>
                <a:cubicBezTo>
                  <a:pt x="3666679" y="380405"/>
                  <a:pt x="3650605" y="384870"/>
                  <a:pt x="3639890" y="384423"/>
                </a:cubicBezTo>
                <a:cubicBezTo>
                  <a:pt x="3630067" y="383084"/>
                  <a:pt x="3618458" y="374601"/>
                  <a:pt x="3605064" y="358974"/>
                </a:cubicBezTo>
                <a:cubicBezTo>
                  <a:pt x="3600599" y="353170"/>
                  <a:pt x="3597027" y="348035"/>
                  <a:pt x="3594348" y="343570"/>
                </a:cubicBezTo>
                <a:cubicBezTo>
                  <a:pt x="3582293" y="343570"/>
                  <a:pt x="3570238" y="343570"/>
                  <a:pt x="3558183" y="343570"/>
                </a:cubicBezTo>
                <a:close/>
                <a:moveTo>
                  <a:pt x="3133651" y="343570"/>
                </a:moveTo>
                <a:cubicBezTo>
                  <a:pt x="3130972" y="344017"/>
                  <a:pt x="3128070" y="345803"/>
                  <a:pt x="3124944" y="348928"/>
                </a:cubicBezTo>
                <a:cubicBezTo>
                  <a:pt x="3115568" y="354286"/>
                  <a:pt x="3103736" y="360983"/>
                  <a:pt x="3089449" y="369020"/>
                </a:cubicBezTo>
                <a:cubicBezTo>
                  <a:pt x="3077394" y="375717"/>
                  <a:pt x="3063553" y="382191"/>
                  <a:pt x="3047926" y="388442"/>
                </a:cubicBezTo>
                <a:cubicBezTo>
                  <a:pt x="3054623" y="393800"/>
                  <a:pt x="3062660" y="400497"/>
                  <a:pt x="3072036" y="408534"/>
                </a:cubicBezTo>
                <a:cubicBezTo>
                  <a:pt x="3094807" y="427286"/>
                  <a:pt x="3120703" y="444476"/>
                  <a:pt x="3149724" y="460103"/>
                </a:cubicBezTo>
                <a:cubicBezTo>
                  <a:pt x="3179192" y="474837"/>
                  <a:pt x="3205311" y="486668"/>
                  <a:pt x="3228082" y="495598"/>
                </a:cubicBezTo>
                <a:cubicBezTo>
                  <a:pt x="3250853" y="503635"/>
                  <a:pt x="3263578" y="509439"/>
                  <a:pt x="3266257" y="513011"/>
                </a:cubicBezTo>
                <a:cubicBezTo>
                  <a:pt x="3268935" y="515690"/>
                  <a:pt x="3276526" y="519932"/>
                  <a:pt x="3289027" y="525736"/>
                </a:cubicBezTo>
                <a:cubicBezTo>
                  <a:pt x="3305101" y="531094"/>
                  <a:pt x="3310905" y="539130"/>
                  <a:pt x="3306440" y="549846"/>
                </a:cubicBezTo>
                <a:cubicBezTo>
                  <a:pt x="3301975" y="559222"/>
                  <a:pt x="3293492" y="562124"/>
                  <a:pt x="3280991" y="558552"/>
                </a:cubicBezTo>
                <a:cubicBezTo>
                  <a:pt x="3268935" y="554534"/>
                  <a:pt x="3261122" y="553641"/>
                  <a:pt x="3257550" y="555874"/>
                </a:cubicBezTo>
                <a:cubicBezTo>
                  <a:pt x="3254871" y="558552"/>
                  <a:pt x="3248620" y="558776"/>
                  <a:pt x="3238798" y="556543"/>
                </a:cubicBezTo>
                <a:cubicBezTo>
                  <a:pt x="3229422" y="554757"/>
                  <a:pt x="3223394" y="555874"/>
                  <a:pt x="3220715" y="559892"/>
                </a:cubicBezTo>
                <a:cubicBezTo>
                  <a:pt x="3218036" y="563910"/>
                  <a:pt x="3214911" y="568375"/>
                  <a:pt x="3211339" y="573286"/>
                </a:cubicBezTo>
                <a:cubicBezTo>
                  <a:pt x="3208214" y="577305"/>
                  <a:pt x="3195266" y="575965"/>
                  <a:pt x="3172495" y="569268"/>
                </a:cubicBezTo>
                <a:cubicBezTo>
                  <a:pt x="3143920" y="558552"/>
                  <a:pt x="3117577" y="543149"/>
                  <a:pt x="3093467" y="523057"/>
                </a:cubicBezTo>
                <a:cubicBezTo>
                  <a:pt x="3072036" y="505198"/>
                  <a:pt x="3052837" y="486445"/>
                  <a:pt x="3035871" y="466800"/>
                </a:cubicBezTo>
                <a:cubicBezTo>
                  <a:pt x="3037210" y="480641"/>
                  <a:pt x="3037880" y="495821"/>
                  <a:pt x="3037880" y="512341"/>
                </a:cubicBezTo>
                <a:cubicBezTo>
                  <a:pt x="3037433" y="531540"/>
                  <a:pt x="3034978" y="548953"/>
                  <a:pt x="3030513" y="564580"/>
                </a:cubicBezTo>
                <a:cubicBezTo>
                  <a:pt x="3026494" y="579314"/>
                  <a:pt x="3018458" y="595387"/>
                  <a:pt x="3006403" y="612800"/>
                </a:cubicBezTo>
                <a:cubicBezTo>
                  <a:pt x="3004617" y="614586"/>
                  <a:pt x="3002608" y="616819"/>
                  <a:pt x="3000375" y="619498"/>
                </a:cubicBezTo>
                <a:cubicBezTo>
                  <a:pt x="3000375" y="638250"/>
                  <a:pt x="3000375" y="657225"/>
                  <a:pt x="3000375" y="676424"/>
                </a:cubicBezTo>
                <a:cubicBezTo>
                  <a:pt x="3110210" y="676424"/>
                  <a:pt x="3220938" y="676424"/>
                  <a:pt x="3332559" y="676424"/>
                </a:cubicBezTo>
                <a:cubicBezTo>
                  <a:pt x="3332559" y="565250"/>
                  <a:pt x="3332559" y="454298"/>
                  <a:pt x="3332559" y="343570"/>
                </a:cubicBezTo>
                <a:cubicBezTo>
                  <a:pt x="3266926" y="343570"/>
                  <a:pt x="3200623" y="343570"/>
                  <a:pt x="3133651" y="343570"/>
                </a:cubicBezTo>
                <a:close/>
                <a:moveTo>
                  <a:pt x="2999705" y="343570"/>
                </a:moveTo>
                <a:cubicBezTo>
                  <a:pt x="2999705" y="348928"/>
                  <a:pt x="2999705" y="354732"/>
                  <a:pt x="2999705" y="360983"/>
                </a:cubicBezTo>
                <a:cubicBezTo>
                  <a:pt x="3005510" y="362322"/>
                  <a:pt x="3012207" y="365225"/>
                  <a:pt x="3019797" y="369689"/>
                </a:cubicBezTo>
                <a:cubicBezTo>
                  <a:pt x="3021137" y="369689"/>
                  <a:pt x="3022699" y="370582"/>
                  <a:pt x="3024485" y="372368"/>
                </a:cubicBezTo>
                <a:cubicBezTo>
                  <a:pt x="3032522" y="362546"/>
                  <a:pt x="3040559" y="352946"/>
                  <a:pt x="3048595" y="343570"/>
                </a:cubicBezTo>
                <a:cubicBezTo>
                  <a:pt x="3032522" y="343570"/>
                  <a:pt x="3016225" y="343570"/>
                  <a:pt x="2999705" y="343570"/>
                </a:cubicBezTo>
                <a:close/>
                <a:moveTo>
                  <a:pt x="2662833" y="343570"/>
                </a:moveTo>
                <a:cubicBezTo>
                  <a:pt x="2662833" y="453405"/>
                  <a:pt x="2662833" y="564357"/>
                  <a:pt x="2662833" y="676424"/>
                </a:cubicBezTo>
                <a:cubicBezTo>
                  <a:pt x="2772668" y="676424"/>
                  <a:pt x="2883396" y="676424"/>
                  <a:pt x="2995017" y="676424"/>
                </a:cubicBezTo>
                <a:cubicBezTo>
                  <a:pt x="2995017" y="659011"/>
                  <a:pt x="2995017" y="642045"/>
                  <a:pt x="2995017" y="625525"/>
                </a:cubicBezTo>
                <a:cubicBezTo>
                  <a:pt x="2986981" y="634901"/>
                  <a:pt x="2978721" y="640259"/>
                  <a:pt x="2970237" y="641599"/>
                </a:cubicBezTo>
                <a:cubicBezTo>
                  <a:pt x="2959075" y="642938"/>
                  <a:pt x="2951039" y="645840"/>
                  <a:pt x="2946127" y="650305"/>
                </a:cubicBezTo>
                <a:cubicBezTo>
                  <a:pt x="2942109" y="654323"/>
                  <a:pt x="2936751" y="657225"/>
                  <a:pt x="2930054" y="659011"/>
                </a:cubicBezTo>
                <a:cubicBezTo>
                  <a:pt x="2923357" y="660797"/>
                  <a:pt x="2917106" y="663699"/>
                  <a:pt x="2911301" y="667718"/>
                </a:cubicBezTo>
                <a:cubicBezTo>
                  <a:pt x="2905944" y="671736"/>
                  <a:pt x="2898800" y="673299"/>
                  <a:pt x="2889870" y="672406"/>
                </a:cubicBezTo>
                <a:cubicBezTo>
                  <a:pt x="2884066" y="669727"/>
                  <a:pt x="2878485" y="663923"/>
                  <a:pt x="2873127" y="654993"/>
                </a:cubicBezTo>
                <a:cubicBezTo>
                  <a:pt x="2868662" y="646956"/>
                  <a:pt x="2866876" y="640036"/>
                  <a:pt x="2867769" y="634232"/>
                </a:cubicBezTo>
                <a:cubicBezTo>
                  <a:pt x="2869109" y="628874"/>
                  <a:pt x="2867769" y="621953"/>
                  <a:pt x="2863751" y="613470"/>
                </a:cubicBezTo>
                <a:cubicBezTo>
                  <a:pt x="2859733" y="605433"/>
                  <a:pt x="2858840" y="600299"/>
                  <a:pt x="2861072" y="598066"/>
                </a:cubicBezTo>
                <a:cubicBezTo>
                  <a:pt x="2861072" y="595387"/>
                  <a:pt x="2867992" y="595387"/>
                  <a:pt x="2881833" y="598066"/>
                </a:cubicBezTo>
                <a:cubicBezTo>
                  <a:pt x="2895228" y="600745"/>
                  <a:pt x="2905497" y="601192"/>
                  <a:pt x="2912641" y="599406"/>
                </a:cubicBezTo>
                <a:cubicBezTo>
                  <a:pt x="2922464" y="599406"/>
                  <a:pt x="2932063" y="592485"/>
                  <a:pt x="2941439" y="578644"/>
                </a:cubicBezTo>
                <a:cubicBezTo>
                  <a:pt x="2949922" y="565250"/>
                  <a:pt x="2955280" y="543149"/>
                  <a:pt x="2957513" y="512341"/>
                </a:cubicBezTo>
                <a:cubicBezTo>
                  <a:pt x="2957513" y="497607"/>
                  <a:pt x="2957513" y="483990"/>
                  <a:pt x="2957513" y="471488"/>
                </a:cubicBezTo>
                <a:cubicBezTo>
                  <a:pt x="2949476" y="476846"/>
                  <a:pt x="2939653" y="484436"/>
                  <a:pt x="2928045" y="494259"/>
                </a:cubicBezTo>
                <a:cubicBezTo>
                  <a:pt x="2915990" y="504974"/>
                  <a:pt x="2904827" y="513457"/>
                  <a:pt x="2894558" y="519708"/>
                </a:cubicBezTo>
                <a:cubicBezTo>
                  <a:pt x="2884736" y="525066"/>
                  <a:pt x="2867769" y="536898"/>
                  <a:pt x="2843659" y="555204"/>
                </a:cubicBezTo>
                <a:cubicBezTo>
                  <a:pt x="2835622" y="561901"/>
                  <a:pt x="2830041" y="565250"/>
                  <a:pt x="2826916" y="565250"/>
                </a:cubicBezTo>
                <a:cubicBezTo>
                  <a:pt x="2824237" y="565250"/>
                  <a:pt x="2821558" y="566589"/>
                  <a:pt x="2818879" y="569268"/>
                </a:cubicBezTo>
                <a:cubicBezTo>
                  <a:pt x="2817093" y="571947"/>
                  <a:pt x="2813745" y="573063"/>
                  <a:pt x="2808833" y="572617"/>
                </a:cubicBezTo>
                <a:cubicBezTo>
                  <a:pt x="2804815" y="572170"/>
                  <a:pt x="2799457" y="573733"/>
                  <a:pt x="2792760" y="577305"/>
                </a:cubicBezTo>
                <a:cubicBezTo>
                  <a:pt x="2786956" y="581323"/>
                  <a:pt x="2782937" y="581993"/>
                  <a:pt x="2780705" y="579314"/>
                </a:cubicBezTo>
                <a:cubicBezTo>
                  <a:pt x="2779365" y="577528"/>
                  <a:pt x="2781375" y="571947"/>
                  <a:pt x="2786732" y="562571"/>
                </a:cubicBezTo>
                <a:cubicBezTo>
                  <a:pt x="2792537" y="554534"/>
                  <a:pt x="2799011" y="546944"/>
                  <a:pt x="2806154" y="539800"/>
                </a:cubicBezTo>
                <a:cubicBezTo>
                  <a:pt x="2812852" y="533996"/>
                  <a:pt x="2819995" y="526629"/>
                  <a:pt x="2827586" y="517699"/>
                </a:cubicBezTo>
                <a:cubicBezTo>
                  <a:pt x="2835622" y="509662"/>
                  <a:pt x="2847901" y="498054"/>
                  <a:pt x="2864421" y="482873"/>
                </a:cubicBezTo>
                <a:cubicBezTo>
                  <a:pt x="2879601" y="469032"/>
                  <a:pt x="2906837" y="442243"/>
                  <a:pt x="2946127" y="402506"/>
                </a:cubicBezTo>
                <a:cubicBezTo>
                  <a:pt x="2945681" y="399827"/>
                  <a:pt x="2944788" y="397595"/>
                  <a:pt x="2943448" y="395809"/>
                </a:cubicBezTo>
                <a:cubicBezTo>
                  <a:pt x="2941662" y="391790"/>
                  <a:pt x="2939653" y="387995"/>
                  <a:pt x="2937421" y="384423"/>
                </a:cubicBezTo>
                <a:cubicBezTo>
                  <a:pt x="2929384" y="391121"/>
                  <a:pt x="2922240" y="396479"/>
                  <a:pt x="2915990" y="400497"/>
                </a:cubicBezTo>
                <a:cubicBezTo>
                  <a:pt x="2907953" y="404515"/>
                  <a:pt x="2898130" y="411659"/>
                  <a:pt x="2886522" y="421928"/>
                </a:cubicBezTo>
                <a:cubicBezTo>
                  <a:pt x="2875359" y="431304"/>
                  <a:pt x="2864867" y="438671"/>
                  <a:pt x="2855044" y="444029"/>
                </a:cubicBezTo>
                <a:cubicBezTo>
                  <a:pt x="2845668" y="449387"/>
                  <a:pt x="2829818" y="460103"/>
                  <a:pt x="2807494" y="476176"/>
                </a:cubicBezTo>
                <a:cubicBezTo>
                  <a:pt x="2800350" y="481534"/>
                  <a:pt x="2795216" y="484436"/>
                  <a:pt x="2792090" y="484882"/>
                </a:cubicBezTo>
                <a:cubicBezTo>
                  <a:pt x="2789411" y="484882"/>
                  <a:pt x="2786956" y="485999"/>
                  <a:pt x="2784723" y="488231"/>
                </a:cubicBezTo>
                <a:cubicBezTo>
                  <a:pt x="2782044" y="490910"/>
                  <a:pt x="2778696" y="491803"/>
                  <a:pt x="2774677" y="490910"/>
                </a:cubicBezTo>
                <a:cubicBezTo>
                  <a:pt x="2770659" y="490464"/>
                  <a:pt x="2765748" y="491803"/>
                  <a:pt x="2759943" y="494928"/>
                </a:cubicBezTo>
                <a:cubicBezTo>
                  <a:pt x="2754585" y="497607"/>
                  <a:pt x="2750790" y="498054"/>
                  <a:pt x="2748558" y="496268"/>
                </a:cubicBezTo>
                <a:cubicBezTo>
                  <a:pt x="2747218" y="494482"/>
                  <a:pt x="2749451" y="489347"/>
                  <a:pt x="2755255" y="480864"/>
                </a:cubicBezTo>
                <a:cubicBezTo>
                  <a:pt x="2760613" y="473720"/>
                  <a:pt x="2766864" y="466800"/>
                  <a:pt x="2774008" y="460103"/>
                </a:cubicBezTo>
                <a:cubicBezTo>
                  <a:pt x="2779812" y="455638"/>
                  <a:pt x="2786732" y="449387"/>
                  <a:pt x="2794769" y="441350"/>
                </a:cubicBezTo>
                <a:cubicBezTo>
                  <a:pt x="2801913" y="434207"/>
                  <a:pt x="2813521" y="424161"/>
                  <a:pt x="2829595" y="411213"/>
                </a:cubicBezTo>
                <a:cubicBezTo>
                  <a:pt x="2843436" y="400050"/>
                  <a:pt x="2867546" y="379066"/>
                  <a:pt x="2901925" y="348258"/>
                </a:cubicBezTo>
                <a:cubicBezTo>
                  <a:pt x="2900586" y="346919"/>
                  <a:pt x="2899023" y="345356"/>
                  <a:pt x="2897237" y="343570"/>
                </a:cubicBezTo>
                <a:cubicBezTo>
                  <a:pt x="2887861" y="343570"/>
                  <a:pt x="2878708" y="343570"/>
                  <a:pt x="2869778" y="343570"/>
                </a:cubicBezTo>
                <a:cubicBezTo>
                  <a:pt x="2868439" y="344910"/>
                  <a:pt x="2866876" y="346249"/>
                  <a:pt x="2865090" y="347589"/>
                </a:cubicBezTo>
                <a:cubicBezTo>
                  <a:pt x="2839641" y="362769"/>
                  <a:pt x="2822674" y="371922"/>
                  <a:pt x="2814191" y="375047"/>
                </a:cubicBezTo>
                <a:cubicBezTo>
                  <a:pt x="2803475" y="377726"/>
                  <a:pt x="2791420" y="383754"/>
                  <a:pt x="2778026" y="393130"/>
                </a:cubicBezTo>
                <a:cubicBezTo>
                  <a:pt x="2764631" y="401613"/>
                  <a:pt x="2756595" y="403846"/>
                  <a:pt x="2753916" y="399827"/>
                </a:cubicBezTo>
                <a:cubicBezTo>
                  <a:pt x="2751237" y="395809"/>
                  <a:pt x="2756148" y="387102"/>
                  <a:pt x="2768650" y="373708"/>
                </a:cubicBezTo>
                <a:cubicBezTo>
                  <a:pt x="2776686" y="364332"/>
                  <a:pt x="2787179" y="354286"/>
                  <a:pt x="2800127" y="343570"/>
                </a:cubicBezTo>
                <a:cubicBezTo>
                  <a:pt x="2754585" y="343570"/>
                  <a:pt x="2708821" y="343570"/>
                  <a:pt x="2662833" y="343570"/>
                </a:cubicBezTo>
                <a:close/>
                <a:moveTo>
                  <a:pt x="2148037" y="343570"/>
                </a:moveTo>
                <a:cubicBezTo>
                  <a:pt x="2137321" y="344910"/>
                  <a:pt x="2126159" y="346472"/>
                  <a:pt x="2114550" y="348258"/>
                </a:cubicBezTo>
                <a:cubicBezTo>
                  <a:pt x="2114550" y="348705"/>
                  <a:pt x="2114550" y="350267"/>
                  <a:pt x="2114550" y="352946"/>
                </a:cubicBezTo>
                <a:cubicBezTo>
                  <a:pt x="2117675" y="358751"/>
                  <a:pt x="2120355" y="364332"/>
                  <a:pt x="2122587" y="369689"/>
                </a:cubicBezTo>
                <a:cubicBezTo>
                  <a:pt x="2123926" y="375047"/>
                  <a:pt x="2122587" y="380628"/>
                  <a:pt x="2118569" y="386433"/>
                </a:cubicBezTo>
                <a:cubicBezTo>
                  <a:pt x="2117229" y="387772"/>
                  <a:pt x="2115890" y="389112"/>
                  <a:pt x="2114550" y="390451"/>
                </a:cubicBezTo>
                <a:cubicBezTo>
                  <a:pt x="2114550" y="393130"/>
                  <a:pt x="2114550" y="396255"/>
                  <a:pt x="2114550" y="399827"/>
                </a:cubicBezTo>
                <a:cubicBezTo>
                  <a:pt x="2125266" y="398488"/>
                  <a:pt x="2134642" y="397818"/>
                  <a:pt x="2142679" y="397818"/>
                </a:cubicBezTo>
                <a:cubicBezTo>
                  <a:pt x="2185541" y="393800"/>
                  <a:pt x="2216795" y="393353"/>
                  <a:pt x="2236440" y="396479"/>
                </a:cubicBezTo>
                <a:cubicBezTo>
                  <a:pt x="2255193" y="399157"/>
                  <a:pt x="2268587" y="398711"/>
                  <a:pt x="2276624" y="395139"/>
                </a:cubicBezTo>
                <a:cubicBezTo>
                  <a:pt x="2281089" y="392460"/>
                  <a:pt x="2285107" y="388219"/>
                  <a:pt x="2288679" y="382414"/>
                </a:cubicBezTo>
                <a:cubicBezTo>
                  <a:pt x="2291358" y="376610"/>
                  <a:pt x="2297385" y="373038"/>
                  <a:pt x="2306762" y="371699"/>
                </a:cubicBezTo>
                <a:cubicBezTo>
                  <a:pt x="2314798" y="370359"/>
                  <a:pt x="2325737" y="373931"/>
                  <a:pt x="2339578" y="382414"/>
                </a:cubicBezTo>
                <a:cubicBezTo>
                  <a:pt x="2352080" y="390451"/>
                  <a:pt x="2361009" y="399381"/>
                  <a:pt x="2366367" y="409203"/>
                </a:cubicBezTo>
                <a:cubicBezTo>
                  <a:pt x="2370386" y="415008"/>
                  <a:pt x="2371948" y="435099"/>
                  <a:pt x="2371055" y="469479"/>
                </a:cubicBezTo>
                <a:cubicBezTo>
                  <a:pt x="2370609" y="503412"/>
                  <a:pt x="2368823" y="528191"/>
                  <a:pt x="2365698" y="543818"/>
                </a:cubicBezTo>
                <a:cubicBezTo>
                  <a:pt x="2361679" y="567929"/>
                  <a:pt x="2356098" y="587574"/>
                  <a:pt x="2348954" y="602754"/>
                </a:cubicBezTo>
                <a:cubicBezTo>
                  <a:pt x="2342257" y="617488"/>
                  <a:pt x="2333104" y="627757"/>
                  <a:pt x="2321496" y="633562"/>
                </a:cubicBezTo>
                <a:cubicBezTo>
                  <a:pt x="2310780" y="638920"/>
                  <a:pt x="2300288" y="644054"/>
                  <a:pt x="2290018" y="648965"/>
                </a:cubicBezTo>
                <a:cubicBezTo>
                  <a:pt x="2282875" y="650305"/>
                  <a:pt x="2274838" y="651198"/>
                  <a:pt x="2265908" y="651644"/>
                </a:cubicBezTo>
                <a:cubicBezTo>
                  <a:pt x="2257872" y="652091"/>
                  <a:pt x="2251174" y="651421"/>
                  <a:pt x="2245817" y="649635"/>
                </a:cubicBezTo>
                <a:cubicBezTo>
                  <a:pt x="2237780" y="649635"/>
                  <a:pt x="2232645" y="646063"/>
                  <a:pt x="2230413" y="638920"/>
                </a:cubicBezTo>
                <a:cubicBezTo>
                  <a:pt x="2228627" y="632222"/>
                  <a:pt x="2225502" y="624855"/>
                  <a:pt x="2221037" y="616819"/>
                </a:cubicBezTo>
                <a:cubicBezTo>
                  <a:pt x="2217018" y="608782"/>
                  <a:pt x="2213223" y="601192"/>
                  <a:pt x="2209651" y="594048"/>
                </a:cubicBezTo>
                <a:cubicBezTo>
                  <a:pt x="2206526" y="587351"/>
                  <a:pt x="2206080" y="582439"/>
                  <a:pt x="2208312" y="579314"/>
                </a:cubicBezTo>
                <a:cubicBezTo>
                  <a:pt x="2209651" y="576635"/>
                  <a:pt x="2217242" y="576858"/>
                  <a:pt x="2231083" y="579984"/>
                </a:cubicBezTo>
                <a:cubicBezTo>
                  <a:pt x="2244924" y="582663"/>
                  <a:pt x="2256309" y="581993"/>
                  <a:pt x="2265239" y="577974"/>
                </a:cubicBezTo>
                <a:cubicBezTo>
                  <a:pt x="2267918" y="576635"/>
                  <a:pt x="2270596" y="572840"/>
                  <a:pt x="2273275" y="566589"/>
                </a:cubicBezTo>
                <a:cubicBezTo>
                  <a:pt x="2275061" y="561231"/>
                  <a:pt x="2276847" y="549623"/>
                  <a:pt x="2278633" y="531763"/>
                </a:cubicBezTo>
                <a:cubicBezTo>
                  <a:pt x="2281312" y="513011"/>
                  <a:pt x="2283545" y="491356"/>
                  <a:pt x="2285331" y="466800"/>
                </a:cubicBezTo>
                <a:cubicBezTo>
                  <a:pt x="2286670" y="442690"/>
                  <a:pt x="2286223" y="429742"/>
                  <a:pt x="2283991" y="427956"/>
                </a:cubicBezTo>
                <a:cubicBezTo>
                  <a:pt x="2276847" y="422151"/>
                  <a:pt x="2257872" y="422821"/>
                  <a:pt x="2227064" y="429965"/>
                </a:cubicBezTo>
                <a:cubicBezTo>
                  <a:pt x="2202954" y="434430"/>
                  <a:pt x="2165449" y="441797"/>
                  <a:pt x="2114550" y="452066"/>
                </a:cubicBezTo>
                <a:cubicBezTo>
                  <a:pt x="2114550" y="465460"/>
                  <a:pt x="2114550" y="479301"/>
                  <a:pt x="2114550" y="493589"/>
                </a:cubicBezTo>
                <a:cubicBezTo>
                  <a:pt x="2122587" y="491803"/>
                  <a:pt x="2131740" y="489347"/>
                  <a:pt x="2142009" y="486222"/>
                </a:cubicBezTo>
                <a:cubicBezTo>
                  <a:pt x="2141562" y="484882"/>
                  <a:pt x="2140893" y="483990"/>
                  <a:pt x="2140000" y="483543"/>
                </a:cubicBezTo>
                <a:cubicBezTo>
                  <a:pt x="2135981" y="479525"/>
                  <a:pt x="2134642" y="473944"/>
                  <a:pt x="2135981" y="466800"/>
                </a:cubicBezTo>
                <a:cubicBezTo>
                  <a:pt x="2137321" y="460103"/>
                  <a:pt x="2140893" y="455861"/>
                  <a:pt x="2146697" y="454075"/>
                </a:cubicBezTo>
                <a:cubicBezTo>
                  <a:pt x="2152055" y="452736"/>
                  <a:pt x="2157636" y="452512"/>
                  <a:pt x="2163440" y="453405"/>
                </a:cubicBezTo>
                <a:cubicBezTo>
                  <a:pt x="2168798" y="454745"/>
                  <a:pt x="2173040" y="457200"/>
                  <a:pt x="2176165" y="460772"/>
                </a:cubicBezTo>
                <a:cubicBezTo>
                  <a:pt x="2178844" y="462558"/>
                  <a:pt x="2183085" y="466800"/>
                  <a:pt x="2188890" y="473497"/>
                </a:cubicBezTo>
                <a:cubicBezTo>
                  <a:pt x="2194248" y="480194"/>
                  <a:pt x="2199605" y="488231"/>
                  <a:pt x="2204963" y="497607"/>
                </a:cubicBezTo>
                <a:cubicBezTo>
                  <a:pt x="2209428" y="506090"/>
                  <a:pt x="2211661" y="513234"/>
                  <a:pt x="2211661" y="519039"/>
                </a:cubicBezTo>
                <a:cubicBezTo>
                  <a:pt x="2210321" y="527522"/>
                  <a:pt x="2208089" y="533549"/>
                  <a:pt x="2204963" y="537121"/>
                </a:cubicBezTo>
                <a:cubicBezTo>
                  <a:pt x="2202284" y="539800"/>
                  <a:pt x="2199605" y="543149"/>
                  <a:pt x="2196927" y="547167"/>
                </a:cubicBezTo>
                <a:cubicBezTo>
                  <a:pt x="2195141" y="549846"/>
                  <a:pt x="2192015" y="552302"/>
                  <a:pt x="2187550" y="554534"/>
                </a:cubicBezTo>
                <a:cubicBezTo>
                  <a:pt x="2183532" y="555874"/>
                  <a:pt x="2179290" y="556320"/>
                  <a:pt x="2174826" y="555874"/>
                </a:cubicBezTo>
                <a:cubicBezTo>
                  <a:pt x="2170807" y="555874"/>
                  <a:pt x="2166342" y="549399"/>
                  <a:pt x="2161431" y="536451"/>
                </a:cubicBezTo>
                <a:cubicBezTo>
                  <a:pt x="2145358" y="539130"/>
                  <a:pt x="2129731" y="542702"/>
                  <a:pt x="2114550" y="547167"/>
                </a:cubicBezTo>
                <a:cubicBezTo>
                  <a:pt x="2114550" y="590030"/>
                  <a:pt x="2114550" y="633115"/>
                  <a:pt x="2114550" y="676424"/>
                </a:cubicBezTo>
                <a:cubicBezTo>
                  <a:pt x="2224385" y="676424"/>
                  <a:pt x="2335114" y="676424"/>
                  <a:pt x="2446734" y="676424"/>
                </a:cubicBezTo>
                <a:cubicBezTo>
                  <a:pt x="2446734" y="565250"/>
                  <a:pt x="2446734" y="454298"/>
                  <a:pt x="2446734" y="343570"/>
                </a:cubicBezTo>
                <a:cubicBezTo>
                  <a:pt x="2386459" y="343570"/>
                  <a:pt x="2326407" y="343570"/>
                  <a:pt x="2266578" y="343570"/>
                </a:cubicBezTo>
                <a:cubicBezTo>
                  <a:pt x="2262560" y="350267"/>
                  <a:pt x="2259434" y="353839"/>
                  <a:pt x="2257202" y="354286"/>
                </a:cubicBezTo>
                <a:cubicBezTo>
                  <a:pt x="2254076" y="354286"/>
                  <a:pt x="2250505" y="354732"/>
                  <a:pt x="2246486" y="355625"/>
                </a:cubicBezTo>
                <a:cubicBezTo>
                  <a:pt x="2242468" y="356965"/>
                  <a:pt x="2239342" y="357188"/>
                  <a:pt x="2237110" y="356295"/>
                </a:cubicBezTo>
                <a:cubicBezTo>
                  <a:pt x="2235324" y="354956"/>
                  <a:pt x="2233315" y="354732"/>
                  <a:pt x="2231083" y="355625"/>
                </a:cubicBezTo>
                <a:cubicBezTo>
                  <a:pt x="2229743" y="356072"/>
                  <a:pt x="2228181" y="356295"/>
                  <a:pt x="2226395" y="356295"/>
                </a:cubicBezTo>
                <a:cubicBezTo>
                  <a:pt x="2224609" y="356295"/>
                  <a:pt x="2222823" y="358304"/>
                  <a:pt x="2221037" y="362322"/>
                </a:cubicBezTo>
                <a:cubicBezTo>
                  <a:pt x="2219697" y="366341"/>
                  <a:pt x="2215009" y="367904"/>
                  <a:pt x="2206972" y="367011"/>
                </a:cubicBezTo>
                <a:cubicBezTo>
                  <a:pt x="2200275" y="365671"/>
                  <a:pt x="2198043" y="357858"/>
                  <a:pt x="2200275" y="343570"/>
                </a:cubicBezTo>
                <a:cubicBezTo>
                  <a:pt x="2188220" y="343570"/>
                  <a:pt x="2176612" y="343570"/>
                  <a:pt x="2165449" y="343570"/>
                </a:cubicBezTo>
                <a:cubicBezTo>
                  <a:pt x="2165449" y="343570"/>
                  <a:pt x="2165226" y="343570"/>
                  <a:pt x="2164780" y="343570"/>
                </a:cubicBezTo>
                <a:cubicBezTo>
                  <a:pt x="2159422" y="343570"/>
                  <a:pt x="2153841" y="343570"/>
                  <a:pt x="2148037" y="343570"/>
                </a:cubicBezTo>
                <a:close/>
                <a:moveTo>
                  <a:pt x="1777008" y="343570"/>
                </a:moveTo>
                <a:cubicBezTo>
                  <a:pt x="1777008" y="453405"/>
                  <a:pt x="1777008" y="564357"/>
                  <a:pt x="1777008" y="676424"/>
                </a:cubicBezTo>
                <a:cubicBezTo>
                  <a:pt x="1886843" y="676424"/>
                  <a:pt x="1997571" y="676424"/>
                  <a:pt x="2109192" y="676424"/>
                </a:cubicBezTo>
                <a:cubicBezTo>
                  <a:pt x="2109192" y="633115"/>
                  <a:pt x="2109192" y="590253"/>
                  <a:pt x="2109192" y="547837"/>
                </a:cubicBezTo>
                <a:cubicBezTo>
                  <a:pt x="2085082" y="553195"/>
                  <a:pt x="2060526" y="559222"/>
                  <a:pt x="2035523" y="565919"/>
                </a:cubicBezTo>
                <a:cubicBezTo>
                  <a:pt x="2024360" y="569938"/>
                  <a:pt x="2015877" y="572170"/>
                  <a:pt x="2010073" y="572617"/>
                </a:cubicBezTo>
                <a:cubicBezTo>
                  <a:pt x="2004715" y="572617"/>
                  <a:pt x="2000474" y="569938"/>
                  <a:pt x="1997348" y="564580"/>
                </a:cubicBezTo>
                <a:cubicBezTo>
                  <a:pt x="1994223" y="560115"/>
                  <a:pt x="1990874" y="555874"/>
                  <a:pt x="1987302" y="551855"/>
                </a:cubicBezTo>
                <a:cubicBezTo>
                  <a:pt x="1984623" y="548730"/>
                  <a:pt x="1983061" y="544488"/>
                  <a:pt x="1982614" y="539130"/>
                </a:cubicBezTo>
                <a:cubicBezTo>
                  <a:pt x="1982614" y="534665"/>
                  <a:pt x="1985963" y="528861"/>
                  <a:pt x="1992660" y="521717"/>
                </a:cubicBezTo>
                <a:cubicBezTo>
                  <a:pt x="2000697" y="511002"/>
                  <a:pt x="2010296" y="493142"/>
                  <a:pt x="2021458" y="468139"/>
                </a:cubicBezTo>
                <a:cubicBezTo>
                  <a:pt x="1989311" y="473497"/>
                  <a:pt x="1960513" y="478632"/>
                  <a:pt x="1935064" y="483543"/>
                </a:cubicBezTo>
                <a:cubicBezTo>
                  <a:pt x="1935064" y="490240"/>
                  <a:pt x="1935287" y="496714"/>
                  <a:pt x="1935733" y="502965"/>
                </a:cubicBezTo>
                <a:cubicBezTo>
                  <a:pt x="1935733" y="513681"/>
                  <a:pt x="1937073" y="524843"/>
                  <a:pt x="1939752" y="536451"/>
                </a:cubicBezTo>
                <a:cubicBezTo>
                  <a:pt x="1941538" y="547167"/>
                  <a:pt x="1945109" y="561231"/>
                  <a:pt x="1950467" y="578644"/>
                </a:cubicBezTo>
                <a:cubicBezTo>
                  <a:pt x="1953593" y="590699"/>
                  <a:pt x="1952253" y="598513"/>
                  <a:pt x="1946449" y="602085"/>
                </a:cubicBezTo>
                <a:cubicBezTo>
                  <a:pt x="1941091" y="605210"/>
                  <a:pt x="1936180" y="612131"/>
                  <a:pt x="1931715" y="622846"/>
                </a:cubicBezTo>
                <a:cubicBezTo>
                  <a:pt x="1927697" y="633562"/>
                  <a:pt x="1923678" y="639366"/>
                  <a:pt x="1919660" y="640259"/>
                </a:cubicBezTo>
                <a:cubicBezTo>
                  <a:pt x="1916534" y="640259"/>
                  <a:pt x="1912293" y="638027"/>
                  <a:pt x="1906935" y="633562"/>
                </a:cubicBezTo>
                <a:cubicBezTo>
                  <a:pt x="1901577" y="629543"/>
                  <a:pt x="1897112" y="620390"/>
                  <a:pt x="1893541" y="606103"/>
                </a:cubicBezTo>
                <a:cubicBezTo>
                  <a:pt x="1889522" y="587351"/>
                  <a:pt x="1886397" y="568152"/>
                  <a:pt x="1884164" y="548507"/>
                </a:cubicBezTo>
                <a:cubicBezTo>
                  <a:pt x="1882378" y="529308"/>
                  <a:pt x="1881039" y="511448"/>
                  <a:pt x="1880146" y="494928"/>
                </a:cubicBezTo>
                <a:cubicBezTo>
                  <a:pt x="1880146" y="493589"/>
                  <a:pt x="1879923" y="492696"/>
                  <a:pt x="1879476" y="492249"/>
                </a:cubicBezTo>
                <a:cubicBezTo>
                  <a:pt x="1870100" y="492696"/>
                  <a:pt x="1863403" y="492249"/>
                  <a:pt x="1859384" y="490910"/>
                </a:cubicBezTo>
                <a:cubicBezTo>
                  <a:pt x="1854027" y="488231"/>
                  <a:pt x="1850455" y="481757"/>
                  <a:pt x="1848669" y="471488"/>
                </a:cubicBezTo>
                <a:cubicBezTo>
                  <a:pt x="1847329" y="461665"/>
                  <a:pt x="1847999" y="453629"/>
                  <a:pt x="1850678" y="447378"/>
                </a:cubicBezTo>
                <a:cubicBezTo>
                  <a:pt x="1853357" y="441574"/>
                  <a:pt x="1861394" y="437778"/>
                  <a:pt x="1874788" y="435992"/>
                </a:cubicBezTo>
                <a:cubicBezTo>
                  <a:pt x="1877467" y="435546"/>
                  <a:pt x="1880369" y="435099"/>
                  <a:pt x="1883495" y="434653"/>
                </a:cubicBezTo>
                <a:cubicBezTo>
                  <a:pt x="1884834" y="426616"/>
                  <a:pt x="1886843" y="421258"/>
                  <a:pt x="1889522" y="418580"/>
                </a:cubicBezTo>
                <a:cubicBezTo>
                  <a:pt x="1893541" y="414561"/>
                  <a:pt x="1900014" y="414784"/>
                  <a:pt x="1908944" y="419249"/>
                </a:cubicBezTo>
                <a:cubicBezTo>
                  <a:pt x="1912962" y="421035"/>
                  <a:pt x="1917427" y="423937"/>
                  <a:pt x="1922339" y="427956"/>
                </a:cubicBezTo>
                <a:cubicBezTo>
                  <a:pt x="1969666" y="420812"/>
                  <a:pt x="2010742" y="414561"/>
                  <a:pt x="2045568" y="409203"/>
                </a:cubicBezTo>
                <a:cubicBezTo>
                  <a:pt x="2051373" y="394023"/>
                  <a:pt x="2057847" y="377280"/>
                  <a:pt x="2064990" y="358974"/>
                </a:cubicBezTo>
                <a:cubicBezTo>
                  <a:pt x="2062312" y="358974"/>
                  <a:pt x="2059633" y="359644"/>
                  <a:pt x="2056954" y="360983"/>
                </a:cubicBezTo>
                <a:cubicBezTo>
                  <a:pt x="2016770" y="369466"/>
                  <a:pt x="1992660" y="376610"/>
                  <a:pt x="1984623" y="382414"/>
                </a:cubicBezTo>
                <a:cubicBezTo>
                  <a:pt x="1973461" y="390451"/>
                  <a:pt x="1964085" y="393353"/>
                  <a:pt x="1956495" y="391121"/>
                </a:cubicBezTo>
                <a:cubicBezTo>
                  <a:pt x="1949798" y="388442"/>
                  <a:pt x="1943547" y="385763"/>
                  <a:pt x="1937742" y="383084"/>
                </a:cubicBezTo>
                <a:cubicBezTo>
                  <a:pt x="1932385" y="380405"/>
                  <a:pt x="1928366" y="377280"/>
                  <a:pt x="1925687" y="373708"/>
                </a:cubicBezTo>
                <a:cubicBezTo>
                  <a:pt x="1924348" y="370582"/>
                  <a:pt x="1923455" y="361653"/>
                  <a:pt x="1923009" y="346919"/>
                </a:cubicBezTo>
                <a:cubicBezTo>
                  <a:pt x="1923009" y="345579"/>
                  <a:pt x="1923009" y="344463"/>
                  <a:pt x="1923009" y="343570"/>
                </a:cubicBezTo>
                <a:cubicBezTo>
                  <a:pt x="1874342" y="343570"/>
                  <a:pt x="1825675" y="343570"/>
                  <a:pt x="1777008" y="343570"/>
                </a:cubicBezTo>
                <a:close/>
                <a:moveTo>
                  <a:pt x="1278285" y="343570"/>
                </a:moveTo>
                <a:cubicBezTo>
                  <a:pt x="1278732" y="403846"/>
                  <a:pt x="1278509" y="451619"/>
                  <a:pt x="1277615" y="486892"/>
                </a:cubicBezTo>
                <a:cubicBezTo>
                  <a:pt x="1276276" y="509662"/>
                  <a:pt x="1271365" y="529308"/>
                  <a:pt x="1262881" y="545828"/>
                </a:cubicBezTo>
                <a:cubicBezTo>
                  <a:pt x="1254845" y="561901"/>
                  <a:pt x="1245022" y="574626"/>
                  <a:pt x="1233414" y="584002"/>
                </a:cubicBezTo>
                <a:cubicBezTo>
                  <a:pt x="1232074" y="584449"/>
                  <a:pt x="1230511" y="585341"/>
                  <a:pt x="1228725" y="586681"/>
                </a:cubicBezTo>
                <a:cubicBezTo>
                  <a:pt x="1228725" y="616149"/>
                  <a:pt x="1228725" y="646063"/>
                  <a:pt x="1228725" y="676424"/>
                </a:cubicBezTo>
                <a:cubicBezTo>
                  <a:pt x="1338560" y="676424"/>
                  <a:pt x="1449289" y="676424"/>
                  <a:pt x="1560910" y="676424"/>
                </a:cubicBezTo>
                <a:cubicBezTo>
                  <a:pt x="1560910" y="565250"/>
                  <a:pt x="1560910" y="454298"/>
                  <a:pt x="1560910" y="343570"/>
                </a:cubicBezTo>
                <a:cubicBezTo>
                  <a:pt x="1546176" y="343570"/>
                  <a:pt x="1531665" y="343570"/>
                  <a:pt x="1517377" y="343570"/>
                </a:cubicBezTo>
                <a:cubicBezTo>
                  <a:pt x="1518717" y="350267"/>
                  <a:pt x="1519163" y="356072"/>
                  <a:pt x="1518717" y="360983"/>
                </a:cubicBezTo>
                <a:cubicBezTo>
                  <a:pt x="1519163" y="374824"/>
                  <a:pt x="1512466" y="390228"/>
                  <a:pt x="1498625" y="407194"/>
                </a:cubicBezTo>
                <a:cubicBezTo>
                  <a:pt x="1483891" y="423268"/>
                  <a:pt x="1472729" y="432867"/>
                  <a:pt x="1465139" y="435992"/>
                </a:cubicBezTo>
                <a:cubicBezTo>
                  <a:pt x="1457102" y="438671"/>
                  <a:pt x="1447503" y="422151"/>
                  <a:pt x="1436341" y="386433"/>
                </a:cubicBezTo>
                <a:cubicBezTo>
                  <a:pt x="1430983" y="368573"/>
                  <a:pt x="1426071" y="354286"/>
                  <a:pt x="1421607" y="343570"/>
                </a:cubicBezTo>
                <a:cubicBezTo>
                  <a:pt x="1373387" y="343570"/>
                  <a:pt x="1325612" y="343570"/>
                  <a:pt x="1278285" y="343570"/>
                </a:cubicBezTo>
                <a:close/>
                <a:moveTo>
                  <a:pt x="891183" y="342900"/>
                </a:moveTo>
                <a:cubicBezTo>
                  <a:pt x="891183" y="453182"/>
                  <a:pt x="891183" y="564357"/>
                  <a:pt x="891183" y="676424"/>
                </a:cubicBezTo>
                <a:cubicBezTo>
                  <a:pt x="1001018" y="676424"/>
                  <a:pt x="1111746" y="676424"/>
                  <a:pt x="1223367" y="676424"/>
                </a:cubicBezTo>
                <a:cubicBezTo>
                  <a:pt x="1223367" y="647849"/>
                  <a:pt x="1223367" y="619051"/>
                  <a:pt x="1223367" y="590030"/>
                </a:cubicBezTo>
                <a:cubicBezTo>
                  <a:pt x="1214884" y="594494"/>
                  <a:pt x="1206624" y="598066"/>
                  <a:pt x="1198588" y="600745"/>
                </a:cubicBezTo>
                <a:cubicBezTo>
                  <a:pt x="1187872" y="602531"/>
                  <a:pt x="1179835" y="607666"/>
                  <a:pt x="1174478" y="616149"/>
                </a:cubicBezTo>
                <a:cubicBezTo>
                  <a:pt x="1170013" y="624186"/>
                  <a:pt x="1162645" y="628204"/>
                  <a:pt x="1152376" y="628204"/>
                </a:cubicBezTo>
                <a:cubicBezTo>
                  <a:pt x="1145233" y="628204"/>
                  <a:pt x="1139429" y="622400"/>
                  <a:pt x="1134964" y="610791"/>
                </a:cubicBezTo>
                <a:cubicBezTo>
                  <a:pt x="1131839" y="600075"/>
                  <a:pt x="1127373" y="592708"/>
                  <a:pt x="1121569" y="588690"/>
                </a:cubicBezTo>
                <a:cubicBezTo>
                  <a:pt x="1116211" y="585565"/>
                  <a:pt x="1113309" y="580877"/>
                  <a:pt x="1112862" y="574626"/>
                </a:cubicBezTo>
                <a:cubicBezTo>
                  <a:pt x="1112862" y="568822"/>
                  <a:pt x="1109067" y="562124"/>
                  <a:pt x="1101477" y="554534"/>
                </a:cubicBezTo>
                <a:cubicBezTo>
                  <a:pt x="1094333" y="547390"/>
                  <a:pt x="1092102" y="542256"/>
                  <a:pt x="1094780" y="539130"/>
                </a:cubicBezTo>
                <a:cubicBezTo>
                  <a:pt x="1095226" y="536451"/>
                  <a:pt x="1101031" y="536005"/>
                  <a:pt x="1112193" y="537791"/>
                </a:cubicBezTo>
                <a:cubicBezTo>
                  <a:pt x="1122016" y="539577"/>
                  <a:pt x="1130722" y="540693"/>
                  <a:pt x="1138313" y="541140"/>
                </a:cubicBezTo>
                <a:cubicBezTo>
                  <a:pt x="1145009" y="541140"/>
                  <a:pt x="1150144" y="539800"/>
                  <a:pt x="1153716" y="537121"/>
                </a:cubicBezTo>
                <a:cubicBezTo>
                  <a:pt x="1163092" y="535335"/>
                  <a:pt x="1169566" y="529084"/>
                  <a:pt x="1173138" y="518369"/>
                </a:cubicBezTo>
                <a:cubicBezTo>
                  <a:pt x="1176263" y="508546"/>
                  <a:pt x="1178942" y="494259"/>
                  <a:pt x="1181175" y="475506"/>
                </a:cubicBezTo>
                <a:cubicBezTo>
                  <a:pt x="1182514" y="420589"/>
                  <a:pt x="1183630" y="376610"/>
                  <a:pt x="1184523" y="343570"/>
                </a:cubicBezTo>
                <a:cubicBezTo>
                  <a:pt x="1127820" y="343570"/>
                  <a:pt x="1071116" y="343570"/>
                  <a:pt x="1014413" y="343570"/>
                </a:cubicBezTo>
                <a:cubicBezTo>
                  <a:pt x="1014413" y="344910"/>
                  <a:pt x="1014859" y="346249"/>
                  <a:pt x="1015752" y="347589"/>
                </a:cubicBezTo>
                <a:cubicBezTo>
                  <a:pt x="1019771" y="360090"/>
                  <a:pt x="1024013" y="367680"/>
                  <a:pt x="1028477" y="370359"/>
                </a:cubicBezTo>
                <a:cubicBezTo>
                  <a:pt x="1029816" y="370806"/>
                  <a:pt x="1031602" y="370136"/>
                  <a:pt x="1033835" y="368350"/>
                </a:cubicBezTo>
                <a:cubicBezTo>
                  <a:pt x="1035621" y="367011"/>
                  <a:pt x="1037853" y="364778"/>
                  <a:pt x="1040532" y="361653"/>
                </a:cubicBezTo>
                <a:cubicBezTo>
                  <a:pt x="1043211" y="358974"/>
                  <a:pt x="1045220" y="358304"/>
                  <a:pt x="1046560" y="359644"/>
                </a:cubicBezTo>
                <a:cubicBezTo>
                  <a:pt x="1049238" y="361430"/>
                  <a:pt x="1049015" y="366118"/>
                  <a:pt x="1045890" y="373708"/>
                </a:cubicBezTo>
                <a:cubicBezTo>
                  <a:pt x="1042764" y="380405"/>
                  <a:pt x="1038969" y="387995"/>
                  <a:pt x="1034505" y="396479"/>
                </a:cubicBezTo>
                <a:cubicBezTo>
                  <a:pt x="1030487" y="404515"/>
                  <a:pt x="1029370" y="413668"/>
                  <a:pt x="1031156" y="423937"/>
                </a:cubicBezTo>
                <a:cubicBezTo>
                  <a:pt x="1032495" y="433760"/>
                  <a:pt x="1030933" y="441127"/>
                  <a:pt x="1026468" y="446038"/>
                </a:cubicBezTo>
                <a:cubicBezTo>
                  <a:pt x="1022003" y="450057"/>
                  <a:pt x="1018208" y="455638"/>
                  <a:pt x="1015083" y="462782"/>
                </a:cubicBezTo>
                <a:cubicBezTo>
                  <a:pt x="1013296" y="469479"/>
                  <a:pt x="1006599" y="470372"/>
                  <a:pt x="994991" y="465460"/>
                </a:cubicBezTo>
                <a:cubicBezTo>
                  <a:pt x="986507" y="460103"/>
                  <a:pt x="977355" y="450280"/>
                  <a:pt x="967532" y="435992"/>
                </a:cubicBezTo>
                <a:cubicBezTo>
                  <a:pt x="958156" y="422598"/>
                  <a:pt x="951235" y="407864"/>
                  <a:pt x="946770" y="391790"/>
                </a:cubicBezTo>
                <a:cubicBezTo>
                  <a:pt x="944092" y="380628"/>
                  <a:pt x="945431" y="364332"/>
                  <a:pt x="950789" y="342900"/>
                </a:cubicBezTo>
                <a:cubicBezTo>
                  <a:pt x="930697" y="342900"/>
                  <a:pt x="910829" y="342900"/>
                  <a:pt x="891183" y="342900"/>
                </a:cubicBezTo>
                <a:close/>
                <a:moveTo>
                  <a:pt x="475506" y="342900"/>
                </a:moveTo>
                <a:cubicBezTo>
                  <a:pt x="469702" y="348258"/>
                  <a:pt x="463897" y="354732"/>
                  <a:pt x="458093" y="362322"/>
                </a:cubicBezTo>
                <a:cubicBezTo>
                  <a:pt x="444252" y="378396"/>
                  <a:pt x="432197" y="390674"/>
                  <a:pt x="421928" y="399157"/>
                </a:cubicBezTo>
                <a:cubicBezTo>
                  <a:pt x="412552" y="407194"/>
                  <a:pt x="392014" y="426616"/>
                  <a:pt x="360313" y="457424"/>
                </a:cubicBezTo>
                <a:cubicBezTo>
                  <a:pt x="354509" y="462782"/>
                  <a:pt x="348704" y="468363"/>
                  <a:pt x="342901" y="474167"/>
                </a:cubicBezTo>
                <a:cubicBezTo>
                  <a:pt x="342901" y="541140"/>
                  <a:pt x="342901" y="608559"/>
                  <a:pt x="342901" y="676424"/>
                </a:cubicBezTo>
                <a:cubicBezTo>
                  <a:pt x="452735" y="676424"/>
                  <a:pt x="563463" y="676424"/>
                  <a:pt x="675085" y="676424"/>
                </a:cubicBezTo>
                <a:cubicBezTo>
                  <a:pt x="675085" y="565250"/>
                  <a:pt x="675085" y="454298"/>
                  <a:pt x="675085" y="343570"/>
                </a:cubicBezTo>
                <a:cubicBezTo>
                  <a:pt x="609005" y="343570"/>
                  <a:pt x="542479" y="343347"/>
                  <a:pt x="475506" y="342900"/>
                </a:cubicBezTo>
                <a:close/>
                <a:moveTo>
                  <a:pt x="300708" y="342900"/>
                </a:moveTo>
                <a:cubicBezTo>
                  <a:pt x="263203" y="342900"/>
                  <a:pt x="225921" y="343124"/>
                  <a:pt x="188863" y="343570"/>
                </a:cubicBezTo>
                <a:cubicBezTo>
                  <a:pt x="188417" y="345356"/>
                  <a:pt x="187747" y="347589"/>
                  <a:pt x="186854" y="350267"/>
                </a:cubicBezTo>
                <a:cubicBezTo>
                  <a:pt x="185068" y="356072"/>
                  <a:pt x="178594" y="356965"/>
                  <a:pt x="167432" y="352946"/>
                </a:cubicBezTo>
                <a:cubicBezTo>
                  <a:pt x="163414" y="350267"/>
                  <a:pt x="158949" y="347142"/>
                  <a:pt x="154037" y="343570"/>
                </a:cubicBezTo>
                <a:cubicBezTo>
                  <a:pt x="104477" y="343570"/>
                  <a:pt x="54918" y="343570"/>
                  <a:pt x="5358" y="343570"/>
                </a:cubicBezTo>
                <a:cubicBezTo>
                  <a:pt x="5358" y="453405"/>
                  <a:pt x="5358" y="564357"/>
                  <a:pt x="5358" y="676424"/>
                </a:cubicBezTo>
                <a:cubicBezTo>
                  <a:pt x="115194" y="676424"/>
                  <a:pt x="225921" y="676424"/>
                  <a:pt x="337543" y="676424"/>
                </a:cubicBezTo>
                <a:cubicBezTo>
                  <a:pt x="337543" y="610345"/>
                  <a:pt x="337543" y="544488"/>
                  <a:pt x="337543" y="478855"/>
                </a:cubicBezTo>
                <a:cubicBezTo>
                  <a:pt x="314772" y="500733"/>
                  <a:pt x="292001" y="521494"/>
                  <a:pt x="269230" y="541140"/>
                </a:cubicBezTo>
                <a:cubicBezTo>
                  <a:pt x="239316" y="565696"/>
                  <a:pt x="215429" y="584449"/>
                  <a:pt x="197570" y="597397"/>
                </a:cubicBezTo>
                <a:cubicBezTo>
                  <a:pt x="180157" y="609452"/>
                  <a:pt x="168548" y="616595"/>
                  <a:pt x="162744" y="618828"/>
                </a:cubicBezTo>
                <a:cubicBezTo>
                  <a:pt x="154261" y="621507"/>
                  <a:pt x="147340" y="624409"/>
                  <a:pt x="141982" y="627534"/>
                </a:cubicBezTo>
                <a:cubicBezTo>
                  <a:pt x="137518" y="630213"/>
                  <a:pt x="133052" y="632892"/>
                  <a:pt x="128588" y="635571"/>
                </a:cubicBezTo>
                <a:cubicBezTo>
                  <a:pt x="124570" y="637357"/>
                  <a:pt x="120104" y="640706"/>
                  <a:pt x="115194" y="645617"/>
                </a:cubicBezTo>
                <a:cubicBezTo>
                  <a:pt x="111175" y="649635"/>
                  <a:pt x="105594" y="652537"/>
                  <a:pt x="98450" y="654323"/>
                </a:cubicBezTo>
                <a:cubicBezTo>
                  <a:pt x="91753" y="655663"/>
                  <a:pt x="85056" y="659011"/>
                  <a:pt x="78358" y="664369"/>
                </a:cubicBezTo>
                <a:cubicBezTo>
                  <a:pt x="72554" y="668834"/>
                  <a:pt x="68090" y="669950"/>
                  <a:pt x="64964" y="667718"/>
                </a:cubicBezTo>
                <a:cubicBezTo>
                  <a:pt x="62285" y="665039"/>
                  <a:pt x="64964" y="658565"/>
                  <a:pt x="73000" y="648296"/>
                </a:cubicBezTo>
                <a:cubicBezTo>
                  <a:pt x="81037" y="638920"/>
                  <a:pt x="90190" y="628650"/>
                  <a:pt x="100459" y="617488"/>
                </a:cubicBezTo>
                <a:cubicBezTo>
                  <a:pt x="126355" y="588020"/>
                  <a:pt x="147340" y="566812"/>
                  <a:pt x="163414" y="553864"/>
                </a:cubicBezTo>
                <a:cubicBezTo>
                  <a:pt x="178148" y="541809"/>
                  <a:pt x="198686" y="521048"/>
                  <a:pt x="225028" y="491580"/>
                </a:cubicBezTo>
                <a:cubicBezTo>
                  <a:pt x="250478" y="463005"/>
                  <a:pt x="269900" y="442690"/>
                  <a:pt x="283295" y="430635"/>
                </a:cubicBezTo>
                <a:cubicBezTo>
                  <a:pt x="289992" y="423937"/>
                  <a:pt x="299368" y="414338"/>
                  <a:pt x="311423" y="401836"/>
                </a:cubicBezTo>
                <a:cubicBezTo>
                  <a:pt x="309638" y="401390"/>
                  <a:pt x="307851" y="400274"/>
                  <a:pt x="306065" y="398488"/>
                </a:cubicBezTo>
                <a:cubicBezTo>
                  <a:pt x="300708" y="393130"/>
                  <a:pt x="298252" y="386656"/>
                  <a:pt x="298698" y="379066"/>
                </a:cubicBezTo>
                <a:cubicBezTo>
                  <a:pt x="298698" y="372368"/>
                  <a:pt x="299368" y="360313"/>
                  <a:pt x="300708" y="342900"/>
                </a:cubicBezTo>
                <a:close/>
                <a:moveTo>
                  <a:pt x="3840808" y="316781"/>
                </a:moveTo>
                <a:cubicBezTo>
                  <a:pt x="3812233" y="322585"/>
                  <a:pt x="3786783" y="329952"/>
                  <a:pt x="3764459" y="338882"/>
                </a:cubicBezTo>
                <a:cubicBezTo>
                  <a:pt x="3782318" y="338882"/>
                  <a:pt x="3801070" y="338882"/>
                  <a:pt x="3820716" y="338882"/>
                </a:cubicBezTo>
                <a:cubicBezTo>
                  <a:pt x="3824734" y="334417"/>
                  <a:pt x="3829199" y="329729"/>
                  <a:pt x="3834110" y="324818"/>
                </a:cubicBezTo>
                <a:cubicBezTo>
                  <a:pt x="3835450" y="322139"/>
                  <a:pt x="3837682" y="319460"/>
                  <a:pt x="3840808" y="316781"/>
                </a:cubicBezTo>
                <a:close/>
                <a:moveTo>
                  <a:pt x="5662017" y="281955"/>
                </a:moveTo>
                <a:cubicBezTo>
                  <a:pt x="5654873" y="284634"/>
                  <a:pt x="5644827" y="288876"/>
                  <a:pt x="5631879" y="294680"/>
                </a:cubicBezTo>
                <a:cubicBezTo>
                  <a:pt x="5631879" y="300484"/>
                  <a:pt x="5630540" y="308075"/>
                  <a:pt x="5627861" y="317451"/>
                </a:cubicBezTo>
                <a:cubicBezTo>
                  <a:pt x="5626522" y="321469"/>
                  <a:pt x="5624959" y="328613"/>
                  <a:pt x="5623173" y="338882"/>
                </a:cubicBezTo>
                <a:cubicBezTo>
                  <a:pt x="5632549" y="338882"/>
                  <a:pt x="5643042" y="338882"/>
                  <a:pt x="5654650" y="338882"/>
                </a:cubicBezTo>
                <a:cubicBezTo>
                  <a:pt x="5656436" y="337096"/>
                  <a:pt x="5658892" y="335757"/>
                  <a:pt x="5662017" y="334864"/>
                </a:cubicBezTo>
                <a:cubicBezTo>
                  <a:pt x="5662017" y="317451"/>
                  <a:pt x="5662017" y="299815"/>
                  <a:pt x="5662017" y="281955"/>
                </a:cubicBezTo>
                <a:close/>
                <a:moveTo>
                  <a:pt x="5685458" y="273249"/>
                </a:moveTo>
                <a:cubicBezTo>
                  <a:pt x="5684118" y="273249"/>
                  <a:pt x="5679430" y="275035"/>
                  <a:pt x="5671393" y="278607"/>
                </a:cubicBezTo>
                <a:cubicBezTo>
                  <a:pt x="5670054" y="278607"/>
                  <a:pt x="5668714" y="278830"/>
                  <a:pt x="5667375" y="279276"/>
                </a:cubicBezTo>
                <a:cubicBezTo>
                  <a:pt x="5667375" y="295350"/>
                  <a:pt x="5667375" y="311423"/>
                  <a:pt x="5667375" y="327497"/>
                </a:cubicBezTo>
                <a:cubicBezTo>
                  <a:pt x="5674519" y="312316"/>
                  <a:pt x="5679653" y="300484"/>
                  <a:pt x="5682779" y="292001"/>
                </a:cubicBezTo>
                <a:cubicBezTo>
                  <a:pt x="5685458" y="279946"/>
                  <a:pt x="5686351" y="273695"/>
                  <a:pt x="5685458" y="273249"/>
                </a:cubicBezTo>
                <a:close/>
                <a:moveTo>
                  <a:pt x="2106514" y="264542"/>
                </a:moveTo>
                <a:cubicBezTo>
                  <a:pt x="2105174" y="265882"/>
                  <a:pt x="2104058" y="267221"/>
                  <a:pt x="2103165" y="268561"/>
                </a:cubicBezTo>
                <a:cubicBezTo>
                  <a:pt x="2087091" y="282402"/>
                  <a:pt x="2076376" y="290885"/>
                  <a:pt x="2071018" y="294010"/>
                </a:cubicBezTo>
                <a:cubicBezTo>
                  <a:pt x="2065660" y="296689"/>
                  <a:pt x="2060079" y="300261"/>
                  <a:pt x="2054275" y="304726"/>
                </a:cubicBezTo>
                <a:cubicBezTo>
                  <a:pt x="2069009" y="303387"/>
                  <a:pt x="2086868" y="301377"/>
                  <a:pt x="2107853" y="298698"/>
                </a:cubicBezTo>
                <a:cubicBezTo>
                  <a:pt x="2107853" y="298698"/>
                  <a:pt x="2108299" y="298698"/>
                  <a:pt x="2109192" y="298698"/>
                </a:cubicBezTo>
                <a:cubicBezTo>
                  <a:pt x="2109192" y="287983"/>
                  <a:pt x="2109192" y="277044"/>
                  <a:pt x="2109192" y="265882"/>
                </a:cubicBezTo>
                <a:cubicBezTo>
                  <a:pt x="2108746" y="265882"/>
                  <a:pt x="2107853" y="265435"/>
                  <a:pt x="2106514" y="264542"/>
                </a:cubicBezTo>
                <a:close/>
                <a:moveTo>
                  <a:pt x="2995017" y="255836"/>
                </a:moveTo>
                <a:cubicBezTo>
                  <a:pt x="2982516" y="265212"/>
                  <a:pt x="2968675" y="275705"/>
                  <a:pt x="2953494" y="287313"/>
                </a:cubicBezTo>
                <a:cubicBezTo>
                  <a:pt x="2946797" y="291331"/>
                  <a:pt x="2940100" y="295796"/>
                  <a:pt x="2933402" y="300708"/>
                </a:cubicBezTo>
                <a:cubicBezTo>
                  <a:pt x="2934742" y="302047"/>
                  <a:pt x="2936751" y="303610"/>
                  <a:pt x="2939430" y="305396"/>
                </a:cubicBezTo>
                <a:cubicBezTo>
                  <a:pt x="2951932" y="313879"/>
                  <a:pt x="2964656" y="324148"/>
                  <a:pt x="2977604" y="336203"/>
                </a:cubicBezTo>
                <a:cubicBezTo>
                  <a:pt x="2977604" y="336203"/>
                  <a:pt x="2978497" y="337096"/>
                  <a:pt x="2980283" y="338882"/>
                </a:cubicBezTo>
                <a:cubicBezTo>
                  <a:pt x="2984748" y="338882"/>
                  <a:pt x="2989659" y="338882"/>
                  <a:pt x="2995017" y="338882"/>
                </a:cubicBezTo>
                <a:cubicBezTo>
                  <a:pt x="2995017" y="310754"/>
                  <a:pt x="2995017" y="283072"/>
                  <a:pt x="2995017" y="255836"/>
                </a:cubicBezTo>
                <a:close/>
                <a:moveTo>
                  <a:pt x="2135312" y="178148"/>
                </a:moveTo>
                <a:cubicBezTo>
                  <a:pt x="2131293" y="178148"/>
                  <a:pt x="2127275" y="178817"/>
                  <a:pt x="2123257" y="180157"/>
                </a:cubicBezTo>
                <a:cubicBezTo>
                  <a:pt x="2120578" y="180157"/>
                  <a:pt x="2117675" y="180603"/>
                  <a:pt x="2114550" y="181496"/>
                </a:cubicBezTo>
                <a:cubicBezTo>
                  <a:pt x="2114550" y="186854"/>
                  <a:pt x="2114550" y="192882"/>
                  <a:pt x="2114550" y="199579"/>
                </a:cubicBezTo>
                <a:cubicBezTo>
                  <a:pt x="2117229" y="196900"/>
                  <a:pt x="2120801" y="193775"/>
                  <a:pt x="2125266" y="190203"/>
                </a:cubicBezTo>
                <a:cubicBezTo>
                  <a:pt x="2127945" y="186184"/>
                  <a:pt x="2131293" y="182166"/>
                  <a:pt x="2135312" y="178148"/>
                </a:cubicBezTo>
                <a:close/>
                <a:moveTo>
                  <a:pt x="5662017" y="170111"/>
                </a:moveTo>
                <a:cubicBezTo>
                  <a:pt x="5635228" y="172790"/>
                  <a:pt x="5608439" y="175915"/>
                  <a:pt x="5581650" y="179487"/>
                </a:cubicBezTo>
                <a:cubicBezTo>
                  <a:pt x="5540127" y="183952"/>
                  <a:pt x="5507310" y="190649"/>
                  <a:pt x="5483200" y="199579"/>
                </a:cubicBezTo>
                <a:cubicBezTo>
                  <a:pt x="5480521" y="200918"/>
                  <a:pt x="5477842" y="201811"/>
                  <a:pt x="5475163" y="202258"/>
                </a:cubicBezTo>
                <a:cubicBezTo>
                  <a:pt x="5473824" y="221010"/>
                  <a:pt x="5473154" y="238870"/>
                  <a:pt x="5473154" y="255836"/>
                </a:cubicBezTo>
                <a:cubicBezTo>
                  <a:pt x="5473154" y="282625"/>
                  <a:pt x="5474494" y="308075"/>
                  <a:pt x="5477173" y="332185"/>
                </a:cubicBezTo>
                <a:cubicBezTo>
                  <a:pt x="5477173" y="333971"/>
                  <a:pt x="5477396" y="336203"/>
                  <a:pt x="5477842" y="338882"/>
                </a:cubicBezTo>
                <a:cubicBezTo>
                  <a:pt x="5504631" y="338882"/>
                  <a:pt x="5531644" y="338882"/>
                  <a:pt x="5558879" y="338882"/>
                </a:cubicBezTo>
                <a:cubicBezTo>
                  <a:pt x="5558879" y="322809"/>
                  <a:pt x="5558656" y="310977"/>
                  <a:pt x="5558209" y="303387"/>
                </a:cubicBezTo>
                <a:cubicBezTo>
                  <a:pt x="5556424" y="278830"/>
                  <a:pt x="5558209" y="262310"/>
                  <a:pt x="5563567" y="253827"/>
                </a:cubicBezTo>
                <a:cubicBezTo>
                  <a:pt x="5568925" y="246683"/>
                  <a:pt x="5576069" y="242888"/>
                  <a:pt x="5584999" y="242441"/>
                </a:cubicBezTo>
                <a:cubicBezTo>
                  <a:pt x="5587677" y="242441"/>
                  <a:pt x="5589910" y="243334"/>
                  <a:pt x="5591696" y="245120"/>
                </a:cubicBezTo>
                <a:cubicBezTo>
                  <a:pt x="5607769" y="238423"/>
                  <a:pt x="5623396" y="233512"/>
                  <a:pt x="5638577" y="230386"/>
                </a:cubicBezTo>
                <a:cubicBezTo>
                  <a:pt x="5645720" y="228600"/>
                  <a:pt x="5653534" y="226591"/>
                  <a:pt x="5662017" y="224359"/>
                </a:cubicBezTo>
                <a:cubicBezTo>
                  <a:pt x="5662017" y="206499"/>
                  <a:pt x="5662017" y="188417"/>
                  <a:pt x="5662017" y="170111"/>
                </a:cubicBezTo>
                <a:close/>
                <a:moveTo>
                  <a:pt x="5826602" y="147843"/>
                </a:moveTo>
                <a:cubicBezTo>
                  <a:pt x="5820686" y="147731"/>
                  <a:pt x="5813152" y="148680"/>
                  <a:pt x="5803999" y="150689"/>
                </a:cubicBezTo>
                <a:cubicBezTo>
                  <a:pt x="5785246" y="154707"/>
                  <a:pt x="5753992" y="159395"/>
                  <a:pt x="5710237" y="164753"/>
                </a:cubicBezTo>
                <a:cubicBezTo>
                  <a:pt x="5695503" y="166093"/>
                  <a:pt x="5681216" y="167432"/>
                  <a:pt x="5667375" y="168772"/>
                </a:cubicBezTo>
                <a:cubicBezTo>
                  <a:pt x="5667375" y="186184"/>
                  <a:pt x="5667375" y="204490"/>
                  <a:pt x="5667375" y="223689"/>
                </a:cubicBezTo>
                <a:cubicBezTo>
                  <a:pt x="5671393" y="223243"/>
                  <a:pt x="5675635" y="222573"/>
                  <a:pt x="5680100" y="221680"/>
                </a:cubicBezTo>
                <a:cubicBezTo>
                  <a:pt x="5692155" y="220340"/>
                  <a:pt x="5700192" y="216992"/>
                  <a:pt x="5704210" y="211634"/>
                </a:cubicBezTo>
                <a:cubicBezTo>
                  <a:pt x="5706889" y="208955"/>
                  <a:pt x="5714033" y="209178"/>
                  <a:pt x="5725641" y="212304"/>
                </a:cubicBezTo>
                <a:cubicBezTo>
                  <a:pt x="5736803" y="214983"/>
                  <a:pt x="5745956" y="219001"/>
                  <a:pt x="5753100" y="224359"/>
                </a:cubicBezTo>
                <a:cubicBezTo>
                  <a:pt x="5759797" y="228824"/>
                  <a:pt x="5764485" y="235298"/>
                  <a:pt x="5767164" y="243781"/>
                </a:cubicBezTo>
                <a:cubicBezTo>
                  <a:pt x="5769843" y="250925"/>
                  <a:pt x="5769843" y="259631"/>
                  <a:pt x="5767164" y="269900"/>
                </a:cubicBezTo>
                <a:cubicBezTo>
                  <a:pt x="5763146" y="281062"/>
                  <a:pt x="5757342" y="297359"/>
                  <a:pt x="5749751" y="318790"/>
                </a:cubicBezTo>
                <a:cubicBezTo>
                  <a:pt x="5747072" y="326827"/>
                  <a:pt x="5744616" y="333524"/>
                  <a:pt x="5742384" y="338882"/>
                </a:cubicBezTo>
                <a:cubicBezTo>
                  <a:pt x="5774531" y="338882"/>
                  <a:pt x="5807571" y="338882"/>
                  <a:pt x="5841504" y="338882"/>
                </a:cubicBezTo>
                <a:cubicBezTo>
                  <a:pt x="5841504" y="337543"/>
                  <a:pt x="5841727" y="336203"/>
                  <a:pt x="5842174" y="334864"/>
                </a:cubicBezTo>
                <a:cubicBezTo>
                  <a:pt x="5848870" y="266105"/>
                  <a:pt x="5851772" y="219001"/>
                  <a:pt x="5850880" y="193551"/>
                </a:cubicBezTo>
                <a:cubicBezTo>
                  <a:pt x="5849540" y="168995"/>
                  <a:pt x="5845745" y="154930"/>
                  <a:pt x="5839494" y="151359"/>
                </a:cubicBezTo>
                <a:cubicBezTo>
                  <a:pt x="5836816" y="149126"/>
                  <a:pt x="5832518" y="147954"/>
                  <a:pt x="5826602" y="147843"/>
                </a:cubicBezTo>
                <a:close/>
                <a:moveTo>
                  <a:pt x="501458" y="129425"/>
                </a:moveTo>
                <a:cubicBezTo>
                  <a:pt x="507821" y="129760"/>
                  <a:pt x="515020" y="130597"/>
                  <a:pt x="523057" y="131937"/>
                </a:cubicBezTo>
                <a:cubicBezTo>
                  <a:pt x="535112" y="134615"/>
                  <a:pt x="543372" y="138411"/>
                  <a:pt x="547837" y="143322"/>
                </a:cubicBezTo>
                <a:cubicBezTo>
                  <a:pt x="551855" y="148680"/>
                  <a:pt x="558106" y="152475"/>
                  <a:pt x="566589" y="154707"/>
                </a:cubicBezTo>
                <a:cubicBezTo>
                  <a:pt x="574626" y="157386"/>
                  <a:pt x="580876" y="162297"/>
                  <a:pt x="585341" y="169441"/>
                </a:cubicBezTo>
                <a:cubicBezTo>
                  <a:pt x="589360" y="176138"/>
                  <a:pt x="591592" y="182613"/>
                  <a:pt x="592039" y="188863"/>
                </a:cubicBezTo>
                <a:cubicBezTo>
                  <a:pt x="592039" y="194221"/>
                  <a:pt x="592262" y="199356"/>
                  <a:pt x="592708" y="204267"/>
                </a:cubicBezTo>
                <a:cubicBezTo>
                  <a:pt x="592708" y="209625"/>
                  <a:pt x="590699" y="214759"/>
                  <a:pt x="586681" y="219671"/>
                </a:cubicBezTo>
                <a:cubicBezTo>
                  <a:pt x="582216" y="225029"/>
                  <a:pt x="576858" y="227707"/>
                  <a:pt x="570608" y="227707"/>
                </a:cubicBezTo>
                <a:cubicBezTo>
                  <a:pt x="565250" y="227707"/>
                  <a:pt x="560561" y="228600"/>
                  <a:pt x="556543" y="230386"/>
                </a:cubicBezTo>
                <a:cubicBezTo>
                  <a:pt x="553864" y="230386"/>
                  <a:pt x="549846" y="232396"/>
                  <a:pt x="544488" y="236414"/>
                </a:cubicBezTo>
                <a:cubicBezTo>
                  <a:pt x="539130" y="239539"/>
                  <a:pt x="535335" y="241325"/>
                  <a:pt x="533103" y="241772"/>
                </a:cubicBezTo>
                <a:cubicBezTo>
                  <a:pt x="531763" y="241772"/>
                  <a:pt x="530870" y="238870"/>
                  <a:pt x="530424" y="233065"/>
                </a:cubicBezTo>
                <a:cubicBezTo>
                  <a:pt x="530424" y="227261"/>
                  <a:pt x="529977" y="221903"/>
                  <a:pt x="529084" y="216992"/>
                </a:cubicBezTo>
                <a:cubicBezTo>
                  <a:pt x="525066" y="210295"/>
                  <a:pt x="519485" y="206053"/>
                  <a:pt x="512341" y="204267"/>
                </a:cubicBezTo>
                <a:cubicBezTo>
                  <a:pt x="505644" y="202928"/>
                  <a:pt x="500063" y="198909"/>
                  <a:pt x="495598" y="192212"/>
                </a:cubicBezTo>
                <a:cubicBezTo>
                  <a:pt x="491580" y="185515"/>
                  <a:pt x="485552" y="179934"/>
                  <a:pt x="477515" y="175469"/>
                </a:cubicBezTo>
                <a:cubicBezTo>
                  <a:pt x="472157" y="172790"/>
                  <a:pt x="469478" y="164753"/>
                  <a:pt x="469478" y="151359"/>
                </a:cubicBezTo>
                <a:cubicBezTo>
                  <a:pt x="469478" y="138857"/>
                  <a:pt x="474613" y="131713"/>
                  <a:pt x="484882" y="129927"/>
                </a:cubicBezTo>
                <a:cubicBezTo>
                  <a:pt x="489571" y="129258"/>
                  <a:pt x="495095" y="129090"/>
                  <a:pt x="501458" y="129425"/>
                </a:cubicBezTo>
                <a:close/>
                <a:moveTo>
                  <a:pt x="6554539" y="7367"/>
                </a:moveTo>
                <a:lnTo>
                  <a:pt x="6554539" y="337543"/>
                </a:lnTo>
                <a:lnTo>
                  <a:pt x="6884714" y="337543"/>
                </a:lnTo>
                <a:lnTo>
                  <a:pt x="6884714" y="7367"/>
                </a:lnTo>
                <a:close/>
                <a:moveTo>
                  <a:pt x="6216997" y="7367"/>
                </a:moveTo>
                <a:lnTo>
                  <a:pt x="6216997" y="337543"/>
                </a:lnTo>
                <a:lnTo>
                  <a:pt x="6547172" y="337543"/>
                </a:lnTo>
                <a:lnTo>
                  <a:pt x="6547172" y="7367"/>
                </a:lnTo>
                <a:close/>
                <a:moveTo>
                  <a:pt x="5667375" y="6028"/>
                </a:moveTo>
                <a:cubicBezTo>
                  <a:pt x="5667375" y="34603"/>
                  <a:pt x="5667375" y="63848"/>
                  <a:pt x="5667375" y="93762"/>
                </a:cubicBezTo>
                <a:cubicBezTo>
                  <a:pt x="5678537" y="93762"/>
                  <a:pt x="5690592" y="93539"/>
                  <a:pt x="5703540" y="93092"/>
                </a:cubicBezTo>
                <a:cubicBezTo>
                  <a:pt x="5746402" y="92646"/>
                  <a:pt x="5781452" y="94878"/>
                  <a:pt x="5808687" y="99790"/>
                </a:cubicBezTo>
                <a:cubicBezTo>
                  <a:pt x="5835476" y="105147"/>
                  <a:pt x="5853558" y="105817"/>
                  <a:pt x="5862935" y="101799"/>
                </a:cubicBezTo>
                <a:cubicBezTo>
                  <a:pt x="5870972" y="97334"/>
                  <a:pt x="5882134" y="95995"/>
                  <a:pt x="5896421" y="97780"/>
                </a:cubicBezTo>
                <a:cubicBezTo>
                  <a:pt x="5909816" y="99566"/>
                  <a:pt x="5919415" y="104255"/>
                  <a:pt x="5925220" y="111845"/>
                </a:cubicBezTo>
                <a:cubicBezTo>
                  <a:pt x="5934596" y="125239"/>
                  <a:pt x="5940176" y="149349"/>
                  <a:pt x="5941962" y="184175"/>
                </a:cubicBezTo>
                <a:cubicBezTo>
                  <a:pt x="5943302" y="216769"/>
                  <a:pt x="5941516" y="268338"/>
                  <a:pt x="5936605" y="338882"/>
                </a:cubicBezTo>
                <a:cubicBezTo>
                  <a:pt x="5956696" y="338882"/>
                  <a:pt x="5977682" y="338882"/>
                  <a:pt x="5999559" y="338882"/>
                </a:cubicBezTo>
                <a:cubicBezTo>
                  <a:pt x="5999559" y="227707"/>
                  <a:pt x="5999559" y="116756"/>
                  <a:pt x="5999559" y="6028"/>
                </a:cubicBezTo>
                <a:cubicBezTo>
                  <a:pt x="5888384" y="6028"/>
                  <a:pt x="5777656" y="6028"/>
                  <a:pt x="5667375" y="6028"/>
                </a:cubicBezTo>
                <a:close/>
                <a:moveTo>
                  <a:pt x="5329833" y="6028"/>
                </a:moveTo>
                <a:cubicBezTo>
                  <a:pt x="5329833" y="116310"/>
                  <a:pt x="5329833" y="227261"/>
                  <a:pt x="5329833" y="338882"/>
                </a:cubicBezTo>
                <a:cubicBezTo>
                  <a:pt x="5354389" y="338882"/>
                  <a:pt x="5379616" y="338882"/>
                  <a:pt x="5405512" y="338882"/>
                </a:cubicBezTo>
                <a:cubicBezTo>
                  <a:pt x="5404172" y="320130"/>
                  <a:pt x="5403056" y="300261"/>
                  <a:pt x="5402163" y="279276"/>
                </a:cubicBezTo>
                <a:cubicBezTo>
                  <a:pt x="5400377" y="229717"/>
                  <a:pt x="5402163" y="187747"/>
                  <a:pt x="5407521" y="153368"/>
                </a:cubicBezTo>
                <a:cubicBezTo>
                  <a:pt x="5410200" y="136848"/>
                  <a:pt x="5415111" y="125463"/>
                  <a:pt x="5422255" y="119212"/>
                </a:cubicBezTo>
                <a:cubicBezTo>
                  <a:pt x="5428952" y="113854"/>
                  <a:pt x="5437882" y="113854"/>
                  <a:pt x="5449044" y="119212"/>
                </a:cubicBezTo>
                <a:cubicBezTo>
                  <a:pt x="5451723" y="119658"/>
                  <a:pt x="5454402" y="121221"/>
                  <a:pt x="5457081" y="123900"/>
                </a:cubicBezTo>
                <a:cubicBezTo>
                  <a:pt x="5457527" y="123900"/>
                  <a:pt x="5458420" y="123900"/>
                  <a:pt x="5459760" y="123900"/>
                </a:cubicBezTo>
                <a:cubicBezTo>
                  <a:pt x="5493693" y="115417"/>
                  <a:pt x="5532313" y="108273"/>
                  <a:pt x="5575622" y="102469"/>
                </a:cubicBezTo>
                <a:cubicBezTo>
                  <a:pt x="5603751" y="98450"/>
                  <a:pt x="5632549" y="95771"/>
                  <a:pt x="5662017" y="94432"/>
                </a:cubicBezTo>
                <a:cubicBezTo>
                  <a:pt x="5662017" y="64964"/>
                  <a:pt x="5662017" y="35496"/>
                  <a:pt x="5662017" y="6028"/>
                </a:cubicBezTo>
                <a:cubicBezTo>
                  <a:pt x="5550843" y="6028"/>
                  <a:pt x="5440114" y="6028"/>
                  <a:pt x="5329833" y="6028"/>
                </a:cubicBezTo>
                <a:close/>
                <a:moveTo>
                  <a:pt x="4781550" y="6028"/>
                </a:moveTo>
                <a:cubicBezTo>
                  <a:pt x="4781550" y="14065"/>
                  <a:pt x="4781550" y="22994"/>
                  <a:pt x="4781550" y="32817"/>
                </a:cubicBezTo>
                <a:cubicBezTo>
                  <a:pt x="4783336" y="34156"/>
                  <a:pt x="4786015" y="36389"/>
                  <a:pt x="4789587" y="39514"/>
                </a:cubicBezTo>
                <a:cubicBezTo>
                  <a:pt x="4798963" y="47551"/>
                  <a:pt x="4807893" y="60722"/>
                  <a:pt x="4816376" y="79028"/>
                </a:cubicBezTo>
                <a:cubicBezTo>
                  <a:pt x="4824412" y="96441"/>
                  <a:pt x="4825975" y="115417"/>
                  <a:pt x="4821064" y="135955"/>
                </a:cubicBezTo>
                <a:cubicBezTo>
                  <a:pt x="4817045" y="148010"/>
                  <a:pt x="4813027" y="167432"/>
                  <a:pt x="4809009" y="194221"/>
                </a:cubicBezTo>
                <a:cubicBezTo>
                  <a:pt x="4818385" y="192435"/>
                  <a:pt x="4826645" y="190872"/>
                  <a:pt x="4833789" y="189533"/>
                </a:cubicBezTo>
                <a:cubicBezTo>
                  <a:pt x="4852541" y="186408"/>
                  <a:pt x="4867945" y="183059"/>
                  <a:pt x="4880000" y="179487"/>
                </a:cubicBezTo>
                <a:cubicBezTo>
                  <a:pt x="4897413" y="175022"/>
                  <a:pt x="4911030" y="174799"/>
                  <a:pt x="4920853" y="178817"/>
                </a:cubicBezTo>
                <a:cubicBezTo>
                  <a:pt x="4930676" y="183282"/>
                  <a:pt x="4939829" y="189980"/>
                  <a:pt x="4948312" y="198909"/>
                </a:cubicBezTo>
                <a:cubicBezTo>
                  <a:pt x="4956349" y="206946"/>
                  <a:pt x="4962153" y="215206"/>
                  <a:pt x="4965725" y="223689"/>
                </a:cubicBezTo>
                <a:cubicBezTo>
                  <a:pt x="4968404" y="231726"/>
                  <a:pt x="4967287" y="240655"/>
                  <a:pt x="4962376" y="250478"/>
                </a:cubicBezTo>
                <a:cubicBezTo>
                  <a:pt x="4957018" y="259854"/>
                  <a:pt x="4943177" y="265882"/>
                  <a:pt x="4920853" y="268561"/>
                </a:cubicBezTo>
                <a:cubicBezTo>
                  <a:pt x="4900315" y="269900"/>
                  <a:pt x="4861024" y="277267"/>
                  <a:pt x="4802981" y="290662"/>
                </a:cubicBezTo>
                <a:cubicBezTo>
                  <a:pt x="4810125" y="297805"/>
                  <a:pt x="4819055" y="308968"/>
                  <a:pt x="4829770" y="324148"/>
                </a:cubicBezTo>
                <a:cubicBezTo>
                  <a:pt x="4832449" y="328166"/>
                  <a:pt x="4836468" y="333078"/>
                  <a:pt x="4841825" y="338882"/>
                </a:cubicBezTo>
                <a:cubicBezTo>
                  <a:pt x="4932015" y="338882"/>
                  <a:pt x="5022651" y="338882"/>
                  <a:pt x="5113734" y="338882"/>
                </a:cubicBezTo>
                <a:cubicBezTo>
                  <a:pt x="5113734" y="227707"/>
                  <a:pt x="5113734" y="116756"/>
                  <a:pt x="5113734" y="6028"/>
                </a:cubicBezTo>
                <a:cubicBezTo>
                  <a:pt x="5002560" y="6028"/>
                  <a:pt x="4891832" y="6028"/>
                  <a:pt x="4781550" y="6028"/>
                </a:cubicBezTo>
                <a:close/>
                <a:moveTo>
                  <a:pt x="4444008" y="6028"/>
                </a:moveTo>
                <a:cubicBezTo>
                  <a:pt x="4444008" y="116310"/>
                  <a:pt x="4444008" y="227261"/>
                  <a:pt x="4444008" y="338882"/>
                </a:cubicBezTo>
                <a:cubicBezTo>
                  <a:pt x="4526161" y="338882"/>
                  <a:pt x="4608761" y="338882"/>
                  <a:pt x="4691807" y="338882"/>
                </a:cubicBezTo>
                <a:cubicBezTo>
                  <a:pt x="4694486" y="331738"/>
                  <a:pt x="4697388" y="323925"/>
                  <a:pt x="4700513" y="315442"/>
                </a:cubicBezTo>
                <a:cubicBezTo>
                  <a:pt x="4680422" y="321246"/>
                  <a:pt x="4665241" y="326827"/>
                  <a:pt x="4654972" y="332185"/>
                </a:cubicBezTo>
                <a:cubicBezTo>
                  <a:pt x="4642917" y="337543"/>
                  <a:pt x="4630415" y="337543"/>
                  <a:pt x="4617467" y="332185"/>
                </a:cubicBezTo>
                <a:cubicBezTo>
                  <a:pt x="4605412" y="326381"/>
                  <a:pt x="4596259" y="319907"/>
                  <a:pt x="4590008" y="312763"/>
                </a:cubicBezTo>
                <a:cubicBezTo>
                  <a:pt x="4584651" y="306065"/>
                  <a:pt x="4579516" y="299815"/>
                  <a:pt x="4574605" y="294010"/>
                </a:cubicBezTo>
                <a:cubicBezTo>
                  <a:pt x="4570140" y="288653"/>
                  <a:pt x="4567684" y="279276"/>
                  <a:pt x="4567238" y="265882"/>
                </a:cubicBezTo>
                <a:cubicBezTo>
                  <a:pt x="4567238" y="253827"/>
                  <a:pt x="4573935" y="245790"/>
                  <a:pt x="4587330" y="241772"/>
                </a:cubicBezTo>
                <a:cubicBezTo>
                  <a:pt x="4600724" y="238646"/>
                  <a:pt x="4620369" y="233735"/>
                  <a:pt x="4646265" y="227038"/>
                </a:cubicBezTo>
                <a:cubicBezTo>
                  <a:pt x="4666804" y="222573"/>
                  <a:pt x="4692923" y="217215"/>
                  <a:pt x="4724623" y="210964"/>
                </a:cubicBezTo>
                <a:cubicBezTo>
                  <a:pt x="4725963" y="201588"/>
                  <a:pt x="4726856" y="192882"/>
                  <a:pt x="4727302" y="184845"/>
                </a:cubicBezTo>
                <a:cubicBezTo>
                  <a:pt x="4727749" y="168772"/>
                  <a:pt x="4729088" y="155154"/>
                  <a:pt x="4731321" y="143992"/>
                </a:cubicBezTo>
                <a:cubicBezTo>
                  <a:pt x="4732660" y="133276"/>
                  <a:pt x="4732437" y="118319"/>
                  <a:pt x="4730651" y="99120"/>
                </a:cubicBezTo>
                <a:cubicBezTo>
                  <a:pt x="4730651" y="81707"/>
                  <a:pt x="4733776" y="65410"/>
                  <a:pt x="4740027" y="50230"/>
                </a:cubicBezTo>
                <a:cubicBezTo>
                  <a:pt x="4746724" y="35496"/>
                  <a:pt x="4754315" y="27906"/>
                  <a:pt x="4762798" y="27459"/>
                </a:cubicBezTo>
                <a:cubicBezTo>
                  <a:pt x="4766816" y="27459"/>
                  <a:pt x="4771281" y="28352"/>
                  <a:pt x="4776192" y="30138"/>
                </a:cubicBezTo>
                <a:cubicBezTo>
                  <a:pt x="4776192" y="22101"/>
                  <a:pt x="4776192" y="14065"/>
                  <a:pt x="4776192" y="6028"/>
                </a:cubicBezTo>
                <a:cubicBezTo>
                  <a:pt x="4665018" y="6028"/>
                  <a:pt x="4554290" y="6028"/>
                  <a:pt x="4444008" y="6028"/>
                </a:cubicBezTo>
                <a:close/>
                <a:moveTo>
                  <a:pt x="3895725" y="6028"/>
                </a:moveTo>
                <a:cubicBezTo>
                  <a:pt x="3895725" y="16744"/>
                  <a:pt x="3895725" y="28352"/>
                  <a:pt x="3895725" y="40854"/>
                </a:cubicBezTo>
                <a:cubicBezTo>
                  <a:pt x="3901529" y="46212"/>
                  <a:pt x="3905771" y="52239"/>
                  <a:pt x="3908450" y="58936"/>
                </a:cubicBezTo>
                <a:cubicBezTo>
                  <a:pt x="3909789" y="65634"/>
                  <a:pt x="3910459" y="73670"/>
                  <a:pt x="3910459" y="83047"/>
                </a:cubicBezTo>
                <a:cubicBezTo>
                  <a:pt x="3917156" y="80368"/>
                  <a:pt x="3923630" y="77242"/>
                  <a:pt x="3929881" y="73670"/>
                </a:cubicBezTo>
                <a:cubicBezTo>
                  <a:pt x="3933900" y="70991"/>
                  <a:pt x="3938141" y="70768"/>
                  <a:pt x="3942606" y="73001"/>
                </a:cubicBezTo>
                <a:cubicBezTo>
                  <a:pt x="3945731" y="74787"/>
                  <a:pt x="3949080" y="76349"/>
                  <a:pt x="3952652" y="77689"/>
                </a:cubicBezTo>
                <a:cubicBezTo>
                  <a:pt x="3955331" y="78135"/>
                  <a:pt x="3958233" y="79698"/>
                  <a:pt x="3961358" y="82377"/>
                </a:cubicBezTo>
                <a:cubicBezTo>
                  <a:pt x="3964037" y="84163"/>
                  <a:pt x="3967386" y="86395"/>
                  <a:pt x="3971404" y="89074"/>
                </a:cubicBezTo>
                <a:cubicBezTo>
                  <a:pt x="3975423" y="90860"/>
                  <a:pt x="3977878" y="94432"/>
                  <a:pt x="3978771" y="99790"/>
                </a:cubicBezTo>
                <a:cubicBezTo>
                  <a:pt x="3978771" y="104255"/>
                  <a:pt x="3979441" y="108273"/>
                  <a:pt x="3980780" y="111845"/>
                </a:cubicBezTo>
                <a:cubicBezTo>
                  <a:pt x="3982120" y="114524"/>
                  <a:pt x="3982566" y="118542"/>
                  <a:pt x="3982120" y="123900"/>
                </a:cubicBezTo>
                <a:cubicBezTo>
                  <a:pt x="3982120" y="128365"/>
                  <a:pt x="3981450" y="133276"/>
                  <a:pt x="3980111" y="138634"/>
                </a:cubicBezTo>
                <a:cubicBezTo>
                  <a:pt x="3980111" y="142652"/>
                  <a:pt x="3978101" y="146001"/>
                  <a:pt x="3974083" y="148680"/>
                </a:cubicBezTo>
                <a:cubicBezTo>
                  <a:pt x="3948633" y="162074"/>
                  <a:pt x="3923630" y="173460"/>
                  <a:pt x="3899074" y="182836"/>
                </a:cubicBezTo>
                <a:cubicBezTo>
                  <a:pt x="3899074" y="183282"/>
                  <a:pt x="3899074" y="184398"/>
                  <a:pt x="3899074" y="186184"/>
                </a:cubicBezTo>
                <a:cubicBezTo>
                  <a:pt x="3897734" y="197347"/>
                  <a:pt x="3896618" y="207169"/>
                  <a:pt x="3895725" y="215652"/>
                </a:cubicBezTo>
                <a:cubicBezTo>
                  <a:pt x="3895725" y="220117"/>
                  <a:pt x="3895725" y="225475"/>
                  <a:pt x="3895725" y="231726"/>
                </a:cubicBezTo>
                <a:cubicBezTo>
                  <a:pt x="3895725" y="233065"/>
                  <a:pt x="3895279" y="235521"/>
                  <a:pt x="3894386" y="239093"/>
                </a:cubicBezTo>
                <a:cubicBezTo>
                  <a:pt x="3900190" y="238646"/>
                  <a:pt x="3906441" y="237753"/>
                  <a:pt x="3913138" y="236414"/>
                </a:cubicBezTo>
                <a:cubicBezTo>
                  <a:pt x="3922514" y="226591"/>
                  <a:pt x="3932337" y="216769"/>
                  <a:pt x="3942606" y="206946"/>
                </a:cubicBezTo>
                <a:cubicBezTo>
                  <a:pt x="3975199" y="174353"/>
                  <a:pt x="3994845" y="152028"/>
                  <a:pt x="4001542" y="139973"/>
                </a:cubicBezTo>
                <a:cubicBezTo>
                  <a:pt x="4012258" y="120774"/>
                  <a:pt x="4025652" y="106264"/>
                  <a:pt x="4041725" y="96441"/>
                </a:cubicBezTo>
                <a:cubicBezTo>
                  <a:pt x="4056906" y="87065"/>
                  <a:pt x="4068068" y="90637"/>
                  <a:pt x="4075212" y="107157"/>
                </a:cubicBezTo>
                <a:cubicBezTo>
                  <a:pt x="4081909" y="123677"/>
                  <a:pt x="4083472" y="137964"/>
                  <a:pt x="4079900" y="150019"/>
                </a:cubicBezTo>
                <a:cubicBezTo>
                  <a:pt x="4076775" y="162074"/>
                  <a:pt x="4071640" y="171004"/>
                  <a:pt x="4064496" y="176808"/>
                </a:cubicBezTo>
                <a:cubicBezTo>
                  <a:pt x="4057352" y="182166"/>
                  <a:pt x="4040833" y="197123"/>
                  <a:pt x="4014936" y="221680"/>
                </a:cubicBezTo>
                <a:cubicBezTo>
                  <a:pt x="4033689" y="219894"/>
                  <a:pt x="4048200" y="218778"/>
                  <a:pt x="4058469" y="218331"/>
                </a:cubicBezTo>
                <a:cubicBezTo>
                  <a:pt x="4073203" y="218331"/>
                  <a:pt x="4083695" y="215429"/>
                  <a:pt x="4089946" y="209625"/>
                </a:cubicBezTo>
                <a:cubicBezTo>
                  <a:pt x="4095750" y="202928"/>
                  <a:pt x="4102447" y="202035"/>
                  <a:pt x="4110038" y="206946"/>
                </a:cubicBezTo>
                <a:cubicBezTo>
                  <a:pt x="4117181" y="211411"/>
                  <a:pt x="4128120" y="216545"/>
                  <a:pt x="4142854" y="222350"/>
                </a:cubicBezTo>
                <a:cubicBezTo>
                  <a:pt x="4157588" y="227707"/>
                  <a:pt x="4164955" y="236860"/>
                  <a:pt x="4164955" y="249808"/>
                </a:cubicBezTo>
                <a:cubicBezTo>
                  <a:pt x="4164955" y="261863"/>
                  <a:pt x="4160937" y="273026"/>
                  <a:pt x="4152900" y="283295"/>
                </a:cubicBezTo>
                <a:cubicBezTo>
                  <a:pt x="4144417" y="292671"/>
                  <a:pt x="4130353" y="293341"/>
                  <a:pt x="4110707" y="285304"/>
                </a:cubicBezTo>
                <a:cubicBezTo>
                  <a:pt x="4101331" y="282625"/>
                  <a:pt x="4085927" y="281732"/>
                  <a:pt x="4064496" y="282625"/>
                </a:cubicBezTo>
                <a:cubicBezTo>
                  <a:pt x="4043065" y="283964"/>
                  <a:pt x="4015160" y="286867"/>
                  <a:pt x="3980780" y="291331"/>
                </a:cubicBezTo>
                <a:cubicBezTo>
                  <a:pt x="3967386" y="292671"/>
                  <a:pt x="3954215" y="294010"/>
                  <a:pt x="3941266" y="295350"/>
                </a:cubicBezTo>
                <a:cubicBezTo>
                  <a:pt x="3925193" y="310084"/>
                  <a:pt x="3910459" y="324595"/>
                  <a:pt x="3897065" y="338882"/>
                </a:cubicBezTo>
                <a:cubicBezTo>
                  <a:pt x="4006900" y="338882"/>
                  <a:pt x="4117181" y="338882"/>
                  <a:pt x="4227910" y="338882"/>
                </a:cubicBezTo>
                <a:cubicBezTo>
                  <a:pt x="4227910" y="227707"/>
                  <a:pt x="4227910" y="116756"/>
                  <a:pt x="4227910" y="6028"/>
                </a:cubicBezTo>
                <a:cubicBezTo>
                  <a:pt x="4116735" y="6028"/>
                  <a:pt x="4006007" y="6028"/>
                  <a:pt x="3895725" y="6028"/>
                </a:cubicBezTo>
                <a:close/>
                <a:moveTo>
                  <a:pt x="3558183" y="6028"/>
                </a:moveTo>
                <a:cubicBezTo>
                  <a:pt x="3558183" y="116310"/>
                  <a:pt x="3558183" y="227261"/>
                  <a:pt x="3558183" y="338882"/>
                </a:cubicBezTo>
                <a:cubicBezTo>
                  <a:pt x="3568899" y="338882"/>
                  <a:pt x="3580284" y="338882"/>
                  <a:pt x="3592339" y="338882"/>
                </a:cubicBezTo>
                <a:cubicBezTo>
                  <a:pt x="3589660" y="332185"/>
                  <a:pt x="3589437" y="326827"/>
                  <a:pt x="3591669" y="322809"/>
                </a:cubicBezTo>
                <a:cubicBezTo>
                  <a:pt x="3595688" y="314772"/>
                  <a:pt x="3609082" y="307405"/>
                  <a:pt x="3631853" y="300708"/>
                </a:cubicBezTo>
                <a:cubicBezTo>
                  <a:pt x="3653284" y="294010"/>
                  <a:pt x="3681859" y="285750"/>
                  <a:pt x="3717578" y="275928"/>
                </a:cubicBezTo>
                <a:cubicBezTo>
                  <a:pt x="3748385" y="267445"/>
                  <a:pt x="3783658" y="259408"/>
                  <a:pt x="3823395" y="251818"/>
                </a:cubicBezTo>
                <a:cubicBezTo>
                  <a:pt x="3823395" y="245120"/>
                  <a:pt x="3823618" y="237530"/>
                  <a:pt x="3824064" y="229047"/>
                </a:cubicBezTo>
                <a:cubicBezTo>
                  <a:pt x="3824064" y="220564"/>
                  <a:pt x="3824064" y="211857"/>
                  <a:pt x="3824064" y="202928"/>
                </a:cubicBezTo>
                <a:cubicBezTo>
                  <a:pt x="3818260" y="204267"/>
                  <a:pt x="3812902" y="205383"/>
                  <a:pt x="3807991" y="206276"/>
                </a:cubicBezTo>
                <a:cubicBezTo>
                  <a:pt x="3796829" y="207616"/>
                  <a:pt x="3786783" y="206276"/>
                  <a:pt x="3777853" y="202258"/>
                </a:cubicBezTo>
                <a:cubicBezTo>
                  <a:pt x="3769816" y="199132"/>
                  <a:pt x="3762226" y="191319"/>
                  <a:pt x="3755083" y="178817"/>
                </a:cubicBezTo>
                <a:cubicBezTo>
                  <a:pt x="3747939" y="166762"/>
                  <a:pt x="3743920" y="154261"/>
                  <a:pt x="3743027" y="141313"/>
                </a:cubicBezTo>
                <a:cubicBezTo>
                  <a:pt x="3743027" y="128811"/>
                  <a:pt x="3748385" y="122784"/>
                  <a:pt x="3759101" y="123230"/>
                </a:cubicBezTo>
                <a:cubicBezTo>
                  <a:pt x="3770263" y="123230"/>
                  <a:pt x="3793034" y="118765"/>
                  <a:pt x="3827413" y="109836"/>
                </a:cubicBezTo>
                <a:cubicBezTo>
                  <a:pt x="3827413" y="98673"/>
                  <a:pt x="3828083" y="86618"/>
                  <a:pt x="3829422" y="73670"/>
                </a:cubicBezTo>
                <a:cubicBezTo>
                  <a:pt x="3833441" y="43756"/>
                  <a:pt x="3839022" y="26343"/>
                  <a:pt x="3846165" y="21432"/>
                </a:cubicBezTo>
                <a:cubicBezTo>
                  <a:pt x="3852863" y="17413"/>
                  <a:pt x="3864248" y="20092"/>
                  <a:pt x="3880321" y="29468"/>
                </a:cubicBezTo>
                <a:cubicBezTo>
                  <a:pt x="3883447" y="30808"/>
                  <a:pt x="3886795" y="33040"/>
                  <a:pt x="3890367" y="36166"/>
                </a:cubicBezTo>
                <a:cubicBezTo>
                  <a:pt x="3890367" y="26343"/>
                  <a:pt x="3890367" y="16297"/>
                  <a:pt x="3890367" y="6028"/>
                </a:cubicBezTo>
                <a:cubicBezTo>
                  <a:pt x="3779193" y="6028"/>
                  <a:pt x="3668465" y="6028"/>
                  <a:pt x="3558183" y="6028"/>
                </a:cubicBezTo>
                <a:close/>
                <a:moveTo>
                  <a:pt x="3000375" y="6028"/>
                </a:moveTo>
                <a:cubicBezTo>
                  <a:pt x="3000375" y="21208"/>
                  <a:pt x="3000375" y="37282"/>
                  <a:pt x="3000375" y="54248"/>
                </a:cubicBezTo>
                <a:cubicBezTo>
                  <a:pt x="3003500" y="57374"/>
                  <a:pt x="3006849" y="61169"/>
                  <a:pt x="3010421" y="65634"/>
                </a:cubicBezTo>
                <a:cubicBezTo>
                  <a:pt x="3014439" y="70991"/>
                  <a:pt x="3017565" y="76349"/>
                  <a:pt x="3019797" y="81707"/>
                </a:cubicBezTo>
                <a:cubicBezTo>
                  <a:pt x="3054623" y="81707"/>
                  <a:pt x="3098378" y="83939"/>
                  <a:pt x="3151064" y="88404"/>
                </a:cubicBezTo>
                <a:cubicBezTo>
                  <a:pt x="3167583" y="88404"/>
                  <a:pt x="3180308" y="86172"/>
                  <a:pt x="3189238" y="81707"/>
                </a:cubicBezTo>
                <a:cubicBezTo>
                  <a:pt x="3197275" y="77242"/>
                  <a:pt x="3206204" y="78358"/>
                  <a:pt x="3216027" y="85056"/>
                </a:cubicBezTo>
                <a:cubicBezTo>
                  <a:pt x="3225403" y="91753"/>
                  <a:pt x="3233663" y="105147"/>
                  <a:pt x="3240807" y="125239"/>
                </a:cubicBezTo>
                <a:cubicBezTo>
                  <a:pt x="3247951" y="144438"/>
                  <a:pt x="3250630" y="158502"/>
                  <a:pt x="3248844" y="167432"/>
                </a:cubicBezTo>
                <a:cubicBezTo>
                  <a:pt x="3247058" y="175469"/>
                  <a:pt x="3243263" y="181273"/>
                  <a:pt x="3237458" y="184845"/>
                </a:cubicBezTo>
                <a:cubicBezTo>
                  <a:pt x="3232100" y="187970"/>
                  <a:pt x="3222948" y="187970"/>
                  <a:pt x="3210000" y="184845"/>
                </a:cubicBezTo>
                <a:cubicBezTo>
                  <a:pt x="3197498" y="181720"/>
                  <a:pt x="3184996" y="179710"/>
                  <a:pt x="3172495" y="178817"/>
                </a:cubicBezTo>
                <a:cubicBezTo>
                  <a:pt x="3159993" y="178817"/>
                  <a:pt x="3145036" y="180827"/>
                  <a:pt x="3127623" y="184845"/>
                </a:cubicBezTo>
                <a:cubicBezTo>
                  <a:pt x="3111550" y="191542"/>
                  <a:pt x="3102397" y="193105"/>
                  <a:pt x="3100164" y="189533"/>
                </a:cubicBezTo>
                <a:cubicBezTo>
                  <a:pt x="3098825" y="186408"/>
                  <a:pt x="3103959" y="180157"/>
                  <a:pt x="3115568" y="170781"/>
                </a:cubicBezTo>
                <a:cubicBezTo>
                  <a:pt x="3126284" y="161405"/>
                  <a:pt x="3137223" y="152475"/>
                  <a:pt x="3148385" y="143992"/>
                </a:cubicBezTo>
                <a:cubicBezTo>
                  <a:pt x="3158207" y="135955"/>
                  <a:pt x="3162895" y="130820"/>
                  <a:pt x="3162449" y="128588"/>
                </a:cubicBezTo>
                <a:cubicBezTo>
                  <a:pt x="3162449" y="125909"/>
                  <a:pt x="3153742" y="124123"/>
                  <a:pt x="3136330" y="123230"/>
                </a:cubicBezTo>
                <a:cubicBezTo>
                  <a:pt x="3118917" y="122784"/>
                  <a:pt x="3091681" y="122337"/>
                  <a:pt x="3054623" y="121891"/>
                </a:cubicBezTo>
                <a:cubicBezTo>
                  <a:pt x="3045247" y="121891"/>
                  <a:pt x="3035201" y="122114"/>
                  <a:pt x="3024485" y="122560"/>
                </a:cubicBezTo>
                <a:cubicBezTo>
                  <a:pt x="3024485" y="123900"/>
                  <a:pt x="3024039" y="125463"/>
                  <a:pt x="3023146" y="127248"/>
                </a:cubicBezTo>
                <a:cubicBezTo>
                  <a:pt x="3018681" y="135285"/>
                  <a:pt x="3011091" y="141982"/>
                  <a:pt x="3000375" y="147340"/>
                </a:cubicBezTo>
                <a:cubicBezTo>
                  <a:pt x="3000375" y="154038"/>
                  <a:pt x="3000375" y="161405"/>
                  <a:pt x="3000375" y="169441"/>
                </a:cubicBezTo>
                <a:cubicBezTo>
                  <a:pt x="3004393" y="168102"/>
                  <a:pt x="3007742" y="166762"/>
                  <a:pt x="3010421" y="165423"/>
                </a:cubicBezTo>
                <a:cubicBezTo>
                  <a:pt x="3016225" y="160065"/>
                  <a:pt x="3022476" y="157163"/>
                  <a:pt x="3029173" y="156716"/>
                </a:cubicBezTo>
                <a:cubicBezTo>
                  <a:pt x="3034531" y="156716"/>
                  <a:pt x="3044577" y="162744"/>
                  <a:pt x="3059311" y="174799"/>
                </a:cubicBezTo>
                <a:cubicBezTo>
                  <a:pt x="3073152" y="185961"/>
                  <a:pt x="3077170" y="197123"/>
                  <a:pt x="3071366" y="208285"/>
                </a:cubicBezTo>
                <a:cubicBezTo>
                  <a:pt x="3065562" y="218108"/>
                  <a:pt x="3057525" y="224136"/>
                  <a:pt x="3047256" y="226368"/>
                </a:cubicBezTo>
                <a:cubicBezTo>
                  <a:pt x="3041452" y="226368"/>
                  <a:pt x="3035647" y="228154"/>
                  <a:pt x="3029843" y="231726"/>
                </a:cubicBezTo>
                <a:cubicBezTo>
                  <a:pt x="3029397" y="231726"/>
                  <a:pt x="3028504" y="232619"/>
                  <a:pt x="3027164" y="234405"/>
                </a:cubicBezTo>
                <a:cubicBezTo>
                  <a:pt x="3026718" y="234405"/>
                  <a:pt x="3026048" y="234628"/>
                  <a:pt x="3025155" y="235074"/>
                </a:cubicBezTo>
                <a:cubicBezTo>
                  <a:pt x="3017118" y="239539"/>
                  <a:pt x="3008858" y="244897"/>
                  <a:pt x="3000375" y="251148"/>
                </a:cubicBezTo>
                <a:cubicBezTo>
                  <a:pt x="3000375" y="279276"/>
                  <a:pt x="3000152" y="308521"/>
                  <a:pt x="2999705" y="338882"/>
                </a:cubicBezTo>
                <a:cubicBezTo>
                  <a:pt x="3017118" y="338882"/>
                  <a:pt x="3034978" y="338882"/>
                  <a:pt x="3053283" y="338882"/>
                </a:cubicBezTo>
                <a:cubicBezTo>
                  <a:pt x="3067125" y="322809"/>
                  <a:pt x="3078956" y="311200"/>
                  <a:pt x="3088779" y="304056"/>
                </a:cubicBezTo>
                <a:cubicBezTo>
                  <a:pt x="3103513" y="291555"/>
                  <a:pt x="3112889" y="280393"/>
                  <a:pt x="3116908" y="270570"/>
                </a:cubicBezTo>
                <a:cubicBezTo>
                  <a:pt x="3120926" y="261194"/>
                  <a:pt x="3128070" y="257175"/>
                  <a:pt x="3138339" y="258515"/>
                </a:cubicBezTo>
                <a:cubicBezTo>
                  <a:pt x="3147715" y="258961"/>
                  <a:pt x="3157538" y="267891"/>
                  <a:pt x="3167807" y="285304"/>
                </a:cubicBezTo>
                <a:cubicBezTo>
                  <a:pt x="3177183" y="301824"/>
                  <a:pt x="3179415" y="312316"/>
                  <a:pt x="3174504" y="316781"/>
                </a:cubicBezTo>
                <a:cubicBezTo>
                  <a:pt x="3169146" y="319907"/>
                  <a:pt x="3165351" y="323925"/>
                  <a:pt x="3163119" y="328836"/>
                </a:cubicBezTo>
                <a:cubicBezTo>
                  <a:pt x="3160440" y="332855"/>
                  <a:pt x="3155975" y="335980"/>
                  <a:pt x="3149724" y="338212"/>
                </a:cubicBezTo>
                <a:cubicBezTo>
                  <a:pt x="3148385" y="338212"/>
                  <a:pt x="3147268" y="338436"/>
                  <a:pt x="3146375" y="338882"/>
                </a:cubicBezTo>
                <a:cubicBezTo>
                  <a:pt x="3207990" y="338882"/>
                  <a:pt x="3270052" y="338882"/>
                  <a:pt x="3332559" y="338882"/>
                </a:cubicBezTo>
                <a:cubicBezTo>
                  <a:pt x="3332559" y="227707"/>
                  <a:pt x="3332559" y="116756"/>
                  <a:pt x="3332559" y="6028"/>
                </a:cubicBezTo>
                <a:cubicBezTo>
                  <a:pt x="3221385" y="6028"/>
                  <a:pt x="3110657" y="6028"/>
                  <a:pt x="3000375" y="6028"/>
                </a:cubicBezTo>
                <a:close/>
                <a:moveTo>
                  <a:pt x="2662833" y="6028"/>
                </a:moveTo>
                <a:cubicBezTo>
                  <a:pt x="2662833" y="116310"/>
                  <a:pt x="2662833" y="227261"/>
                  <a:pt x="2662833" y="338882"/>
                </a:cubicBezTo>
                <a:cubicBezTo>
                  <a:pt x="2709714" y="338882"/>
                  <a:pt x="2757488" y="338882"/>
                  <a:pt x="2806154" y="338882"/>
                </a:cubicBezTo>
                <a:cubicBezTo>
                  <a:pt x="2814191" y="332185"/>
                  <a:pt x="2823567" y="325488"/>
                  <a:pt x="2834283" y="318790"/>
                </a:cubicBezTo>
                <a:cubicBezTo>
                  <a:pt x="2862411" y="300038"/>
                  <a:pt x="2881387" y="286197"/>
                  <a:pt x="2891210" y="277267"/>
                </a:cubicBezTo>
                <a:cubicBezTo>
                  <a:pt x="2895675" y="273249"/>
                  <a:pt x="2901702" y="268114"/>
                  <a:pt x="2909292" y="261863"/>
                </a:cubicBezTo>
                <a:cubicBezTo>
                  <a:pt x="2901256" y="257845"/>
                  <a:pt x="2893889" y="249362"/>
                  <a:pt x="2887191" y="236414"/>
                </a:cubicBezTo>
                <a:cubicBezTo>
                  <a:pt x="2880048" y="220340"/>
                  <a:pt x="2878038" y="208509"/>
                  <a:pt x="2881164" y="200918"/>
                </a:cubicBezTo>
                <a:cubicBezTo>
                  <a:pt x="2885182" y="193775"/>
                  <a:pt x="2895005" y="190426"/>
                  <a:pt x="2910632" y="190872"/>
                </a:cubicBezTo>
                <a:cubicBezTo>
                  <a:pt x="2920008" y="192212"/>
                  <a:pt x="2937644" y="189087"/>
                  <a:pt x="2963540" y="181496"/>
                </a:cubicBezTo>
                <a:cubicBezTo>
                  <a:pt x="2976042" y="177478"/>
                  <a:pt x="2986534" y="174129"/>
                  <a:pt x="2995017" y="171450"/>
                </a:cubicBezTo>
                <a:cubicBezTo>
                  <a:pt x="2995017" y="164307"/>
                  <a:pt x="2995017" y="157163"/>
                  <a:pt x="2995017" y="150019"/>
                </a:cubicBezTo>
                <a:cubicBezTo>
                  <a:pt x="2983855" y="154038"/>
                  <a:pt x="2975595" y="148456"/>
                  <a:pt x="2970237" y="133276"/>
                </a:cubicBezTo>
                <a:cubicBezTo>
                  <a:pt x="2968898" y="131490"/>
                  <a:pt x="2967558" y="129481"/>
                  <a:pt x="2966219" y="127248"/>
                </a:cubicBezTo>
                <a:cubicBezTo>
                  <a:pt x="2952825" y="128588"/>
                  <a:pt x="2938760" y="130597"/>
                  <a:pt x="2924026" y="133276"/>
                </a:cubicBezTo>
                <a:cubicBezTo>
                  <a:pt x="2875806" y="139973"/>
                  <a:pt x="2840980" y="147563"/>
                  <a:pt x="2819549" y="156047"/>
                </a:cubicBezTo>
                <a:cubicBezTo>
                  <a:pt x="2812852" y="173460"/>
                  <a:pt x="2808387" y="189756"/>
                  <a:pt x="2806154" y="204937"/>
                </a:cubicBezTo>
                <a:cubicBezTo>
                  <a:pt x="2803475" y="219671"/>
                  <a:pt x="2799011" y="229270"/>
                  <a:pt x="2792760" y="233735"/>
                </a:cubicBezTo>
                <a:cubicBezTo>
                  <a:pt x="2790081" y="235074"/>
                  <a:pt x="2787625" y="237084"/>
                  <a:pt x="2785393" y="239763"/>
                </a:cubicBezTo>
                <a:cubicBezTo>
                  <a:pt x="2784053" y="241548"/>
                  <a:pt x="2781821" y="243334"/>
                  <a:pt x="2778696" y="245120"/>
                </a:cubicBezTo>
                <a:cubicBezTo>
                  <a:pt x="2776017" y="246460"/>
                  <a:pt x="2772445" y="249139"/>
                  <a:pt x="2767980" y="253157"/>
                </a:cubicBezTo>
                <a:cubicBezTo>
                  <a:pt x="2763962" y="257175"/>
                  <a:pt x="2759050" y="258292"/>
                  <a:pt x="2753246" y="256506"/>
                </a:cubicBezTo>
                <a:cubicBezTo>
                  <a:pt x="2747888" y="255166"/>
                  <a:pt x="2744093" y="248469"/>
                  <a:pt x="2741861" y="236414"/>
                </a:cubicBezTo>
                <a:cubicBezTo>
                  <a:pt x="2740521" y="224359"/>
                  <a:pt x="2741414" y="212527"/>
                  <a:pt x="2744540" y="200918"/>
                </a:cubicBezTo>
                <a:cubicBezTo>
                  <a:pt x="2748558" y="189756"/>
                  <a:pt x="2752130" y="179487"/>
                  <a:pt x="2755255" y="170111"/>
                </a:cubicBezTo>
                <a:cubicBezTo>
                  <a:pt x="2757934" y="160735"/>
                  <a:pt x="2761506" y="150912"/>
                  <a:pt x="2765971" y="140643"/>
                </a:cubicBezTo>
                <a:cubicBezTo>
                  <a:pt x="2769989" y="131267"/>
                  <a:pt x="2774454" y="120774"/>
                  <a:pt x="2779365" y="109166"/>
                </a:cubicBezTo>
                <a:cubicBezTo>
                  <a:pt x="2783384" y="98450"/>
                  <a:pt x="2787849" y="90190"/>
                  <a:pt x="2792760" y="84386"/>
                </a:cubicBezTo>
                <a:cubicBezTo>
                  <a:pt x="2796778" y="78582"/>
                  <a:pt x="2801913" y="78135"/>
                  <a:pt x="2808164" y="83047"/>
                </a:cubicBezTo>
                <a:cubicBezTo>
                  <a:pt x="2812182" y="87065"/>
                  <a:pt x="2816424" y="91753"/>
                  <a:pt x="2820888" y="97111"/>
                </a:cubicBezTo>
                <a:cubicBezTo>
                  <a:pt x="2846338" y="93092"/>
                  <a:pt x="2876252" y="89744"/>
                  <a:pt x="2910632" y="87065"/>
                </a:cubicBezTo>
                <a:cubicBezTo>
                  <a:pt x="2916436" y="87065"/>
                  <a:pt x="2922910" y="86618"/>
                  <a:pt x="2930054" y="85725"/>
                </a:cubicBezTo>
                <a:cubicBezTo>
                  <a:pt x="2924250" y="75010"/>
                  <a:pt x="2920678" y="63178"/>
                  <a:pt x="2919338" y="50230"/>
                </a:cubicBezTo>
                <a:cubicBezTo>
                  <a:pt x="2917999" y="35496"/>
                  <a:pt x="2921347" y="24334"/>
                  <a:pt x="2929384" y="16744"/>
                </a:cubicBezTo>
                <a:cubicBezTo>
                  <a:pt x="2937421" y="8707"/>
                  <a:pt x="2947020" y="8707"/>
                  <a:pt x="2958182" y="16744"/>
                </a:cubicBezTo>
                <a:cubicBezTo>
                  <a:pt x="2968898" y="24780"/>
                  <a:pt x="2978721" y="33040"/>
                  <a:pt x="2987650" y="41523"/>
                </a:cubicBezTo>
                <a:cubicBezTo>
                  <a:pt x="2989436" y="43309"/>
                  <a:pt x="2991892" y="45765"/>
                  <a:pt x="2995017" y="48890"/>
                </a:cubicBezTo>
                <a:cubicBezTo>
                  <a:pt x="2995017" y="34156"/>
                  <a:pt x="2995017" y="19869"/>
                  <a:pt x="2995017" y="6028"/>
                </a:cubicBezTo>
                <a:cubicBezTo>
                  <a:pt x="2883843" y="6028"/>
                  <a:pt x="2773115" y="6028"/>
                  <a:pt x="2662833" y="6028"/>
                </a:cubicBezTo>
                <a:close/>
                <a:moveTo>
                  <a:pt x="2114550" y="6028"/>
                </a:moveTo>
                <a:cubicBezTo>
                  <a:pt x="2114550" y="22101"/>
                  <a:pt x="2114997" y="38845"/>
                  <a:pt x="2115890" y="56257"/>
                </a:cubicBezTo>
                <a:cubicBezTo>
                  <a:pt x="2127052" y="63401"/>
                  <a:pt x="2134195" y="70768"/>
                  <a:pt x="2137321" y="78358"/>
                </a:cubicBezTo>
                <a:cubicBezTo>
                  <a:pt x="2140000" y="85056"/>
                  <a:pt x="2140446" y="91976"/>
                  <a:pt x="2138660" y="99120"/>
                </a:cubicBezTo>
                <a:cubicBezTo>
                  <a:pt x="2137321" y="104478"/>
                  <a:pt x="2136205" y="109836"/>
                  <a:pt x="2135312" y="115193"/>
                </a:cubicBezTo>
                <a:cubicBezTo>
                  <a:pt x="2150046" y="113854"/>
                  <a:pt x="2162324" y="112291"/>
                  <a:pt x="2172147" y="110505"/>
                </a:cubicBezTo>
                <a:cubicBezTo>
                  <a:pt x="2186881" y="109166"/>
                  <a:pt x="2199382" y="107157"/>
                  <a:pt x="2209651" y="104478"/>
                </a:cubicBezTo>
                <a:cubicBezTo>
                  <a:pt x="2221706" y="102692"/>
                  <a:pt x="2230859" y="103362"/>
                  <a:pt x="2237110" y="106487"/>
                </a:cubicBezTo>
                <a:cubicBezTo>
                  <a:pt x="2243807" y="109612"/>
                  <a:pt x="2249612" y="114524"/>
                  <a:pt x="2254523" y="121221"/>
                </a:cubicBezTo>
                <a:cubicBezTo>
                  <a:pt x="2259881" y="126579"/>
                  <a:pt x="2263453" y="132383"/>
                  <a:pt x="2265239" y="138634"/>
                </a:cubicBezTo>
                <a:cubicBezTo>
                  <a:pt x="2267025" y="143992"/>
                  <a:pt x="2265908" y="149796"/>
                  <a:pt x="2261890" y="156047"/>
                </a:cubicBezTo>
                <a:cubicBezTo>
                  <a:pt x="2257872" y="161851"/>
                  <a:pt x="2248272" y="165423"/>
                  <a:pt x="2233092" y="166762"/>
                </a:cubicBezTo>
                <a:cubicBezTo>
                  <a:pt x="2225948" y="166762"/>
                  <a:pt x="2215902" y="167432"/>
                  <a:pt x="2202954" y="168772"/>
                </a:cubicBezTo>
                <a:cubicBezTo>
                  <a:pt x="2190899" y="182166"/>
                  <a:pt x="2176165" y="197570"/>
                  <a:pt x="2158752" y="214983"/>
                </a:cubicBezTo>
                <a:cubicBezTo>
                  <a:pt x="2154734" y="218108"/>
                  <a:pt x="2150939" y="221680"/>
                  <a:pt x="2147367" y="225698"/>
                </a:cubicBezTo>
                <a:cubicBezTo>
                  <a:pt x="2150046" y="226145"/>
                  <a:pt x="2152948" y="227484"/>
                  <a:pt x="2156073" y="229717"/>
                </a:cubicBezTo>
                <a:cubicBezTo>
                  <a:pt x="2169468" y="236860"/>
                  <a:pt x="2176835" y="244674"/>
                  <a:pt x="2178174" y="253157"/>
                </a:cubicBezTo>
                <a:cubicBezTo>
                  <a:pt x="2179514" y="261194"/>
                  <a:pt x="2178174" y="270123"/>
                  <a:pt x="2174156" y="279946"/>
                </a:cubicBezTo>
                <a:cubicBezTo>
                  <a:pt x="2170138" y="289322"/>
                  <a:pt x="2161878" y="290662"/>
                  <a:pt x="2149376" y="283964"/>
                </a:cubicBezTo>
                <a:cubicBezTo>
                  <a:pt x="2137321" y="278607"/>
                  <a:pt x="2125266" y="273249"/>
                  <a:pt x="2113211" y="267891"/>
                </a:cubicBezTo>
                <a:cubicBezTo>
                  <a:pt x="2113657" y="277267"/>
                  <a:pt x="2114104" y="287090"/>
                  <a:pt x="2114550" y="297359"/>
                </a:cubicBezTo>
                <a:cubicBezTo>
                  <a:pt x="2153394" y="293341"/>
                  <a:pt x="2185988" y="290215"/>
                  <a:pt x="2212330" y="287983"/>
                </a:cubicBezTo>
                <a:cubicBezTo>
                  <a:pt x="2214116" y="278607"/>
                  <a:pt x="2215902" y="269454"/>
                  <a:pt x="2217688" y="260524"/>
                </a:cubicBezTo>
                <a:cubicBezTo>
                  <a:pt x="2219028" y="251148"/>
                  <a:pt x="2218581" y="243334"/>
                  <a:pt x="2216349" y="237084"/>
                </a:cubicBezTo>
                <a:cubicBezTo>
                  <a:pt x="2214563" y="231279"/>
                  <a:pt x="2217465" y="226368"/>
                  <a:pt x="2225055" y="222350"/>
                </a:cubicBezTo>
                <a:cubicBezTo>
                  <a:pt x="2233092" y="218331"/>
                  <a:pt x="2241352" y="217438"/>
                  <a:pt x="2249835" y="219671"/>
                </a:cubicBezTo>
                <a:cubicBezTo>
                  <a:pt x="2257872" y="221010"/>
                  <a:pt x="2266578" y="227484"/>
                  <a:pt x="2275954" y="239093"/>
                </a:cubicBezTo>
                <a:cubicBezTo>
                  <a:pt x="2285331" y="249808"/>
                  <a:pt x="2289349" y="261640"/>
                  <a:pt x="2288009" y="274588"/>
                </a:cubicBezTo>
                <a:cubicBezTo>
                  <a:pt x="2286670" y="287090"/>
                  <a:pt x="2284214" y="299815"/>
                  <a:pt x="2280642" y="312763"/>
                </a:cubicBezTo>
                <a:cubicBezTo>
                  <a:pt x="2277964" y="323925"/>
                  <a:pt x="2274392" y="332631"/>
                  <a:pt x="2269927" y="338882"/>
                </a:cubicBezTo>
                <a:cubicBezTo>
                  <a:pt x="2328863" y="338882"/>
                  <a:pt x="2387799" y="338882"/>
                  <a:pt x="2446734" y="338882"/>
                </a:cubicBezTo>
                <a:cubicBezTo>
                  <a:pt x="2446734" y="227707"/>
                  <a:pt x="2446734" y="116756"/>
                  <a:pt x="2446734" y="6028"/>
                </a:cubicBezTo>
                <a:cubicBezTo>
                  <a:pt x="2335560" y="6028"/>
                  <a:pt x="2224832" y="6028"/>
                  <a:pt x="2114550" y="6028"/>
                </a:cubicBezTo>
                <a:close/>
                <a:moveTo>
                  <a:pt x="1777008" y="6028"/>
                </a:moveTo>
                <a:cubicBezTo>
                  <a:pt x="1777008" y="116310"/>
                  <a:pt x="1777008" y="227261"/>
                  <a:pt x="1777008" y="338882"/>
                </a:cubicBezTo>
                <a:cubicBezTo>
                  <a:pt x="1825228" y="338882"/>
                  <a:pt x="1874342" y="338882"/>
                  <a:pt x="1924348" y="338882"/>
                </a:cubicBezTo>
                <a:cubicBezTo>
                  <a:pt x="1927027" y="327720"/>
                  <a:pt x="1929929" y="317004"/>
                  <a:pt x="1933054" y="306735"/>
                </a:cubicBezTo>
                <a:cubicBezTo>
                  <a:pt x="1937073" y="294680"/>
                  <a:pt x="1940868" y="283741"/>
                  <a:pt x="1944440" y="273919"/>
                </a:cubicBezTo>
                <a:cubicBezTo>
                  <a:pt x="1946226" y="258738"/>
                  <a:pt x="1950244" y="249585"/>
                  <a:pt x="1956495" y="246460"/>
                </a:cubicBezTo>
                <a:cubicBezTo>
                  <a:pt x="1962299" y="243781"/>
                  <a:pt x="1967880" y="244227"/>
                  <a:pt x="1973238" y="247799"/>
                </a:cubicBezTo>
                <a:cubicBezTo>
                  <a:pt x="1978596" y="251818"/>
                  <a:pt x="1983730" y="255836"/>
                  <a:pt x="1988642" y="259854"/>
                </a:cubicBezTo>
                <a:cubicBezTo>
                  <a:pt x="1993107" y="263873"/>
                  <a:pt x="1995116" y="269900"/>
                  <a:pt x="1994669" y="277937"/>
                </a:cubicBezTo>
                <a:cubicBezTo>
                  <a:pt x="1990651" y="286420"/>
                  <a:pt x="1987079" y="294234"/>
                  <a:pt x="1983954" y="301377"/>
                </a:cubicBezTo>
                <a:cubicBezTo>
                  <a:pt x="1981275" y="308075"/>
                  <a:pt x="1980828" y="313432"/>
                  <a:pt x="1982614" y="317451"/>
                </a:cubicBezTo>
                <a:cubicBezTo>
                  <a:pt x="1984400" y="318790"/>
                  <a:pt x="1994000" y="317451"/>
                  <a:pt x="2011412" y="313432"/>
                </a:cubicBezTo>
                <a:cubicBezTo>
                  <a:pt x="2014091" y="312093"/>
                  <a:pt x="2018333" y="310754"/>
                  <a:pt x="2024137" y="309414"/>
                </a:cubicBezTo>
                <a:cubicBezTo>
                  <a:pt x="2025476" y="306735"/>
                  <a:pt x="2027262" y="304056"/>
                  <a:pt x="2029495" y="301377"/>
                </a:cubicBezTo>
                <a:cubicBezTo>
                  <a:pt x="2037532" y="287536"/>
                  <a:pt x="2050033" y="271686"/>
                  <a:pt x="2067000" y="253827"/>
                </a:cubicBezTo>
                <a:cubicBezTo>
                  <a:pt x="2067000" y="253380"/>
                  <a:pt x="2067669" y="252487"/>
                  <a:pt x="2069009" y="251148"/>
                </a:cubicBezTo>
                <a:cubicBezTo>
                  <a:pt x="2060972" y="249362"/>
                  <a:pt x="2051596" y="246683"/>
                  <a:pt x="2040880" y="243111"/>
                </a:cubicBezTo>
                <a:cubicBezTo>
                  <a:pt x="2034183" y="241772"/>
                  <a:pt x="2028379" y="238646"/>
                  <a:pt x="2023467" y="233735"/>
                </a:cubicBezTo>
                <a:cubicBezTo>
                  <a:pt x="2019003" y="229270"/>
                  <a:pt x="2016770" y="224359"/>
                  <a:pt x="2016770" y="219001"/>
                </a:cubicBezTo>
                <a:cubicBezTo>
                  <a:pt x="2016770" y="213643"/>
                  <a:pt x="2019895" y="210741"/>
                  <a:pt x="2026146" y="210295"/>
                </a:cubicBezTo>
                <a:cubicBezTo>
                  <a:pt x="2031951" y="210295"/>
                  <a:pt x="2037978" y="210071"/>
                  <a:pt x="2044229" y="209625"/>
                </a:cubicBezTo>
                <a:cubicBezTo>
                  <a:pt x="2065660" y="209625"/>
                  <a:pt x="2085082" y="211188"/>
                  <a:pt x="2102495" y="214313"/>
                </a:cubicBezTo>
                <a:cubicBezTo>
                  <a:pt x="2103835" y="211634"/>
                  <a:pt x="2106067" y="208732"/>
                  <a:pt x="2109192" y="205606"/>
                </a:cubicBezTo>
                <a:cubicBezTo>
                  <a:pt x="2109192" y="197570"/>
                  <a:pt x="2109192" y="189756"/>
                  <a:pt x="2109192" y="182166"/>
                </a:cubicBezTo>
                <a:cubicBezTo>
                  <a:pt x="2062312" y="189310"/>
                  <a:pt x="2030388" y="196230"/>
                  <a:pt x="2013422" y="202928"/>
                </a:cubicBezTo>
                <a:cubicBezTo>
                  <a:pt x="2005385" y="206053"/>
                  <a:pt x="1997125" y="205606"/>
                  <a:pt x="1988642" y="201588"/>
                </a:cubicBezTo>
                <a:cubicBezTo>
                  <a:pt x="1980605" y="197570"/>
                  <a:pt x="1975024" y="192882"/>
                  <a:pt x="1971899" y="187524"/>
                </a:cubicBezTo>
                <a:cubicBezTo>
                  <a:pt x="1968773" y="183059"/>
                  <a:pt x="1965648" y="178817"/>
                  <a:pt x="1962522" y="174799"/>
                </a:cubicBezTo>
                <a:cubicBezTo>
                  <a:pt x="1959843" y="170781"/>
                  <a:pt x="1958504" y="164530"/>
                  <a:pt x="1958504" y="156047"/>
                </a:cubicBezTo>
                <a:cubicBezTo>
                  <a:pt x="1958504" y="148010"/>
                  <a:pt x="1963415" y="142875"/>
                  <a:pt x="1973238" y="140643"/>
                </a:cubicBezTo>
                <a:cubicBezTo>
                  <a:pt x="1983954" y="138857"/>
                  <a:pt x="1999804" y="135955"/>
                  <a:pt x="2020789" y="131937"/>
                </a:cubicBezTo>
                <a:cubicBezTo>
                  <a:pt x="2039541" y="128811"/>
                  <a:pt x="2063651" y="125239"/>
                  <a:pt x="2093119" y="121221"/>
                </a:cubicBezTo>
                <a:cubicBezTo>
                  <a:pt x="2090440" y="115863"/>
                  <a:pt x="2087984" y="111398"/>
                  <a:pt x="2085752" y="107826"/>
                </a:cubicBezTo>
                <a:cubicBezTo>
                  <a:pt x="2080394" y="99790"/>
                  <a:pt x="2073474" y="95325"/>
                  <a:pt x="2064990" y="94432"/>
                </a:cubicBezTo>
                <a:cubicBezTo>
                  <a:pt x="2058293" y="93985"/>
                  <a:pt x="2053159" y="92199"/>
                  <a:pt x="2049587" y="89074"/>
                </a:cubicBezTo>
                <a:cubicBezTo>
                  <a:pt x="2046461" y="86395"/>
                  <a:pt x="2044452" y="83270"/>
                  <a:pt x="2043559" y="79698"/>
                </a:cubicBezTo>
                <a:cubicBezTo>
                  <a:pt x="2043113" y="77019"/>
                  <a:pt x="2042220" y="73447"/>
                  <a:pt x="2040880" y="68982"/>
                </a:cubicBezTo>
                <a:cubicBezTo>
                  <a:pt x="2040880" y="64964"/>
                  <a:pt x="2042443" y="60722"/>
                  <a:pt x="2045568" y="56257"/>
                </a:cubicBezTo>
                <a:cubicBezTo>
                  <a:pt x="2048694" y="52239"/>
                  <a:pt x="2052489" y="49337"/>
                  <a:pt x="2056954" y="47551"/>
                </a:cubicBezTo>
                <a:cubicBezTo>
                  <a:pt x="2060972" y="46212"/>
                  <a:pt x="2064990" y="44872"/>
                  <a:pt x="2069009" y="43533"/>
                </a:cubicBezTo>
                <a:cubicBezTo>
                  <a:pt x="2073027" y="42193"/>
                  <a:pt x="2079501" y="42193"/>
                  <a:pt x="2088431" y="43533"/>
                </a:cubicBezTo>
                <a:cubicBezTo>
                  <a:pt x="2094235" y="44872"/>
                  <a:pt x="2101156" y="47774"/>
                  <a:pt x="2109192" y="52239"/>
                </a:cubicBezTo>
                <a:cubicBezTo>
                  <a:pt x="2109192" y="37059"/>
                  <a:pt x="2109192" y="21655"/>
                  <a:pt x="2109192" y="6028"/>
                </a:cubicBezTo>
                <a:cubicBezTo>
                  <a:pt x="1998018" y="6028"/>
                  <a:pt x="1887290" y="6028"/>
                  <a:pt x="1777008" y="6028"/>
                </a:cubicBezTo>
                <a:close/>
                <a:moveTo>
                  <a:pt x="1228725" y="6028"/>
                </a:moveTo>
                <a:cubicBezTo>
                  <a:pt x="1228725" y="19422"/>
                  <a:pt x="1228725" y="33487"/>
                  <a:pt x="1228725" y="48221"/>
                </a:cubicBezTo>
                <a:cubicBezTo>
                  <a:pt x="1236762" y="49560"/>
                  <a:pt x="1245022" y="55364"/>
                  <a:pt x="1253505" y="65634"/>
                </a:cubicBezTo>
                <a:cubicBezTo>
                  <a:pt x="1263328" y="77689"/>
                  <a:pt x="1268686" y="89967"/>
                  <a:pt x="1269579" y="102469"/>
                </a:cubicBezTo>
                <a:cubicBezTo>
                  <a:pt x="1270025" y="114524"/>
                  <a:pt x="1270471" y="125463"/>
                  <a:pt x="1270918" y="135285"/>
                </a:cubicBezTo>
                <a:cubicBezTo>
                  <a:pt x="1270918" y="147340"/>
                  <a:pt x="1272927" y="197570"/>
                  <a:pt x="1276946" y="285974"/>
                </a:cubicBezTo>
                <a:cubicBezTo>
                  <a:pt x="1276946" y="303833"/>
                  <a:pt x="1277169" y="321246"/>
                  <a:pt x="1277615" y="338212"/>
                </a:cubicBezTo>
                <a:cubicBezTo>
                  <a:pt x="1324496" y="338212"/>
                  <a:pt x="1372047" y="338436"/>
                  <a:pt x="1420267" y="338882"/>
                </a:cubicBezTo>
                <a:cubicBezTo>
                  <a:pt x="1416249" y="326827"/>
                  <a:pt x="1412677" y="318344"/>
                  <a:pt x="1409552" y="313432"/>
                </a:cubicBezTo>
                <a:cubicBezTo>
                  <a:pt x="1401515" y="298698"/>
                  <a:pt x="1395041" y="283741"/>
                  <a:pt x="1390129" y="268561"/>
                </a:cubicBezTo>
                <a:cubicBezTo>
                  <a:pt x="1386111" y="253827"/>
                  <a:pt x="1393478" y="245344"/>
                  <a:pt x="1412230" y="243111"/>
                </a:cubicBezTo>
                <a:cubicBezTo>
                  <a:pt x="1430983" y="241772"/>
                  <a:pt x="1447949" y="246237"/>
                  <a:pt x="1463130" y="256506"/>
                </a:cubicBezTo>
                <a:cubicBezTo>
                  <a:pt x="1477864" y="267221"/>
                  <a:pt x="1490589" y="280839"/>
                  <a:pt x="1501304" y="297359"/>
                </a:cubicBezTo>
                <a:cubicBezTo>
                  <a:pt x="1505322" y="305396"/>
                  <a:pt x="1509564" y="316111"/>
                  <a:pt x="1514029" y="329506"/>
                </a:cubicBezTo>
                <a:cubicBezTo>
                  <a:pt x="1514029" y="332185"/>
                  <a:pt x="1514699" y="335310"/>
                  <a:pt x="1516038" y="338882"/>
                </a:cubicBezTo>
                <a:cubicBezTo>
                  <a:pt x="1530772" y="338882"/>
                  <a:pt x="1545729" y="338659"/>
                  <a:pt x="1560910" y="338212"/>
                </a:cubicBezTo>
                <a:cubicBezTo>
                  <a:pt x="1560910" y="227038"/>
                  <a:pt x="1560910" y="116310"/>
                  <a:pt x="1560910" y="6028"/>
                </a:cubicBezTo>
                <a:cubicBezTo>
                  <a:pt x="1449735" y="6028"/>
                  <a:pt x="1339007" y="6028"/>
                  <a:pt x="1228725" y="6028"/>
                </a:cubicBezTo>
                <a:close/>
                <a:moveTo>
                  <a:pt x="891183" y="6028"/>
                </a:moveTo>
                <a:cubicBezTo>
                  <a:pt x="891183" y="116310"/>
                  <a:pt x="891183" y="227261"/>
                  <a:pt x="891183" y="338882"/>
                </a:cubicBezTo>
                <a:cubicBezTo>
                  <a:pt x="910382" y="338882"/>
                  <a:pt x="930474" y="338882"/>
                  <a:pt x="951459" y="338882"/>
                </a:cubicBezTo>
                <a:cubicBezTo>
                  <a:pt x="956816" y="320130"/>
                  <a:pt x="964407" y="309191"/>
                  <a:pt x="974229" y="306065"/>
                </a:cubicBezTo>
                <a:cubicBezTo>
                  <a:pt x="980926" y="304280"/>
                  <a:pt x="988517" y="307405"/>
                  <a:pt x="997000" y="315442"/>
                </a:cubicBezTo>
                <a:cubicBezTo>
                  <a:pt x="1002358" y="321246"/>
                  <a:pt x="1007269" y="329059"/>
                  <a:pt x="1011734" y="338882"/>
                </a:cubicBezTo>
                <a:cubicBezTo>
                  <a:pt x="1068437" y="338882"/>
                  <a:pt x="1126034" y="338659"/>
                  <a:pt x="1184523" y="338212"/>
                </a:cubicBezTo>
                <a:cubicBezTo>
                  <a:pt x="1184523" y="308298"/>
                  <a:pt x="1184747" y="287983"/>
                  <a:pt x="1185193" y="277267"/>
                </a:cubicBezTo>
                <a:cubicBezTo>
                  <a:pt x="1184747" y="254497"/>
                  <a:pt x="1184077" y="229717"/>
                  <a:pt x="1183184" y="202928"/>
                </a:cubicBezTo>
                <a:cubicBezTo>
                  <a:pt x="1183184" y="176138"/>
                  <a:pt x="1182291" y="155154"/>
                  <a:pt x="1180505" y="139973"/>
                </a:cubicBezTo>
                <a:cubicBezTo>
                  <a:pt x="1179166" y="125239"/>
                  <a:pt x="1177156" y="111845"/>
                  <a:pt x="1174478" y="99790"/>
                </a:cubicBezTo>
                <a:cubicBezTo>
                  <a:pt x="1171352" y="81037"/>
                  <a:pt x="1175594" y="67866"/>
                  <a:pt x="1187202" y="60276"/>
                </a:cubicBezTo>
                <a:cubicBezTo>
                  <a:pt x="1199257" y="53132"/>
                  <a:pt x="1210643" y="49114"/>
                  <a:pt x="1221358" y="48221"/>
                </a:cubicBezTo>
                <a:cubicBezTo>
                  <a:pt x="1221358" y="48221"/>
                  <a:pt x="1222028" y="47997"/>
                  <a:pt x="1223367" y="47551"/>
                </a:cubicBezTo>
                <a:cubicBezTo>
                  <a:pt x="1223367" y="34156"/>
                  <a:pt x="1223367" y="20315"/>
                  <a:pt x="1223367" y="6028"/>
                </a:cubicBezTo>
                <a:cubicBezTo>
                  <a:pt x="1112193" y="6028"/>
                  <a:pt x="1001465" y="6028"/>
                  <a:pt x="891183" y="6028"/>
                </a:cubicBezTo>
                <a:close/>
                <a:moveTo>
                  <a:pt x="342901" y="6028"/>
                </a:moveTo>
                <a:cubicBezTo>
                  <a:pt x="342901" y="11832"/>
                  <a:pt x="342901" y="18306"/>
                  <a:pt x="342901" y="25450"/>
                </a:cubicBezTo>
                <a:cubicBezTo>
                  <a:pt x="347365" y="26789"/>
                  <a:pt x="352053" y="29915"/>
                  <a:pt x="356965" y="34826"/>
                </a:cubicBezTo>
                <a:cubicBezTo>
                  <a:pt x="365001" y="42863"/>
                  <a:pt x="371475" y="52686"/>
                  <a:pt x="376386" y="64294"/>
                </a:cubicBezTo>
                <a:cubicBezTo>
                  <a:pt x="380852" y="76349"/>
                  <a:pt x="383754" y="89967"/>
                  <a:pt x="385093" y="105147"/>
                </a:cubicBezTo>
                <a:cubicBezTo>
                  <a:pt x="385093" y="109612"/>
                  <a:pt x="385316" y="114747"/>
                  <a:pt x="385763" y="120551"/>
                </a:cubicBezTo>
                <a:cubicBezTo>
                  <a:pt x="385763" y="125909"/>
                  <a:pt x="385540" y="146894"/>
                  <a:pt x="385093" y="183505"/>
                </a:cubicBezTo>
                <a:cubicBezTo>
                  <a:pt x="384647" y="219671"/>
                  <a:pt x="383754" y="262533"/>
                  <a:pt x="382414" y="312093"/>
                </a:cubicBezTo>
                <a:cubicBezTo>
                  <a:pt x="382414" y="314772"/>
                  <a:pt x="382191" y="317897"/>
                  <a:pt x="381744" y="321469"/>
                </a:cubicBezTo>
                <a:cubicBezTo>
                  <a:pt x="395139" y="306735"/>
                  <a:pt x="409650" y="291555"/>
                  <a:pt x="425277" y="275928"/>
                </a:cubicBezTo>
                <a:cubicBezTo>
                  <a:pt x="430634" y="270570"/>
                  <a:pt x="433090" y="264766"/>
                  <a:pt x="432643" y="258515"/>
                </a:cubicBezTo>
                <a:cubicBezTo>
                  <a:pt x="432643" y="252711"/>
                  <a:pt x="437332" y="246906"/>
                  <a:pt x="446708" y="241102"/>
                </a:cubicBezTo>
                <a:cubicBezTo>
                  <a:pt x="456084" y="236637"/>
                  <a:pt x="464567" y="234405"/>
                  <a:pt x="472157" y="234405"/>
                </a:cubicBezTo>
                <a:cubicBezTo>
                  <a:pt x="480194" y="234405"/>
                  <a:pt x="485329" y="236637"/>
                  <a:pt x="487561" y="241102"/>
                </a:cubicBezTo>
                <a:cubicBezTo>
                  <a:pt x="489347" y="245120"/>
                  <a:pt x="492696" y="248469"/>
                  <a:pt x="497607" y="251148"/>
                </a:cubicBezTo>
                <a:cubicBezTo>
                  <a:pt x="501626" y="253827"/>
                  <a:pt x="505867" y="260301"/>
                  <a:pt x="510332" y="270570"/>
                </a:cubicBezTo>
                <a:cubicBezTo>
                  <a:pt x="514350" y="280393"/>
                  <a:pt x="515690" y="289546"/>
                  <a:pt x="514350" y="298029"/>
                </a:cubicBezTo>
                <a:cubicBezTo>
                  <a:pt x="513904" y="306065"/>
                  <a:pt x="509439" y="313656"/>
                  <a:pt x="500956" y="320799"/>
                </a:cubicBezTo>
                <a:cubicBezTo>
                  <a:pt x="494259" y="326157"/>
                  <a:pt x="487338" y="332185"/>
                  <a:pt x="480194" y="338882"/>
                </a:cubicBezTo>
                <a:cubicBezTo>
                  <a:pt x="544488" y="338882"/>
                  <a:pt x="609452" y="338882"/>
                  <a:pt x="675085" y="338882"/>
                </a:cubicBezTo>
                <a:cubicBezTo>
                  <a:pt x="675085" y="227707"/>
                  <a:pt x="675085" y="116756"/>
                  <a:pt x="675085" y="6028"/>
                </a:cubicBezTo>
                <a:cubicBezTo>
                  <a:pt x="563910" y="6028"/>
                  <a:pt x="453182" y="6028"/>
                  <a:pt x="342901" y="6028"/>
                </a:cubicBezTo>
                <a:close/>
                <a:moveTo>
                  <a:pt x="5358" y="6028"/>
                </a:moveTo>
                <a:cubicBezTo>
                  <a:pt x="5358" y="116310"/>
                  <a:pt x="5358" y="227261"/>
                  <a:pt x="5358" y="338882"/>
                </a:cubicBezTo>
                <a:cubicBezTo>
                  <a:pt x="52685" y="338882"/>
                  <a:pt x="100682" y="338882"/>
                  <a:pt x="149349" y="338882"/>
                </a:cubicBezTo>
                <a:cubicBezTo>
                  <a:pt x="145331" y="334864"/>
                  <a:pt x="141536" y="330622"/>
                  <a:pt x="137964" y="326157"/>
                </a:cubicBezTo>
                <a:cubicBezTo>
                  <a:pt x="127248" y="313656"/>
                  <a:pt x="118988" y="299591"/>
                  <a:pt x="113184" y="283964"/>
                </a:cubicBezTo>
                <a:cubicBezTo>
                  <a:pt x="110505" y="274142"/>
                  <a:pt x="111398" y="259408"/>
                  <a:pt x="115863" y="239763"/>
                </a:cubicBezTo>
                <a:cubicBezTo>
                  <a:pt x="120328" y="221010"/>
                  <a:pt x="127248" y="210071"/>
                  <a:pt x="136625" y="206946"/>
                </a:cubicBezTo>
                <a:cubicBezTo>
                  <a:pt x="141982" y="204267"/>
                  <a:pt x="148903" y="205830"/>
                  <a:pt x="157386" y="211634"/>
                </a:cubicBezTo>
                <a:cubicBezTo>
                  <a:pt x="165423" y="218331"/>
                  <a:pt x="172343" y="226814"/>
                  <a:pt x="178148" y="237084"/>
                </a:cubicBezTo>
                <a:cubicBezTo>
                  <a:pt x="183505" y="247799"/>
                  <a:pt x="188193" y="253827"/>
                  <a:pt x="192212" y="255166"/>
                </a:cubicBezTo>
                <a:cubicBezTo>
                  <a:pt x="192658" y="256506"/>
                  <a:pt x="194667" y="256952"/>
                  <a:pt x="198239" y="256506"/>
                </a:cubicBezTo>
                <a:cubicBezTo>
                  <a:pt x="200918" y="256059"/>
                  <a:pt x="204267" y="255166"/>
                  <a:pt x="208285" y="253827"/>
                </a:cubicBezTo>
                <a:cubicBezTo>
                  <a:pt x="211410" y="253380"/>
                  <a:pt x="213420" y="253827"/>
                  <a:pt x="214313" y="255166"/>
                </a:cubicBezTo>
                <a:cubicBezTo>
                  <a:pt x="216099" y="256952"/>
                  <a:pt x="215875" y="261194"/>
                  <a:pt x="213643" y="267891"/>
                </a:cubicBezTo>
                <a:cubicBezTo>
                  <a:pt x="210964" y="273695"/>
                  <a:pt x="207615" y="280839"/>
                  <a:pt x="203597" y="289322"/>
                </a:cubicBezTo>
                <a:cubicBezTo>
                  <a:pt x="199579" y="296466"/>
                  <a:pt x="198462" y="304949"/>
                  <a:pt x="200248" y="314772"/>
                </a:cubicBezTo>
                <a:cubicBezTo>
                  <a:pt x="202034" y="324148"/>
                  <a:pt x="200918" y="330845"/>
                  <a:pt x="196900" y="334864"/>
                </a:cubicBezTo>
                <a:cubicBezTo>
                  <a:pt x="195560" y="336203"/>
                  <a:pt x="193998" y="337543"/>
                  <a:pt x="192212" y="338882"/>
                </a:cubicBezTo>
                <a:cubicBezTo>
                  <a:pt x="227484" y="338882"/>
                  <a:pt x="263649" y="338882"/>
                  <a:pt x="300708" y="338882"/>
                </a:cubicBezTo>
                <a:cubicBezTo>
                  <a:pt x="300708" y="337543"/>
                  <a:pt x="300931" y="335980"/>
                  <a:pt x="301377" y="334194"/>
                </a:cubicBezTo>
                <a:cubicBezTo>
                  <a:pt x="301824" y="314102"/>
                  <a:pt x="302047" y="298252"/>
                  <a:pt x="302047" y="286643"/>
                </a:cubicBezTo>
                <a:cubicBezTo>
                  <a:pt x="301600" y="275481"/>
                  <a:pt x="301154" y="244674"/>
                  <a:pt x="300708" y="194221"/>
                </a:cubicBezTo>
                <a:cubicBezTo>
                  <a:pt x="300708" y="144661"/>
                  <a:pt x="300708" y="115417"/>
                  <a:pt x="300708" y="106487"/>
                </a:cubicBezTo>
                <a:cubicBezTo>
                  <a:pt x="300708" y="98004"/>
                  <a:pt x="300038" y="90860"/>
                  <a:pt x="298698" y="85056"/>
                </a:cubicBezTo>
                <a:cubicBezTo>
                  <a:pt x="298252" y="73001"/>
                  <a:pt x="297582" y="62285"/>
                  <a:pt x="296690" y="52909"/>
                </a:cubicBezTo>
                <a:cubicBezTo>
                  <a:pt x="296690" y="44426"/>
                  <a:pt x="299145" y="37728"/>
                  <a:pt x="304056" y="32817"/>
                </a:cubicBezTo>
                <a:cubicBezTo>
                  <a:pt x="309414" y="28799"/>
                  <a:pt x="317674" y="25896"/>
                  <a:pt x="328836" y="24111"/>
                </a:cubicBezTo>
                <a:cubicBezTo>
                  <a:pt x="331515" y="24111"/>
                  <a:pt x="334417" y="24111"/>
                  <a:pt x="337543" y="24111"/>
                </a:cubicBezTo>
                <a:cubicBezTo>
                  <a:pt x="337543" y="18306"/>
                  <a:pt x="337543" y="12279"/>
                  <a:pt x="337543" y="6028"/>
                </a:cubicBezTo>
                <a:cubicBezTo>
                  <a:pt x="226368" y="6028"/>
                  <a:pt x="115640" y="6028"/>
                  <a:pt x="5358" y="6028"/>
                </a:cubicBezTo>
                <a:close/>
                <a:moveTo>
                  <a:pt x="5324475" y="1340"/>
                </a:moveTo>
                <a:cubicBezTo>
                  <a:pt x="5324921" y="1340"/>
                  <a:pt x="5326707" y="1340"/>
                  <a:pt x="5329833" y="1340"/>
                </a:cubicBezTo>
                <a:cubicBezTo>
                  <a:pt x="5552182" y="1340"/>
                  <a:pt x="5775424" y="1340"/>
                  <a:pt x="5999559" y="1340"/>
                </a:cubicBezTo>
                <a:cubicBezTo>
                  <a:pt x="6002238" y="1340"/>
                  <a:pt x="6004024" y="1340"/>
                  <a:pt x="6004917" y="1340"/>
                </a:cubicBezTo>
                <a:cubicBezTo>
                  <a:pt x="6004917" y="227707"/>
                  <a:pt x="6004917" y="454298"/>
                  <a:pt x="6004917" y="681112"/>
                </a:cubicBezTo>
                <a:cubicBezTo>
                  <a:pt x="6004470" y="681112"/>
                  <a:pt x="6002684" y="681112"/>
                  <a:pt x="5999559" y="681112"/>
                </a:cubicBezTo>
                <a:cubicBezTo>
                  <a:pt x="5775870" y="681112"/>
                  <a:pt x="5552628" y="681112"/>
                  <a:pt x="5329833" y="681112"/>
                </a:cubicBezTo>
                <a:cubicBezTo>
                  <a:pt x="5327154" y="681112"/>
                  <a:pt x="5325368" y="681112"/>
                  <a:pt x="5324475" y="681112"/>
                </a:cubicBezTo>
                <a:cubicBezTo>
                  <a:pt x="5324475" y="454745"/>
                  <a:pt x="5324475" y="228154"/>
                  <a:pt x="5324475" y="1340"/>
                </a:cubicBezTo>
                <a:close/>
                <a:moveTo>
                  <a:pt x="4438650" y="1340"/>
                </a:moveTo>
                <a:cubicBezTo>
                  <a:pt x="4439097" y="1340"/>
                  <a:pt x="4440883" y="1340"/>
                  <a:pt x="4444008" y="1340"/>
                </a:cubicBezTo>
                <a:cubicBezTo>
                  <a:pt x="4666357" y="1340"/>
                  <a:pt x="4889599" y="1340"/>
                  <a:pt x="5113734" y="1340"/>
                </a:cubicBezTo>
                <a:cubicBezTo>
                  <a:pt x="5116413" y="1340"/>
                  <a:pt x="5118199" y="1340"/>
                  <a:pt x="5119092" y="1340"/>
                </a:cubicBezTo>
                <a:cubicBezTo>
                  <a:pt x="5119092" y="227707"/>
                  <a:pt x="5119092" y="454298"/>
                  <a:pt x="5119092" y="681112"/>
                </a:cubicBezTo>
                <a:cubicBezTo>
                  <a:pt x="5118646" y="681112"/>
                  <a:pt x="5116860" y="681112"/>
                  <a:pt x="5113734" y="681112"/>
                </a:cubicBezTo>
                <a:cubicBezTo>
                  <a:pt x="4890046" y="681112"/>
                  <a:pt x="4666804" y="681112"/>
                  <a:pt x="4444008" y="681112"/>
                </a:cubicBezTo>
                <a:cubicBezTo>
                  <a:pt x="4441329" y="681112"/>
                  <a:pt x="4439543" y="681112"/>
                  <a:pt x="4438650" y="681112"/>
                </a:cubicBezTo>
                <a:cubicBezTo>
                  <a:pt x="4438650" y="454745"/>
                  <a:pt x="4438650" y="228154"/>
                  <a:pt x="4438650" y="1340"/>
                </a:cubicBezTo>
                <a:close/>
                <a:moveTo>
                  <a:pt x="3552825" y="1340"/>
                </a:moveTo>
                <a:cubicBezTo>
                  <a:pt x="3553272" y="1340"/>
                  <a:pt x="3555058" y="1340"/>
                  <a:pt x="3558183" y="1340"/>
                </a:cubicBezTo>
                <a:cubicBezTo>
                  <a:pt x="3780532" y="1340"/>
                  <a:pt x="4003774" y="1340"/>
                  <a:pt x="4227910" y="1340"/>
                </a:cubicBezTo>
                <a:cubicBezTo>
                  <a:pt x="4230588" y="1340"/>
                  <a:pt x="4232374" y="1340"/>
                  <a:pt x="4233267" y="1340"/>
                </a:cubicBezTo>
                <a:cubicBezTo>
                  <a:pt x="4233267" y="227707"/>
                  <a:pt x="4233267" y="454298"/>
                  <a:pt x="4233267" y="681112"/>
                </a:cubicBezTo>
                <a:cubicBezTo>
                  <a:pt x="4232821" y="681112"/>
                  <a:pt x="4231035" y="681112"/>
                  <a:pt x="4227910" y="681112"/>
                </a:cubicBezTo>
                <a:cubicBezTo>
                  <a:pt x="4004221" y="681112"/>
                  <a:pt x="3780979" y="681112"/>
                  <a:pt x="3558183" y="681112"/>
                </a:cubicBezTo>
                <a:cubicBezTo>
                  <a:pt x="3555504" y="681112"/>
                  <a:pt x="3553718" y="681112"/>
                  <a:pt x="3552825" y="681112"/>
                </a:cubicBezTo>
                <a:cubicBezTo>
                  <a:pt x="3552825" y="454745"/>
                  <a:pt x="3552825" y="228154"/>
                  <a:pt x="3552825" y="1340"/>
                </a:cubicBezTo>
                <a:close/>
                <a:moveTo>
                  <a:pt x="2657475" y="1340"/>
                </a:moveTo>
                <a:cubicBezTo>
                  <a:pt x="2657922" y="1340"/>
                  <a:pt x="2659708" y="1340"/>
                  <a:pt x="2662833" y="1340"/>
                </a:cubicBezTo>
                <a:cubicBezTo>
                  <a:pt x="2885182" y="1340"/>
                  <a:pt x="3108424" y="1340"/>
                  <a:pt x="3332559" y="1340"/>
                </a:cubicBezTo>
                <a:cubicBezTo>
                  <a:pt x="3335238" y="1340"/>
                  <a:pt x="3337024" y="1340"/>
                  <a:pt x="3337917" y="1340"/>
                </a:cubicBezTo>
                <a:cubicBezTo>
                  <a:pt x="3337917" y="227707"/>
                  <a:pt x="3337917" y="454298"/>
                  <a:pt x="3337917" y="681112"/>
                </a:cubicBezTo>
                <a:cubicBezTo>
                  <a:pt x="3337471" y="681112"/>
                  <a:pt x="3335685" y="681112"/>
                  <a:pt x="3332559" y="681112"/>
                </a:cubicBezTo>
                <a:cubicBezTo>
                  <a:pt x="3108871" y="681112"/>
                  <a:pt x="2885629" y="681112"/>
                  <a:pt x="2662833" y="681112"/>
                </a:cubicBezTo>
                <a:cubicBezTo>
                  <a:pt x="2660154" y="681112"/>
                  <a:pt x="2658368" y="681112"/>
                  <a:pt x="2657475" y="681112"/>
                </a:cubicBezTo>
                <a:cubicBezTo>
                  <a:pt x="2657475" y="454745"/>
                  <a:pt x="2657475" y="228154"/>
                  <a:pt x="2657475" y="1340"/>
                </a:cubicBezTo>
                <a:close/>
                <a:moveTo>
                  <a:pt x="1771650" y="1340"/>
                </a:moveTo>
                <a:cubicBezTo>
                  <a:pt x="1772097" y="1340"/>
                  <a:pt x="1773883" y="1340"/>
                  <a:pt x="1777008" y="1340"/>
                </a:cubicBezTo>
                <a:cubicBezTo>
                  <a:pt x="1999357" y="1340"/>
                  <a:pt x="2222599" y="1340"/>
                  <a:pt x="2446734" y="1340"/>
                </a:cubicBezTo>
                <a:cubicBezTo>
                  <a:pt x="2449413" y="1340"/>
                  <a:pt x="2451199" y="1340"/>
                  <a:pt x="2452092" y="1340"/>
                </a:cubicBezTo>
                <a:cubicBezTo>
                  <a:pt x="2452092" y="227707"/>
                  <a:pt x="2452092" y="454298"/>
                  <a:pt x="2452092" y="681112"/>
                </a:cubicBezTo>
                <a:cubicBezTo>
                  <a:pt x="2451646" y="681112"/>
                  <a:pt x="2449860" y="681112"/>
                  <a:pt x="2446734" y="681112"/>
                </a:cubicBezTo>
                <a:cubicBezTo>
                  <a:pt x="2223046" y="681112"/>
                  <a:pt x="1999804" y="681112"/>
                  <a:pt x="1777008" y="681112"/>
                </a:cubicBezTo>
                <a:cubicBezTo>
                  <a:pt x="1774329" y="681112"/>
                  <a:pt x="1772543" y="681112"/>
                  <a:pt x="1771650" y="681112"/>
                </a:cubicBezTo>
                <a:cubicBezTo>
                  <a:pt x="1771650" y="454745"/>
                  <a:pt x="1771650" y="228154"/>
                  <a:pt x="1771650" y="1340"/>
                </a:cubicBezTo>
                <a:close/>
                <a:moveTo>
                  <a:pt x="885825" y="1340"/>
                </a:moveTo>
                <a:cubicBezTo>
                  <a:pt x="886272" y="1340"/>
                  <a:pt x="888058" y="1340"/>
                  <a:pt x="891183" y="1340"/>
                </a:cubicBezTo>
                <a:cubicBezTo>
                  <a:pt x="1113532" y="1340"/>
                  <a:pt x="1336775" y="1340"/>
                  <a:pt x="1560910" y="1340"/>
                </a:cubicBezTo>
                <a:cubicBezTo>
                  <a:pt x="1563589" y="1340"/>
                  <a:pt x="1565375" y="1340"/>
                  <a:pt x="1566267" y="1340"/>
                </a:cubicBezTo>
                <a:cubicBezTo>
                  <a:pt x="1566267" y="227707"/>
                  <a:pt x="1566267" y="454298"/>
                  <a:pt x="1566267" y="681112"/>
                </a:cubicBezTo>
                <a:cubicBezTo>
                  <a:pt x="1565821" y="681112"/>
                  <a:pt x="1564035" y="681112"/>
                  <a:pt x="1560910" y="681112"/>
                </a:cubicBezTo>
                <a:cubicBezTo>
                  <a:pt x="1337221" y="681112"/>
                  <a:pt x="1113979" y="681112"/>
                  <a:pt x="891183" y="681112"/>
                </a:cubicBezTo>
                <a:cubicBezTo>
                  <a:pt x="888504" y="681112"/>
                  <a:pt x="886718" y="681112"/>
                  <a:pt x="885825" y="681112"/>
                </a:cubicBezTo>
                <a:cubicBezTo>
                  <a:pt x="885825" y="454745"/>
                  <a:pt x="885825" y="228154"/>
                  <a:pt x="885825" y="1340"/>
                </a:cubicBezTo>
                <a:close/>
                <a:moveTo>
                  <a:pt x="0" y="1340"/>
                </a:moveTo>
                <a:cubicBezTo>
                  <a:pt x="447" y="1340"/>
                  <a:pt x="2233" y="1340"/>
                  <a:pt x="5358" y="1340"/>
                </a:cubicBezTo>
                <a:cubicBezTo>
                  <a:pt x="227707" y="1340"/>
                  <a:pt x="450950" y="1340"/>
                  <a:pt x="675085" y="1340"/>
                </a:cubicBezTo>
                <a:cubicBezTo>
                  <a:pt x="677763" y="1340"/>
                  <a:pt x="679550" y="1340"/>
                  <a:pt x="680442" y="1340"/>
                </a:cubicBezTo>
                <a:cubicBezTo>
                  <a:pt x="680442" y="227707"/>
                  <a:pt x="680442" y="454298"/>
                  <a:pt x="680442" y="681112"/>
                </a:cubicBezTo>
                <a:cubicBezTo>
                  <a:pt x="679996" y="681112"/>
                  <a:pt x="678210" y="681112"/>
                  <a:pt x="675085" y="681112"/>
                </a:cubicBezTo>
                <a:cubicBezTo>
                  <a:pt x="451396" y="681112"/>
                  <a:pt x="228154" y="681112"/>
                  <a:pt x="5358" y="681112"/>
                </a:cubicBezTo>
                <a:cubicBezTo>
                  <a:pt x="2679" y="681112"/>
                  <a:pt x="894" y="681112"/>
                  <a:pt x="0" y="681112"/>
                </a:cubicBezTo>
                <a:cubicBezTo>
                  <a:pt x="0" y="454745"/>
                  <a:pt x="0" y="228154"/>
                  <a:pt x="0" y="1340"/>
                </a:cubicBezTo>
                <a:close/>
                <a:moveTo>
                  <a:pt x="6209630" y="0"/>
                </a:moveTo>
                <a:lnTo>
                  <a:pt x="6212978" y="0"/>
                </a:lnTo>
                <a:lnTo>
                  <a:pt x="6216997" y="0"/>
                </a:lnTo>
                <a:lnTo>
                  <a:pt x="6884714" y="0"/>
                </a:lnTo>
                <a:lnTo>
                  <a:pt x="6888063" y="0"/>
                </a:lnTo>
                <a:lnTo>
                  <a:pt x="6892082" y="0"/>
                </a:lnTo>
                <a:lnTo>
                  <a:pt x="6892082" y="682452"/>
                </a:lnTo>
                <a:lnTo>
                  <a:pt x="6888063" y="682452"/>
                </a:lnTo>
                <a:lnTo>
                  <a:pt x="6884714" y="682452"/>
                </a:lnTo>
                <a:lnTo>
                  <a:pt x="6216997" y="682452"/>
                </a:lnTo>
                <a:lnTo>
                  <a:pt x="6212978" y="682452"/>
                </a:lnTo>
                <a:lnTo>
                  <a:pt x="6209630" y="682452"/>
                </a:lnTo>
                <a:close/>
              </a:path>
            </a:pathLst>
          </a:custGeom>
          <a:solidFill>
            <a:srgbClr val="03031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5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C0784D7-0BF1-4DE7-B0FB-830DADCF7A41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课堂训练</a:t>
            </a:r>
          </a:p>
        </p:txBody>
      </p:sp>
    </p:spTree>
    <p:extLst>
      <p:ext uri="{BB962C8B-B14F-4D97-AF65-F5344CB8AC3E}">
        <p14:creationId xmlns:p14="http://schemas.microsoft.com/office/powerpoint/2010/main" val="428524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82072" y="2015086"/>
            <a:ext cx="7827855" cy="1022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noProof="0" dirty="0">
                <a:cs typeface="+mn-ea"/>
                <a:sym typeface="+mn-lt"/>
              </a:rPr>
              <a:t>（</a:t>
            </a:r>
            <a:r>
              <a:rPr lang="en-US" altLang="zh-CN" sz="4400" noProof="0" dirty="0">
                <a:cs typeface="+mn-ea"/>
                <a:sym typeface="+mn-lt"/>
              </a:rPr>
              <a:t>01</a:t>
            </a:r>
            <a:r>
              <a:rPr lang="zh-CN" altLang="en-US" sz="4400" noProof="0" dirty="0">
                <a:cs typeface="+mn-ea"/>
                <a:sym typeface="+mn-lt"/>
              </a:rPr>
              <a:t>）熟读并背诵</a:t>
            </a:r>
            <a:r>
              <a:rPr lang="en-US" altLang="zh-CN" sz="4400" noProof="0" dirty="0">
                <a:cs typeface="+mn-ea"/>
                <a:sym typeface="+mn-lt"/>
              </a:rPr>
              <a:t>《</a:t>
            </a:r>
            <a:r>
              <a:rPr lang="zh-CN" altLang="en-US" sz="4400" noProof="0" dirty="0">
                <a:cs typeface="+mn-ea"/>
                <a:sym typeface="+mn-lt"/>
              </a:rPr>
              <a:t>回乡偶书</a:t>
            </a:r>
            <a:r>
              <a:rPr lang="en-US" altLang="zh-CN" sz="4400" noProof="0" dirty="0">
                <a:cs typeface="+mn-ea"/>
                <a:sym typeface="+mn-lt"/>
              </a:rPr>
              <a:t>》</a:t>
            </a:r>
          </a:p>
        </p:txBody>
      </p:sp>
      <p:sp>
        <p:nvSpPr>
          <p:cNvPr id="7" name="矩形 6"/>
          <p:cNvSpPr/>
          <p:nvPr/>
        </p:nvSpPr>
        <p:spPr>
          <a:xfrm>
            <a:off x="2182072" y="3315542"/>
            <a:ext cx="7827855" cy="2026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noProof="0" dirty="0">
                <a:cs typeface="+mn-ea"/>
                <a:sym typeface="+mn-lt"/>
              </a:rPr>
              <a:t>（</a:t>
            </a:r>
            <a:r>
              <a:rPr lang="en-US" altLang="zh-CN" sz="4400" noProof="0" dirty="0">
                <a:cs typeface="+mn-ea"/>
                <a:sym typeface="+mn-lt"/>
              </a:rPr>
              <a:t>02</a:t>
            </a:r>
            <a:r>
              <a:rPr lang="zh-CN" altLang="en-US" sz="4400" noProof="0" dirty="0">
                <a:cs typeface="+mn-ea"/>
                <a:sym typeface="+mn-lt"/>
              </a:rPr>
              <a:t>）把</a:t>
            </a:r>
            <a:r>
              <a:rPr lang="en-US" altLang="zh-CN" sz="4400" noProof="0" dirty="0">
                <a:cs typeface="+mn-ea"/>
                <a:sym typeface="+mn-lt"/>
              </a:rPr>
              <a:t>《</a:t>
            </a:r>
            <a:r>
              <a:rPr lang="zh-CN" altLang="en-US" sz="4400" noProof="0" dirty="0">
                <a:cs typeface="+mn-ea"/>
                <a:sym typeface="+mn-lt"/>
              </a:rPr>
              <a:t>回乡偶书</a:t>
            </a:r>
            <a:r>
              <a:rPr lang="en-US" altLang="zh-CN" sz="4400" noProof="0" dirty="0">
                <a:cs typeface="+mn-ea"/>
                <a:sym typeface="+mn-lt"/>
              </a:rPr>
              <a:t>》</a:t>
            </a:r>
            <a:r>
              <a:rPr lang="zh-CN" altLang="en-US" sz="4400" noProof="0" dirty="0">
                <a:cs typeface="+mn-ea"/>
                <a:sym typeface="+mn-lt"/>
              </a:rPr>
              <a:t>编成一个小故事说给父母听</a:t>
            </a:r>
            <a:endParaRPr lang="en-US" altLang="zh-CN" sz="4400" noProof="0" dirty="0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B11D499-F770-4C48-A4D2-CC9E1C38269C}"/>
              </a:ext>
            </a:extLst>
          </p:cNvPr>
          <p:cNvSpPr/>
          <p:nvPr/>
        </p:nvSpPr>
        <p:spPr>
          <a:xfrm>
            <a:off x="4618672" y="623699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5400" dirty="0">
                <a:cs typeface="+mn-ea"/>
                <a:sym typeface="+mn-lt"/>
              </a:rPr>
              <a:t>课堂作业</a:t>
            </a:r>
          </a:p>
        </p:txBody>
      </p:sp>
    </p:spTree>
    <p:extLst>
      <p:ext uri="{BB962C8B-B14F-4D97-AF65-F5344CB8AC3E}">
        <p14:creationId xmlns:p14="http://schemas.microsoft.com/office/powerpoint/2010/main" val="147818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7492BB6-27C2-485A-9B75-7C43319C9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AE70D7B-0FAA-4E0E-B13B-F4309083EA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3DA2847-D8D7-4ADD-9954-B2650A6404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1" t="6250" r="70081" b="62540"/>
          <a:stretch/>
        </p:blipFill>
        <p:spPr>
          <a:xfrm>
            <a:off x="1691148" y="762000"/>
            <a:ext cx="1956620" cy="190254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99F9802-ABF3-4AF6-A821-C33F2CD7F3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13" t="10927" r="8064" b="57863"/>
          <a:stretch/>
        </p:blipFill>
        <p:spPr>
          <a:xfrm>
            <a:off x="9035845" y="1047135"/>
            <a:ext cx="2172930" cy="190254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81786C2-8444-407A-B0AB-C84B28E16C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1" t="77782" r="65726" b="3347"/>
          <a:stretch/>
        </p:blipFill>
        <p:spPr>
          <a:xfrm>
            <a:off x="1769805" y="5355088"/>
            <a:ext cx="2182762" cy="115037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E809FB8-0559-4C2A-813B-BF46AF7DA7BF}"/>
              </a:ext>
            </a:extLst>
          </p:cNvPr>
          <p:cNvSpPr txBox="1"/>
          <p:nvPr/>
        </p:nvSpPr>
        <p:spPr>
          <a:xfrm>
            <a:off x="2163098" y="1556546"/>
            <a:ext cx="796412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>
                <a:cs typeface="+mn-ea"/>
                <a:sym typeface="+mn-lt"/>
              </a:rPr>
              <a:t>感谢观赏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1925229-0252-4C04-8F69-311669A33618}"/>
              </a:ext>
            </a:extLst>
          </p:cNvPr>
          <p:cNvGrpSpPr/>
          <p:nvPr/>
        </p:nvGrpSpPr>
        <p:grpSpPr>
          <a:xfrm>
            <a:off x="5085301" y="4492722"/>
            <a:ext cx="2023308" cy="610797"/>
            <a:chOff x="609600" y="4702860"/>
            <a:chExt cx="3082212" cy="930454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96CED5F7-6618-48F0-97D0-958E563AA6CA}"/>
                </a:ext>
              </a:extLst>
            </p:cNvPr>
            <p:cNvSpPr/>
            <p:nvPr/>
          </p:nvSpPr>
          <p:spPr>
            <a:xfrm>
              <a:off x="609600" y="4702863"/>
              <a:ext cx="930443" cy="93044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cs typeface="+mn-ea"/>
                  <a:sym typeface="+mn-lt"/>
                </a:rPr>
                <a:t>贺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584678EC-3C25-46D4-97FE-209A59553DC4}"/>
                </a:ext>
              </a:extLst>
            </p:cNvPr>
            <p:cNvSpPr/>
            <p:nvPr/>
          </p:nvSpPr>
          <p:spPr>
            <a:xfrm>
              <a:off x="1685485" y="4702877"/>
              <a:ext cx="930443" cy="93043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cs typeface="+mn-ea"/>
                  <a:sym typeface="+mn-lt"/>
                </a:rPr>
                <a:t>知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063F9959-5C35-4BF2-AEAB-A67EB96EF976}"/>
                </a:ext>
              </a:extLst>
            </p:cNvPr>
            <p:cNvSpPr/>
            <p:nvPr/>
          </p:nvSpPr>
          <p:spPr>
            <a:xfrm>
              <a:off x="2761369" y="4702860"/>
              <a:ext cx="930443" cy="93044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cs typeface="+mn-ea"/>
                  <a:sym typeface="+mn-lt"/>
                </a:rPr>
                <a:t>章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73ABA0F-4C35-4479-8994-39E7AB9A07B1}"/>
              </a:ext>
            </a:extLst>
          </p:cNvPr>
          <p:cNvSpPr/>
          <p:nvPr/>
        </p:nvSpPr>
        <p:spPr>
          <a:xfrm>
            <a:off x="4686184" y="3847406"/>
            <a:ext cx="2819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333333"/>
                </a:solidFill>
                <a:cs typeface="+mn-ea"/>
                <a:sym typeface="+mn-lt"/>
              </a:rPr>
              <a:t>He</a:t>
            </a: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    </a:t>
            </a:r>
            <a:r>
              <a:rPr lang="en-US" altLang="zh-CN" sz="2000" dirty="0" err="1">
                <a:solidFill>
                  <a:srgbClr val="333333"/>
                </a:solidFill>
                <a:cs typeface="+mn-ea"/>
                <a:sym typeface="+mn-lt"/>
              </a:rPr>
              <a:t>zhi</a:t>
            </a:r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    </a:t>
            </a:r>
            <a:r>
              <a:rPr lang="en-US" altLang="zh-CN" sz="2000" dirty="0" err="1">
                <a:solidFill>
                  <a:srgbClr val="333333"/>
                </a:solidFill>
                <a:cs typeface="+mn-ea"/>
                <a:sym typeface="+mn-lt"/>
              </a:rPr>
              <a:t>zhang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CB1A557-D4B4-46D5-A9DB-F410D8D9C11A}"/>
              </a:ext>
            </a:extLst>
          </p:cNvPr>
          <p:cNvSpPr/>
          <p:nvPr/>
        </p:nvSpPr>
        <p:spPr>
          <a:xfrm>
            <a:off x="3097162" y="5301454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100" dirty="0">
                <a:cs typeface="+mn-ea"/>
                <a:sym typeface="+mn-lt"/>
              </a:rPr>
              <a:t>我年少时离开家乡，到迟暮之年才回来。我的乡音虽未改变，鬓角的毛发却已斑白。</a:t>
            </a:r>
          </a:p>
          <a:p>
            <a:pPr algn="ctr"/>
            <a:r>
              <a:rPr lang="zh-CN" altLang="en-US" sz="1100" dirty="0">
                <a:cs typeface="+mn-ea"/>
                <a:sym typeface="+mn-lt"/>
              </a:rPr>
              <a:t>家乡的儿童们看见我，没有一个认识我。他们笑着询问我：这客人是从哪里来的呀？</a:t>
            </a:r>
            <a:endParaRPr lang="zh-CN" altLang="en-US" sz="1100" b="0" i="0" dirty="0"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382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9000">
        <p14:flip dir="r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07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422619" y="1193273"/>
            <a:ext cx="1015663" cy="28623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诗人简介</a:t>
            </a:r>
          </a:p>
        </p:txBody>
      </p:sp>
      <p:sp>
        <p:nvSpPr>
          <p:cNvPr id="5" name="矩形 4"/>
          <p:cNvSpPr/>
          <p:nvPr/>
        </p:nvSpPr>
        <p:spPr>
          <a:xfrm>
            <a:off x="8640408" y="3019023"/>
            <a:ext cx="67710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贺知章</a:t>
            </a:r>
          </a:p>
        </p:txBody>
      </p:sp>
      <p:sp>
        <p:nvSpPr>
          <p:cNvPr id="6" name="矩形 5"/>
          <p:cNvSpPr/>
          <p:nvPr/>
        </p:nvSpPr>
        <p:spPr>
          <a:xfrm>
            <a:off x="1591496" y="1291893"/>
            <a:ext cx="6832640" cy="48614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cs typeface="+mn-ea"/>
                <a:sym typeface="+mn-lt"/>
              </a:rPr>
              <a:t>        唐朝诗人，一生仕途顺利，</a:t>
            </a:r>
            <a:r>
              <a:rPr lang="en-US" altLang="zh-CN" sz="3600" dirty="0">
                <a:cs typeface="+mn-ea"/>
                <a:sym typeface="+mn-lt"/>
              </a:rPr>
              <a:t>36</a:t>
            </a:r>
            <a:r>
              <a:rPr lang="zh-CN" altLang="en-US" sz="3600" dirty="0">
                <a:cs typeface="+mn-ea"/>
                <a:sym typeface="+mn-lt"/>
              </a:rPr>
              <a:t>岁时离开家乡去做官，</a:t>
            </a:r>
            <a:r>
              <a:rPr lang="en-US" altLang="zh-CN" sz="3600" dirty="0">
                <a:cs typeface="+mn-ea"/>
                <a:sym typeface="+mn-lt"/>
              </a:rPr>
              <a:t>80</a:t>
            </a:r>
            <a:r>
              <a:rPr lang="zh-CN" altLang="en-US" sz="3600" dirty="0">
                <a:cs typeface="+mn-ea"/>
                <a:sym typeface="+mn-lt"/>
              </a:rPr>
              <a:t>多岁衣锦还乡，唐玄宗曾亲自此时送别，十分风光。踏上了故乡的土地，有感而发，写下了两首</a:t>
            </a:r>
            <a:r>
              <a:rPr lang="en-US" altLang="zh-CN" sz="3600" dirty="0">
                <a:cs typeface="+mn-ea"/>
                <a:sym typeface="+mn-lt"/>
              </a:rPr>
              <a:t>《</a:t>
            </a:r>
            <a:r>
              <a:rPr lang="zh-CN" altLang="en-US" sz="3600" dirty="0">
                <a:cs typeface="+mn-ea"/>
                <a:sym typeface="+mn-lt"/>
              </a:rPr>
              <a:t>回乡偶书</a:t>
            </a:r>
            <a:r>
              <a:rPr lang="en-US" altLang="zh-CN" sz="3600" dirty="0">
                <a:cs typeface="+mn-ea"/>
                <a:sym typeface="+mn-lt"/>
              </a:rPr>
              <a:t>》</a:t>
            </a:r>
            <a:r>
              <a:rPr lang="zh-CN" altLang="en-US" sz="3600" dirty="0">
                <a:cs typeface="+mn-ea"/>
                <a:sym typeface="+mn-l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0081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464783" y="674894"/>
            <a:ext cx="3262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cs typeface="+mn-ea"/>
                <a:sym typeface="+mn-lt"/>
              </a:rPr>
              <a:t>回乡偶书</a:t>
            </a:r>
          </a:p>
        </p:txBody>
      </p:sp>
      <p:sp>
        <p:nvSpPr>
          <p:cNvPr id="9" name="矩形 8"/>
          <p:cNvSpPr/>
          <p:nvPr/>
        </p:nvSpPr>
        <p:spPr>
          <a:xfrm>
            <a:off x="7084922" y="1690557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贺知章</a:t>
            </a:r>
          </a:p>
        </p:txBody>
      </p:sp>
      <p:sp>
        <p:nvSpPr>
          <p:cNvPr id="12" name="矩形 11"/>
          <p:cNvSpPr/>
          <p:nvPr/>
        </p:nvSpPr>
        <p:spPr>
          <a:xfrm>
            <a:off x="10966945" y="1968197"/>
            <a:ext cx="738664" cy="101566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3600" dirty="0">
                <a:solidFill>
                  <a:srgbClr val="C00000"/>
                </a:solidFill>
                <a:cs typeface="+mn-ea"/>
                <a:sym typeface="+mn-lt"/>
              </a:rPr>
              <a:t>朗诵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3422124" y="2590932"/>
            <a:ext cx="5540257" cy="3073831"/>
          </a:xfrm>
          <a:custGeom>
            <a:avLst/>
            <a:gdLst/>
            <a:ahLst/>
            <a:cxnLst/>
            <a:rect l="l" t="t" r="r" b="b"/>
            <a:pathLst>
              <a:path w="5540257" h="3073831">
                <a:moveTo>
                  <a:pt x="1705348" y="2933337"/>
                </a:moveTo>
                <a:cubicBezTo>
                  <a:pt x="1694372" y="2935533"/>
                  <a:pt x="1681017" y="2938643"/>
                  <a:pt x="1665285" y="2942667"/>
                </a:cubicBezTo>
                <a:cubicBezTo>
                  <a:pt x="1666383" y="2947423"/>
                  <a:pt x="1667846" y="2953094"/>
                  <a:pt x="1669675" y="2959680"/>
                </a:cubicBezTo>
                <a:cubicBezTo>
                  <a:pt x="1671871" y="2970656"/>
                  <a:pt x="1675163" y="2981632"/>
                  <a:pt x="1679554" y="2992608"/>
                </a:cubicBezTo>
                <a:cubicBezTo>
                  <a:pt x="1687237" y="2992608"/>
                  <a:pt x="1695835" y="2992059"/>
                  <a:pt x="1705348" y="2990961"/>
                </a:cubicBezTo>
                <a:cubicBezTo>
                  <a:pt x="1705348" y="2971937"/>
                  <a:pt x="1705348" y="2952729"/>
                  <a:pt x="1705348" y="2933337"/>
                </a:cubicBezTo>
                <a:close/>
                <a:moveTo>
                  <a:pt x="1764070" y="2921263"/>
                </a:moveTo>
                <a:cubicBezTo>
                  <a:pt x="1761874" y="2920166"/>
                  <a:pt x="1754557" y="2921447"/>
                  <a:pt x="1742117" y="2925105"/>
                </a:cubicBezTo>
                <a:cubicBezTo>
                  <a:pt x="1735532" y="2926569"/>
                  <a:pt x="1724739" y="2929130"/>
                  <a:pt x="1709738" y="2932789"/>
                </a:cubicBezTo>
                <a:cubicBezTo>
                  <a:pt x="1709738" y="2951448"/>
                  <a:pt x="1709555" y="2970839"/>
                  <a:pt x="1709189" y="2990961"/>
                </a:cubicBezTo>
                <a:cubicBezTo>
                  <a:pt x="1716141" y="2989864"/>
                  <a:pt x="1725653" y="2989132"/>
                  <a:pt x="1737727" y="2988766"/>
                </a:cubicBezTo>
                <a:cubicBezTo>
                  <a:pt x="1749801" y="2967912"/>
                  <a:pt x="1757484" y="2951997"/>
                  <a:pt x="1760777" y="2941021"/>
                </a:cubicBezTo>
                <a:cubicBezTo>
                  <a:pt x="1764070" y="2928947"/>
                  <a:pt x="1765167" y="2922361"/>
                  <a:pt x="1764070" y="2921263"/>
                </a:cubicBezTo>
                <a:close/>
                <a:moveTo>
                  <a:pt x="5170363" y="2855956"/>
                </a:moveTo>
                <a:cubicBezTo>
                  <a:pt x="5159021" y="2855956"/>
                  <a:pt x="5149509" y="2859432"/>
                  <a:pt x="5141825" y="2866383"/>
                </a:cubicBezTo>
                <a:cubicBezTo>
                  <a:pt x="5134143" y="2874067"/>
                  <a:pt x="5130118" y="2883945"/>
                  <a:pt x="5129752" y="2896019"/>
                </a:cubicBezTo>
                <a:cubicBezTo>
                  <a:pt x="5129752" y="2906995"/>
                  <a:pt x="5133411" y="2916507"/>
                  <a:pt x="5140728" y="2924556"/>
                </a:cubicBezTo>
                <a:cubicBezTo>
                  <a:pt x="5148411" y="2932239"/>
                  <a:pt x="5158290" y="2936264"/>
                  <a:pt x="5170363" y="2936630"/>
                </a:cubicBezTo>
                <a:cubicBezTo>
                  <a:pt x="5180608" y="2936630"/>
                  <a:pt x="5190121" y="2932423"/>
                  <a:pt x="5198901" y="2924007"/>
                </a:cubicBezTo>
                <a:cubicBezTo>
                  <a:pt x="5206585" y="2916324"/>
                  <a:pt x="5210609" y="2906995"/>
                  <a:pt x="5210975" y="2896019"/>
                </a:cubicBezTo>
                <a:cubicBezTo>
                  <a:pt x="5210975" y="2884677"/>
                  <a:pt x="5207317" y="2875347"/>
                  <a:pt x="5199999" y="2868029"/>
                </a:cubicBezTo>
                <a:cubicBezTo>
                  <a:pt x="5191218" y="2860346"/>
                  <a:pt x="5181339" y="2856322"/>
                  <a:pt x="5170363" y="2855956"/>
                </a:cubicBezTo>
                <a:close/>
                <a:moveTo>
                  <a:pt x="5170363" y="2827967"/>
                </a:moveTo>
                <a:cubicBezTo>
                  <a:pt x="5189023" y="2827967"/>
                  <a:pt x="5205305" y="2834553"/>
                  <a:pt x="5219207" y="2847724"/>
                </a:cubicBezTo>
                <a:cubicBezTo>
                  <a:pt x="5232379" y="2859797"/>
                  <a:pt x="5238964" y="2875896"/>
                  <a:pt x="5238964" y="2896019"/>
                </a:cubicBezTo>
                <a:cubicBezTo>
                  <a:pt x="5238964" y="2914678"/>
                  <a:pt x="5232379" y="2930410"/>
                  <a:pt x="5219207" y="2943216"/>
                </a:cubicBezTo>
                <a:cubicBezTo>
                  <a:pt x="5204938" y="2957485"/>
                  <a:pt x="5188657" y="2964619"/>
                  <a:pt x="5170363" y="2964619"/>
                </a:cubicBezTo>
                <a:cubicBezTo>
                  <a:pt x="5150607" y="2964619"/>
                  <a:pt x="5133960" y="2957851"/>
                  <a:pt x="5120423" y="2944313"/>
                </a:cubicBezTo>
                <a:cubicBezTo>
                  <a:pt x="5108349" y="2931142"/>
                  <a:pt x="5102129" y="2915044"/>
                  <a:pt x="5101763" y="2896019"/>
                </a:cubicBezTo>
                <a:cubicBezTo>
                  <a:pt x="5101763" y="2876261"/>
                  <a:pt x="5108897" y="2859249"/>
                  <a:pt x="5123167" y="2844980"/>
                </a:cubicBezTo>
                <a:cubicBezTo>
                  <a:pt x="5135240" y="2834004"/>
                  <a:pt x="5150973" y="2828333"/>
                  <a:pt x="5170363" y="2827967"/>
                </a:cubicBezTo>
                <a:close/>
                <a:moveTo>
                  <a:pt x="990973" y="2815893"/>
                </a:moveTo>
                <a:cubicBezTo>
                  <a:pt x="977801" y="2818454"/>
                  <a:pt x="960240" y="2822296"/>
                  <a:pt x="938287" y="2827418"/>
                </a:cubicBezTo>
                <a:cubicBezTo>
                  <a:pt x="942678" y="2849370"/>
                  <a:pt x="948166" y="2868761"/>
                  <a:pt x="954752" y="2885591"/>
                </a:cubicBezTo>
                <a:cubicBezTo>
                  <a:pt x="960240" y="2885591"/>
                  <a:pt x="966093" y="2884859"/>
                  <a:pt x="972313" y="2883396"/>
                </a:cubicBezTo>
                <a:cubicBezTo>
                  <a:pt x="976704" y="2882299"/>
                  <a:pt x="982923" y="2881018"/>
                  <a:pt x="990973" y="2879555"/>
                </a:cubicBezTo>
                <a:cubicBezTo>
                  <a:pt x="990973" y="2858334"/>
                  <a:pt x="990973" y="2837114"/>
                  <a:pt x="990973" y="2815893"/>
                </a:cubicBezTo>
                <a:close/>
                <a:moveTo>
                  <a:pt x="1705348" y="2810405"/>
                </a:moveTo>
                <a:cubicBezTo>
                  <a:pt x="1688884" y="2828333"/>
                  <a:pt x="1671322" y="2847358"/>
                  <a:pt x="1652662" y="2867481"/>
                </a:cubicBezTo>
                <a:cubicBezTo>
                  <a:pt x="1648272" y="2871871"/>
                  <a:pt x="1643882" y="2876261"/>
                  <a:pt x="1639491" y="2880652"/>
                </a:cubicBezTo>
                <a:cubicBezTo>
                  <a:pt x="1640955" y="2881750"/>
                  <a:pt x="1642967" y="2883579"/>
                  <a:pt x="1645528" y="2886140"/>
                </a:cubicBezTo>
                <a:cubicBezTo>
                  <a:pt x="1645528" y="2886140"/>
                  <a:pt x="1645894" y="2886689"/>
                  <a:pt x="1646626" y="2887787"/>
                </a:cubicBezTo>
                <a:cubicBezTo>
                  <a:pt x="1664187" y="2884128"/>
                  <a:pt x="1681749" y="2881384"/>
                  <a:pt x="1699311" y="2879555"/>
                </a:cubicBezTo>
                <a:cubicBezTo>
                  <a:pt x="1700774" y="2879555"/>
                  <a:pt x="1702786" y="2879189"/>
                  <a:pt x="1705348" y="2878457"/>
                </a:cubicBezTo>
                <a:cubicBezTo>
                  <a:pt x="1705348" y="2856139"/>
                  <a:pt x="1705348" y="2833455"/>
                  <a:pt x="1705348" y="2810405"/>
                </a:cubicBezTo>
                <a:close/>
                <a:moveTo>
                  <a:pt x="1023215" y="2809170"/>
                </a:moveTo>
                <a:cubicBezTo>
                  <a:pt x="1019830" y="2809628"/>
                  <a:pt x="1015120" y="2810588"/>
                  <a:pt x="1009083" y="2812051"/>
                </a:cubicBezTo>
                <a:cubicBezTo>
                  <a:pt x="1005790" y="2812417"/>
                  <a:pt x="1001217" y="2813515"/>
                  <a:pt x="995363" y="2815345"/>
                </a:cubicBezTo>
                <a:cubicBezTo>
                  <a:pt x="995363" y="2836199"/>
                  <a:pt x="995363" y="2857419"/>
                  <a:pt x="995363" y="2879005"/>
                </a:cubicBezTo>
                <a:cubicBezTo>
                  <a:pt x="997924" y="2878640"/>
                  <a:pt x="1001217" y="2878274"/>
                  <a:pt x="1005241" y="2877908"/>
                </a:cubicBezTo>
                <a:cubicBezTo>
                  <a:pt x="1016218" y="2855956"/>
                  <a:pt x="1023352" y="2839675"/>
                  <a:pt x="1026645" y="2829065"/>
                </a:cubicBezTo>
                <a:cubicBezTo>
                  <a:pt x="1029206" y="2816625"/>
                  <a:pt x="1030121" y="2810039"/>
                  <a:pt x="1029389" y="2809307"/>
                </a:cubicBezTo>
                <a:cubicBezTo>
                  <a:pt x="1028657" y="2808759"/>
                  <a:pt x="1026599" y="2808713"/>
                  <a:pt x="1023215" y="2809170"/>
                </a:cubicBezTo>
                <a:close/>
                <a:moveTo>
                  <a:pt x="1709189" y="2807112"/>
                </a:moveTo>
                <a:cubicBezTo>
                  <a:pt x="1709189" y="2830528"/>
                  <a:pt x="1709372" y="2854309"/>
                  <a:pt x="1709738" y="2878457"/>
                </a:cubicBezTo>
                <a:cubicBezTo>
                  <a:pt x="1725104" y="2877359"/>
                  <a:pt x="1739922" y="2876627"/>
                  <a:pt x="1754191" y="2876261"/>
                </a:cubicBezTo>
                <a:cubicBezTo>
                  <a:pt x="1765167" y="2876261"/>
                  <a:pt x="1773582" y="2874615"/>
                  <a:pt x="1779436" y="2871322"/>
                </a:cubicBezTo>
                <a:cubicBezTo>
                  <a:pt x="1778339" y="2870957"/>
                  <a:pt x="1777058" y="2870225"/>
                  <a:pt x="1775595" y="2869127"/>
                </a:cubicBezTo>
                <a:cubicBezTo>
                  <a:pt x="1763155" y="2860346"/>
                  <a:pt x="1750349" y="2848273"/>
                  <a:pt x="1737178" y="2832906"/>
                </a:cubicBezTo>
                <a:cubicBezTo>
                  <a:pt x="1727300" y="2820833"/>
                  <a:pt x="1717970" y="2812235"/>
                  <a:pt x="1709189" y="2807112"/>
                </a:cubicBezTo>
                <a:close/>
                <a:moveTo>
                  <a:pt x="5263660" y="2797234"/>
                </a:moveTo>
                <a:lnTo>
                  <a:pt x="5263660" y="3067794"/>
                </a:lnTo>
                <a:lnTo>
                  <a:pt x="5534221" y="3067794"/>
                </a:lnTo>
                <a:lnTo>
                  <a:pt x="5534221" y="2797234"/>
                </a:lnTo>
                <a:close/>
                <a:moveTo>
                  <a:pt x="4987063" y="2797234"/>
                </a:moveTo>
                <a:lnTo>
                  <a:pt x="4987063" y="3067794"/>
                </a:lnTo>
                <a:lnTo>
                  <a:pt x="5257623" y="3067794"/>
                </a:lnTo>
                <a:lnTo>
                  <a:pt x="5257623" y="2797234"/>
                </a:lnTo>
                <a:close/>
                <a:moveTo>
                  <a:pt x="4621728" y="2796136"/>
                </a:moveTo>
                <a:cubicBezTo>
                  <a:pt x="4614045" y="2796502"/>
                  <a:pt x="4606362" y="2797417"/>
                  <a:pt x="4598678" y="2798880"/>
                </a:cubicBezTo>
                <a:cubicBezTo>
                  <a:pt x="4606362" y="2805466"/>
                  <a:pt x="4616423" y="2815345"/>
                  <a:pt x="4628862" y="2828516"/>
                </a:cubicBezTo>
                <a:cubicBezTo>
                  <a:pt x="4645692" y="2846443"/>
                  <a:pt x="4665815" y="2863639"/>
                  <a:pt x="4689231" y="2880103"/>
                </a:cubicBezTo>
                <a:cubicBezTo>
                  <a:pt x="4712281" y="2895470"/>
                  <a:pt x="4732952" y="2907909"/>
                  <a:pt x="4751246" y="2917422"/>
                </a:cubicBezTo>
                <a:cubicBezTo>
                  <a:pt x="4769905" y="2926203"/>
                  <a:pt x="4780149" y="2932239"/>
                  <a:pt x="4781979" y="2935533"/>
                </a:cubicBezTo>
                <a:cubicBezTo>
                  <a:pt x="4784174" y="2938825"/>
                  <a:pt x="4790211" y="2943216"/>
                  <a:pt x="4800089" y="2948704"/>
                </a:cubicBezTo>
                <a:cubicBezTo>
                  <a:pt x="4812163" y="2954558"/>
                  <a:pt x="4816005" y="2961509"/>
                  <a:pt x="4811614" y="2969558"/>
                </a:cubicBezTo>
                <a:cubicBezTo>
                  <a:pt x="4807224" y="2977241"/>
                  <a:pt x="4800089" y="2979071"/>
                  <a:pt x="4790211" y="2975046"/>
                </a:cubicBezTo>
                <a:cubicBezTo>
                  <a:pt x="4781064" y="2970656"/>
                  <a:pt x="4774844" y="2969193"/>
                  <a:pt x="4771551" y="2970656"/>
                </a:cubicBezTo>
                <a:cubicBezTo>
                  <a:pt x="4769356" y="2972119"/>
                  <a:pt x="4764234" y="2971753"/>
                  <a:pt x="4756185" y="2969558"/>
                </a:cubicBezTo>
                <a:cubicBezTo>
                  <a:pt x="4748502" y="2967363"/>
                  <a:pt x="4743379" y="2967729"/>
                  <a:pt x="4740818" y="2970656"/>
                </a:cubicBezTo>
                <a:cubicBezTo>
                  <a:pt x="4738623" y="2973949"/>
                  <a:pt x="4735696" y="2977425"/>
                  <a:pt x="4732038" y="2981083"/>
                </a:cubicBezTo>
                <a:cubicBezTo>
                  <a:pt x="4728745" y="2984376"/>
                  <a:pt x="4718500" y="2982181"/>
                  <a:pt x="4701305" y="2974497"/>
                </a:cubicBezTo>
                <a:cubicBezTo>
                  <a:pt x="4677157" y="2963521"/>
                  <a:pt x="4655570" y="2948704"/>
                  <a:pt x="4636546" y="2930044"/>
                </a:cubicBezTo>
                <a:cubicBezTo>
                  <a:pt x="4617886" y="2912117"/>
                  <a:pt x="4601422" y="2893458"/>
                  <a:pt x="4587153" y="2874067"/>
                </a:cubicBezTo>
                <a:cubicBezTo>
                  <a:pt x="4583861" y="2869676"/>
                  <a:pt x="4580568" y="2865469"/>
                  <a:pt x="4577275" y="2861444"/>
                </a:cubicBezTo>
                <a:cubicBezTo>
                  <a:pt x="4577275" y="2898763"/>
                  <a:pt x="4576360" y="2933886"/>
                  <a:pt x="4574531" y="2966814"/>
                </a:cubicBezTo>
                <a:cubicBezTo>
                  <a:pt x="4573067" y="2985473"/>
                  <a:pt x="4568494" y="2999377"/>
                  <a:pt x="4560811" y="3008523"/>
                </a:cubicBezTo>
                <a:cubicBezTo>
                  <a:pt x="4556420" y="3012914"/>
                  <a:pt x="4552212" y="3016939"/>
                  <a:pt x="4548188" y="3020597"/>
                </a:cubicBezTo>
                <a:cubicBezTo>
                  <a:pt x="4548188" y="3035963"/>
                  <a:pt x="4548188" y="3052062"/>
                  <a:pt x="4548188" y="3068892"/>
                </a:cubicBezTo>
                <a:cubicBezTo>
                  <a:pt x="4638192" y="3068892"/>
                  <a:pt x="4728927" y="3068892"/>
                  <a:pt x="4820395" y="3068892"/>
                </a:cubicBezTo>
                <a:cubicBezTo>
                  <a:pt x="4820395" y="2977790"/>
                  <a:pt x="4820395" y="2886872"/>
                  <a:pt x="4820395" y="2796136"/>
                </a:cubicBezTo>
                <a:cubicBezTo>
                  <a:pt x="4799174" y="2796136"/>
                  <a:pt x="4777954" y="2796136"/>
                  <a:pt x="4756734" y="2796136"/>
                </a:cubicBezTo>
                <a:cubicBezTo>
                  <a:pt x="4754172" y="2797234"/>
                  <a:pt x="4751428" y="2798515"/>
                  <a:pt x="4748502" y="2799978"/>
                </a:cubicBezTo>
                <a:cubicBezTo>
                  <a:pt x="4743745" y="2801075"/>
                  <a:pt x="4736977" y="2799795"/>
                  <a:pt x="4728196" y="2796136"/>
                </a:cubicBezTo>
                <a:cubicBezTo>
                  <a:pt x="4694901" y="2796136"/>
                  <a:pt x="4661973" y="2796136"/>
                  <a:pt x="4629411" y="2796136"/>
                </a:cubicBezTo>
                <a:cubicBezTo>
                  <a:pt x="4626850" y="2796136"/>
                  <a:pt x="4624289" y="2796136"/>
                  <a:pt x="4621728" y="2796136"/>
                </a:cubicBezTo>
                <a:close/>
                <a:moveTo>
                  <a:pt x="4271591" y="2796136"/>
                </a:moveTo>
                <a:cubicBezTo>
                  <a:pt x="4271591" y="2886140"/>
                  <a:pt x="4271591" y="2977059"/>
                  <a:pt x="4271591" y="3068892"/>
                </a:cubicBezTo>
                <a:cubicBezTo>
                  <a:pt x="4361595" y="3068892"/>
                  <a:pt x="4452330" y="3068892"/>
                  <a:pt x="4543798" y="3068892"/>
                </a:cubicBezTo>
                <a:cubicBezTo>
                  <a:pt x="4543798" y="3053525"/>
                  <a:pt x="4543798" y="3038525"/>
                  <a:pt x="4543798" y="3023890"/>
                </a:cubicBezTo>
                <a:cubicBezTo>
                  <a:pt x="4541603" y="3024987"/>
                  <a:pt x="4539590" y="3026451"/>
                  <a:pt x="4537761" y="3028280"/>
                </a:cubicBezTo>
                <a:cubicBezTo>
                  <a:pt x="4530078" y="3032671"/>
                  <a:pt x="4522577" y="3037610"/>
                  <a:pt x="4515260" y="3043098"/>
                </a:cubicBezTo>
                <a:cubicBezTo>
                  <a:pt x="4508308" y="3048586"/>
                  <a:pt x="4501905" y="3051513"/>
                  <a:pt x="4496052" y="3051879"/>
                </a:cubicBezTo>
                <a:cubicBezTo>
                  <a:pt x="4491295" y="3051513"/>
                  <a:pt x="4486905" y="3048037"/>
                  <a:pt x="4482880" y="3041451"/>
                </a:cubicBezTo>
                <a:cubicBezTo>
                  <a:pt x="4479588" y="3035598"/>
                  <a:pt x="4477758" y="3030841"/>
                  <a:pt x="4477392" y="3027183"/>
                </a:cubicBezTo>
                <a:cubicBezTo>
                  <a:pt x="4477392" y="3024622"/>
                  <a:pt x="4474465" y="3018585"/>
                  <a:pt x="4468611" y="3009072"/>
                </a:cubicBezTo>
                <a:cubicBezTo>
                  <a:pt x="4463123" y="3000291"/>
                  <a:pt x="4461111" y="2994437"/>
                  <a:pt x="4462575" y="2991511"/>
                </a:cubicBezTo>
                <a:cubicBezTo>
                  <a:pt x="4462941" y="2988217"/>
                  <a:pt x="4468429" y="2986937"/>
                  <a:pt x="4479039" y="2987669"/>
                </a:cubicBezTo>
                <a:cubicBezTo>
                  <a:pt x="4488917" y="2988766"/>
                  <a:pt x="4497150" y="2988035"/>
                  <a:pt x="4503735" y="2985473"/>
                </a:cubicBezTo>
                <a:cubicBezTo>
                  <a:pt x="4507028" y="2984376"/>
                  <a:pt x="4509406" y="2981632"/>
                  <a:pt x="4510870" y="2977241"/>
                </a:cubicBezTo>
                <a:cubicBezTo>
                  <a:pt x="4511967" y="2973583"/>
                  <a:pt x="4512881" y="2968644"/>
                  <a:pt x="4513614" y="2962424"/>
                </a:cubicBezTo>
                <a:cubicBezTo>
                  <a:pt x="4515809" y="2933886"/>
                  <a:pt x="4516907" y="2899129"/>
                  <a:pt x="4516907" y="2858151"/>
                </a:cubicBezTo>
                <a:cubicBezTo>
                  <a:pt x="4514345" y="2860346"/>
                  <a:pt x="4511601" y="2862359"/>
                  <a:pt x="4508674" y="2864188"/>
                </a:cubicBezTo>
                <a:cubicBezTo>
                  <a:pt x="4499894" y="2869676"/>
                  <a:pt x="4488734" y="2877725"/>
                  <a:pt x="4475197" y="2888335"/>
                </a:cubicBezTo>
                <a:cubicBezTo>
                  <a:pt x="4462026" y="2899311"/>
                  <a:pt x="4450318" y="2907909"/>
                  <a:pt x="4440074" y="2914129"/>
                </a:cubicBezTo>
                <a:cubicBezTo>
                  <a:pt x="4429829" y="2919983"/>
                  <a:pt x="4412085" y="2932239"/>
                  <a:pt x="4386840" y="2950899"/>
                </a:cubicBezTo>
                <a:cubicBezTo>
                  <a:pt x="4377693" y="2957485"/>
                  <a:pt x="4371290" y="2960777"/>
                  <a:pt x="4367632" y="2960777"/>
                </a:cubicBezTo>
                <a:cubicBezTo>
                  <a:pt x="4365070" y="2960777"/>
                  <a:pt x="4362144" y="2962241"/>
                  <a:pt x="4358851" y="2965168"/>
                </a:cubicBezTo>
                <a:cubicBezTo>
                  <a:pt x="4356290" y="2967729"/>
                  <a:pt x="4352448" y="2968644"/>
                  <a:pt x="4347326" y="2967912"/>
                </a:cubicBezTo>
                <a:cubicBezTo>
                  <a:pt x="4342569" y="2967546"/>
                  <a:pt x="4336533" y="2969009"/>
                  <a:pt x="4329215" y="2972302"/>
                </a:cubicBezTo>
                <a:cubicBezTo>
                  <a:pt x="4322630" y="2975961"/>
                  <a:pt x="4318056" y="2976510"/>
                  <a:pt x="4315495" y="2973949"/>
                </a:cubicBezTo>
                <a:cubicBezTo>
                  <a:pt x="4314032" y="2971753"/>
                  <a:pt x="4316776" y="2965717"/>
                  <a:pt x="4323727" y="2955838"/>
                </a:cubicBezTo>
                <a:cubicBezTo>
                  <a:pt x="4330679" y="2946691"/>
                  <a:pt x="4338179" y="2938459"/>
                  <a:pt x="4346228" y="2931142"/>
                </a:cubicBezTo>
                <a:cubicBezTo>
                  <a:pt x="4353180" y="2925654"/>
                  <a:pt x="4361412" y="2918703"/>
                  <a:pt x="4370924" y="2910287"/>
                </a:cubicBezTo>
                <a:cubicBezTo>
                  <a:pt x="4379705" y="2902604"/>
                  <a:pt x="4393243" y="2891628"/>
                  <a:pt x="4411536" y="2877359"/>
                </a:cubicBezTo>
                <a:cubicBezTo>
                  <a:pt x="4425805" y="2866017"/>
                  <a:pt x="4449952" y="2846077"/>
                  <a:pt x="4483978" y="2817539"/>
                </a:cubicBezTo>
                <a:cubicBezTo>
                  <a:pt x="4449952" y="2824491"/>
                  <a:pt x="4419219" y="2832541"/>
                  <a:pt x="4391779" y="2841687"/>
                </a:cubicBezTo>
                <a:cubicBezTo>
                  <a:pt x="4376046" y="2846077"/>
                  <a:pt x="4365436" y="2847358"/>
                  <a:pt x="4359948" y="2845529"/>
                </a:cubicBezTo>
                <a:cubicBezTo>
                  <a:pt x="4355192" y="2843333"/>
                  <a:pt x="4349155" y="2836565"/>
                  <a:pt x="4341838" y="2825223"/>
                </a:cubicBezTo>
                <a:cubicBezTo>
                  <a:pt x="4334886" y="2814247"/>
                  <a:pt x="4332142" y="2806015"/>
                  <a:pt x="4333606" y="2800527"/>
                </a:cubicBezTo>
                <a:cubicBezTo>
                  <a:pt x="4333606" y="2799429"/>
                  <a:pt x="4334155" y="2797966"/>
                  <a:pt x="4335252" y="2796136"/>
                </a:cubicBezTo>
                <a:cubicBezTo>
                  <a:pt x="4314032" y="2796136"/>
                  <a:pt x="4292811" y="2796136"/>
                  <a:pt x="4271591" y="2796136"/>
                </a:cubicBezTo>
                <a:close/>
                <a:moveTo>
                  <a:pt x="4075835" y="2796136"/>
                </a:moveTo>
                <a:cubicBezTo>
                  <a:pt x="4087909" y="2799429"/>
                  <a:pt x="4093214" y="2804734"/>
                  <a:pt x="4091751" y="2812051"/>
                </a:cubicBezTo>
                <a:cubicBezTo>
                  <a:pt x="4089555" y="2820833"/>
                  <a:pt x="4085348" y="2825040"/>
                  <a:pt x="4079128" y="2824674"/>
                </a:cubicBezTo>
                <a:cubicBezTo>
                  <a:pt x="4073274" y="2824674"/>
                  <a:pt x="4069250" y="2823943"/>
                  <a:pt x="4067054" y="2822479"/>
                </a:cubicBezTo>
                <a:cubicBezTo>
                  <a:pt x="4065591" y="2821381"/>
                  <a:pt x="4063030" y="2820649"/>
                  <a:pt x="4059371" y="2820283"/>
                </a:cubicBezTo>
                <a:cubicBezTo>
                  <a:pt x="4056810" y="2820283"/>
                  <a:pt x="4052420" y="2823943"/>
                  <a:pt x="4046200" y="2831260"/>
                </a:cubicBezTo>
                <a:cubicBezTo>
                  <a:pt x="4040712" y="2838943"/>
                  <a:pt x="4035041" y="2843882"/>
                  <a:pt x="4029187" y="2846077"/>
                </a:cubicBezTo>
                <a:cubicBezTo>
                  <a:pt x="4023699" y="2848273"/>
                  <a:pt x="4014369" y="2848639"/>
                  <a:pt x="4001198" y="2847175"/>
                </a:cubicBezTo>
                <a:cubicBezTo>
                  <a:pt x="3988027" y="2844614"/>
                  <a:pt x="3970282" y="2837297"/>
                  <a:pt x="3947964" y="2825223"/>
                </a:cubicBezTo>
                <a:cubicBezTo>
                  <a:pt x="3939183" y="2820467"/>
                  <a:pt x="3930585" y="2814979"/>
                  <a:pt x="3922170" y="2808759"/>
                </a:cubicBezTo>
                <a:cubicBezTo>
                  <a:pt x="3922170" y="2820833"/>
                  <a:pt x="3922170" y="2831443"/>
                  <a:pt x="3922170" y="2840589"/>
                </a:cubicBezTo>
                <a:cubicBezTo>
                  <a:pt x="3922170" y="2858151"/>
                  <a:pt x="3921987" y="2879189"/>
                  <a:pt x="3921621" y="2903702"/>
                </a:cubicBezTo>
                <a:cubicBezTo>
                  <a:pt x="3921621" y="2912849"/>
                  <a:pt x="3919792" y="2919983"/>
                  <a:pt x="3916133" y="2925105"/>
                </a:cubicBezTo>
                <a:cubicBezTo>
                  <a:pt x="3912841" y="2929495"/>
                  <a:pt x="3908633" y="2934069"/>
                  <a:pt x="3903511" y="2938825"/>
                </a:cubicBezTo>
                <a:cubicBezTo>
                  <a:pt x="3901316" y="2940289"/>
                  <a:pt x="3899304" y="2942301"/>
                  <a:pt x="3897474" y="2944862"/>
                </a:cubicBezTo>
                <a:cubicBezTo>
                  <a:pt x="3917231" y="2949619"/>
                  <a:pt x="3936256" y="2953460"/>
                  <a:pt x="3954550" y="2956387"/>
                </a:cubicBezTo>
                <a:cubicBezTo>
                  <a:pt x="3988576" y="2960777"/>
                  <a:pt x="4010893" y="2964802"/>
                  <a:pt x="4021504" y="2968461"/>
                </a:cubicBezTo>
                <a:cubicBezTo>
                  <a:pt x="4031748" y="2971022"/>
                  <a:pt x="4047481" y="2974681"/>
                  <a:pt x="4068701" y="2979437"/>
                </a:cubicBezTo>
                <a:cubicBezTo>
                  <a:pt x="4088458" y="2983827"/>
                  <a:pt x="4097604" y="2990961"/>
                  <a:pt x="4096141" y="3000840"/>
                </a:cubicBezTo>
                <a:cubicBezTo>
                  <a:pt x="4095043" y="3010719"/>
                  <a:pt x="4088275" y="3014560"/>
                  <a:pt x="4075835" y="3012365"/>
                </a:cubicBezTo>
                <a:cubicBezTo>
                  <a:pt x="4063762" y="3010902"/>
                  <a:pt x="4054798" y="3011267"/>
                  <a:pt x="4048944" y="3013463"/>
                </a:cubicBezTo>
                <a:cubicBezTo>
                  <a:pt x="4043456" y="3016024"/>
                  <a:pt x="4038151" y="3016755"/>
                  <a:pt x="4033029" y="3015658"/>
                </a:cubicBezTo>
                <a:cubicBezTo>
                  <a:pt x="4028273" y="3014560"/>
                  <a:pt x="4022053" y="3014377"/>
                  <a:pt x="4014369" y="3015109"/>
                </a:cubicBezTo>
                <a:cubicBezTo>
                  <a:pt x="4007418" y="3016207"/>
                  <a:pt x="4003393" y="3018585"/>
                  <a:pt x="4002296" y="3022243"/>
                </a:cubicBezTo>
                <a:cubicBezTo>
                  <a:pt x="4001198" y="3025536"/>
                  <a:pt x="3999003" y="3027731"/>
                  <a:pt x="3995710" y="3028829"/>
                </a:cubicBezTo>
                <a:cubicBezTo>
                  <a:pt x="3992417" y="3029927"/>
                  <a:pt x="3990039" y="3032305"/>
                  <a:pt x="3988576" y="3035963"/>
                </a:cubicBezTo>
                <a:cubicBezTo>
                  <a:pt x="3987478" y="3039256"/>
                  <a:pt x="3976502" y="3039439"/>
                  <a:pt x="3955647" y="3036512"/>
                </a:cubicBezTo>
                <a:cubicBezTo>
                  <a:pt x="3927841" y="3032854"/>
                  <a:pt x="3898023" y="3024622"/>
                  <a:pt x="3866192" y="3011816"/>
                </a:cubicBezTo>
                <a:cubicBezTo>
                  <a:pt x="3855216" y="3007426"/>
                  <a:pt x="3844423" y="3002853"/>
                  <a:pt x="3833813" y="2998096"/>
                </a:cubicBezTo>
                <a:cubicBezTo>
                  <a:pt x="3833813" y="3021146"/>
                  <a:pt x="3833813" y="3044744"/>
                  <a:pt x="3833813" y="3068892"/>
                </a:cubicBezTo>
                <a:cubicBezTo>
                  <a:pt x="3923817" y="3068892"/>
                  <a:pt x="4014552" y="3068892"/>
                  <a:pt x="4106020" y="3068892"/>
                </a:cubicBezTo>
                <a:cubicBezTo>
                  <a:pt x="4106020" y="2977790"/>
                  <a:pt x="4106020" y="2886872"/>
                  <a:pt x="4106020" y="2796136"/>
                </a:cubicBezTo>
                <a:cubicBezTo>
                  <a:pt x="4096141" y="2796136"/>
                  <a:pt x="4086079" y="2796136"/>
                  <a:pt x="4075835" y="2796136"/>
                </a:cubicBezTo>
                <a:close/>
                <a:moveTo>
                  <a:pt x="3833813" y="2796136"/>
                </a:moveTo>
                <a:cubicBezTo>
                  <a:pt x="3833813" y="2838211"/>
                  <a:pt x="3833813" y="2881201"/>
                  <a:pt x="3833813" y="2925105"/>
                </a:cubicBezTo>
                <a:cubicBezTo>
                  <a:pt x="3836374" y="2925471"/>
                  <a:pt x="3839484" y="2926569"/>
                  <a:pt x="3843143" y="2928398"/>
                </a:cubicBezTo>
                <a:cubicBezTo>
                  <a:pt x="3850826" y="2930593"/>
                  <a:pt x="3858692" y="2933154"/>
                  <a:pt x="3866741" y="2936081"/>
                </a:cubicBezTo>
                <a:cubicBezTo>
                  <a:pt x="3866741" y="2932789"/>
                  <a:pt x="3866558" y="2929495"/>
                  <a:pt x="3866192" y="2926203"/>
                </a:cubicBezTo>
                <a:cubicBezTo>
                  <a:pt x="3863631" y="2891079"/>
                  <a:pt x="3861802" y="2847724"/>
                  <a:pt x="3860704" y="2796136"/>
                </a:cubicBezTo>
                <a:cubicBezTo>
                  <a:pt x="3851923" y="2796136"/>
                  <a:pt x="3842959" y="2796136"/>
                  <a:pt x="3833813" y="2796136"/>
                </a:cubicBezTo>
                <a:close/>
                <a:moveTo>
                  <a:pt x="3765761" y="2796136"/>
                </a:moveTo>
                <a:cubicBezTo>
                  <a:pt x="3761371" y="2813698"/>
                  <a:pt x="3756066" y="2830711"/>
                  <a:pt x="3749846" y="2847175"/>
                </a:cubicBezTo>
                <a:cubicBezTo>
                  <a:pt x="3747285" y="2853029"/>
                  <a:pt x="3744175" y="2859249"/>
                  <a:pt x="3740516" y="2865834"/>
                </a:cubicBezTo>
                <a:cubicBezTo>
                  <a:pt x="3744907" y="2870225"/>
                  <a:pt x="3749846" y="2874981"/>
                  <a:pt x="3755334" y="2880103"/>
                </a:cubicBezTo>
                <a:cubicBezTo>
                  <a:pt x="3771798" y="2895470"/>
                  <a:pt x="3796494" y="2909739"/>
                  <a:pt x="3829422" y="2922910"/>
                </a:cubicBezTo>
                <a:cubicBezTo>
                  <a:pt x="3829422" y="2880835"/>
                  <a:pt x="3829422" y="2838577"/>
                  <a:pt x="3829422" y="2796136"/>
                </a:cubicBezTo>
                <a:cubicBezTo>
                  <a:pt x="3808202" y="2796136"/>
                  <a:pt x="3786981" y="2796136"/>
                  <a:pt x="3765761" y="2796136"/>
                </a:cubicBezTo>
                <a:close/>
                <a:moveTo>
                  <a:pt x="3634597" y="2796136"/>
                </a:moveTo>
                <a:cubicBezTo>
                  <a:pt x="3634597" y="2796136"/>
                  <a:pt x="3634414" y="2796502"/>
                  <a:pt x="3634048" y="2797234"/>
                </a:cubicBezTo>
                <a:cubicBezTo>
                  <a:pt x="3634048" y="2797234"/>
                  <a:pt x="3634597" y="2797417"/>
                  <a:pt x="3635695" y="2797783"/>
                </a:cubicBezTo>
                <a:cubicBezTo>
                  <a:pt x="3643744" y="2797783"/>
                  <a:pt x="3654354" y="2799795"/>
                  <a:pt x="3667525" y="2803819"/>
                </a:cubicBezTo>
                <a:cubicBezTo>
                  <a:pt x="3677404" y="2807112"/>
                  <a:pt x="3687465" y="2815527"/>
                  <a:pt x="3697710" y="2829065"/>
                </a:cubicBezTo>
                <a:cubicBezTo>
                  <a:pt x="3698807" y="2824674"/>
                  <a:pt x="3700270" y="2820467"/>
                  <a:pt x="3702100" y="2816442"/>
                </a:cubicBezTo>
                <a:cubicBezTo>
                  <a:pt x="3703563" y="2809491"/>
                  <a:pt x="3705210" y="2802722"/>
                  <a:pt x="3707039" y="2796136"/>
                </a:cubicBezTo>
                <a:cubicBezTo>
                  <a:pt x="3682892" y="2796136"/>
                  <a:pt x="3658745" y="2796136"/>
                  <a:pt x="3634597" y="2796136"/>
                </a:cubicBezTo>
                <a:close/>
                <a:moveTo>
                  <a:pt x="3557216" y="2796136"/>
                </a:moveTo>
                <a:cubicBezTo>
                  <a:pt x="3557216" y="2886140"/>
                  <a:pt x="3557216" y="2977059"/>
                  <a:pt x="3557216" y="3068892"/>
                </a:cubicBezTo>
                <a:cubicBezTo>
                  <a:pt x="3647220" y="3068892"/>
                  <a:pt x="3737955" y="3068892"/>
                  <a:pt x="3829422" y="3068892"/>
                </a:cubicBezTo>
                <a:cubicBezTo>
                  <a:pt x="3829422" y="3044379"/>
                  <a:pt x="3829422" y="3020048"/>
                  <a:pt x="3829422" y="2995901"/>
                </a:cubicBezTo>
                <a:cubicBezTo>
                  <a:pt x="3810763" y="2987120"/>
                  <a:pt x="3792653" y="2977241"/>
                  <a:pt x="3775091" y="2966265"/>
                </a:cubicBezTo>
                <a:cubicBezTo>
                  <a:pt x="3747651" y="2949801"/>
                  <a:pt x="3725699" y="2931691"/>
                  <a:pt x="3709234" y="2911934"/>
                </a:cubicBezTo>
                <a:cubicBezTo>
                  <a:pt x="3708869" y="2913031"/>
                  <a:pt x="3708137" y="2914129"/>
                  <a:pt x="3707039" y="2915227"/>
                </a:cubicBezTo>
                <a:cubicBezTo>
                  <a:pt x="3689112" y="2936081"/>
                  <a:pt x="3672830" y="2951814"/>
                  <a:pt x="3658196" y="2962424"/>
                </a:cubicBezTo>
                <a:cubicBezTo>
                  <a:pt x="3643927" y="2972302"/>
                  <a:pt x="3628926" y="2981449"/>
                  <a:pt x="3613194" y="2989864"/>
                </a:cubicBezTo>
                <a:cubicBezTo>
                  <a:pt x="3601120" y="2996449"/>
                  <a:pt x="3593437" y="2998096"/>
                  <a:pt x="3590144" y="2994803"/>
                </a:cubicBezTo>
                <a:cubicBezTo>
                  <a:pt x="3586851" y="2991511"/>
                  <a:pt x="3589961" y="2985291"/>
                  <a:pt x="3599474" y="2976144"/>
                </a:cubicBezTo>
                <a:cubicBezTo>
                  <a:pt x="3628377" y="2948338"/>
                  <a:pt x="3651061" y="2921447"/>
                  <a:pt x="3667525" y="2895470"/>
                </a:cubicBezTo>
                <a:cubicBezTo>
                  <a:pt x="3670818" y="2888884"/>
                  <a:pt x="3674477" y="2882299"/>
                  <a:pt x="3678501" y="2875713"/>
                </a:cubicBezTo>
                <a:cubicBezTo>
                  <a:pt x="3673013" y="2870225"/>
                  <a:pt x="3668257" y="2865834"/>
                  <a:pt x="3664233" y="2862541"/>
                </a:cubicBezTo>
                <a:cubicBezTo>
                  <a:pt x="3661672" y="2861078"/>
                  <a:pt x="3657830" y="2859981"/>
                  <a:pt x="3652708" y="2859249"/>
                </a:cubicBezTo>
                <a:cubicBezTo>
                  <a:pt x="3648317" y="2858883"/>
                  <a:pt x="3644476" y="2858334"/>
                  <a:pt x="3641183" y="2857602"/>
                </a:cubicBezTo>
                <a:cubicBezTo>
                  <a:pt x="3630939" y="2853212"/>
                  <a:pt x="3623438" y="2848821"/>
                  <a:pt x="3618682" y="2844431"/>
                </a:cubicBezTo>
                <a:cubicBezTo>
                  <a:pt x="3614291" y="2840773"/>
                  <a:pt x="3611913" y="2833089"/>
                  <a:pt x="3611547" y="2821381"/>
                </a:cubicBezTo>
                <a:cubicBezTo>
                  <a:pt x="3609352" y="2822479"/>
                  <a:pt x="3607340" y="2823943"/>
                  <a:pt x="3605511" y="2825772"/>
                </a:cubicBezTo>
                <a:cubicBezTo>
                  <a:pt x="3598925" y="2830162"/>
                  <a:pt x="3593803" y="2835285"/>
                  <a:pt x="3590144" y="2841138"/>
                </a:cubicBezTo>
                <a:cubicBezTo>
                  <a:pt x="3586851" y="2846992"/>
                  <a:pt x="3583742" y="2849553"/>
                  <a:pt x="3580814" y="2848821"/>
                </a:cubicBezTo>
                <a:cubicBezTo>
                  <a:pt x="3578619" y="2847724"/>
                  <a:pt x="3578619" y="2840955"/>
                  <a:pt x="3580814" y="2828516"/>
                </a:cubicBezTo>
                <a:cubicBezTo>
                  <a:pt x="3583010" y="2817539"/>
                  <a:pt x="3585754" y="2806747"/>
                  <a:pt x="3589046" y="2796136"/>
                </a:cubicBezTo>
                <a:cubicBezTo>
                  <a:pt x="3578070" y="2796136"/>
                  <a:pt x="3567460" y="2796136"/>
                  <a:pt x="3557216" y="2796136"/>
                </a:cubicBezTo>
                <a:close/>
                <a:moveTo>
                  <a:pt x="2500750" y="2796136"/>
                </a:moveTo>
                <a:cubicBezTo>
                  <a:pt x="2500384" y="2797600"/>
                  <a:pt x="2499835" y="2799978"/>
                  <a:pt x="2499104" y="2803271"/>
                </a:cubicBezTo>
                <a:cubicBezTo>
                  <a:pt x="2503494" y="2807661"/>
                  <a:pt x="2509165" y="2814979"/>
                  <a:pt x="2516117" y="2825223"/>
                </a:cubicBezTo>
                <a:cubicBezTo>
                  <a:pt x="2518312" y="2828882"/>
                  <a:pt x="2521605" y="2832906"/>
                  <a:pt x="2525995" y="2837297"/>
                </a:cubicBezTo>
                <a:cubicBezTo>
                  <a:pt x="2530385" y="2840589"/>
                  <a:pt x="2535325" y="2847907"/>
                  <a:pt x="2540813" y="2859249"/>
                </a:cubicBezTo>
                <a:cubicBezTo>
                  <a:pt x="2546301" y="2869493"/>
                  <a:pt x="2553984" y="2880103"/>
                  <a:pt x="2563863" y="2891079"/>
                </a:cubicBezTo>
                <a:cubicBezTo>
                  <a:pt x="2573741" y="2901324"/>
                  <a:pt x="2588925" y="2913397"/>
                  <a:pt x="2609413" y="2927300"/>
                </a:cubicBezTo>
                <a:cubicBezTo>
                  <a:pt x="2629170" y="2940472"/>
                  <a:pt x="2640512" y="2948887"/>
                  <a:pt x="2643439" y="2952545"/>
                </a:cubicBezTo>
                <a:cubicBezTo>
                  <a:pt x="2645634" y="2955838"/>
                  <a:pt x="2650025" y="2959314"/>
                  <a:pt x="2656610" y="2962973"/>
                </a:cubicBezTo>
                <a:cubicBezTo>
                  <a:pt x="2671977" y="2971753"/>
                  <a:pt x="2677282" y="2980351"/>
                  <a:pt x="2672526" y="2988766"/>
                </a:cubicBezTo>
                <a:cubicBezTo>
                  <a:pt x="2668135" y="2996449"/>
                  <a:pt x="2663196" y="2998828"/>
                  <a:pt x="2657708" y="2995901"/>
                </a:cubicBezTo>
                <a:cubicBezTo>
                  <a:pt x="2652220" y="2993340"/>
                  <a:pt x="2647647" y="2991693"/>
                  <a:pt x="2643988" y="2990961"/>
                </a:cubicBezTo>
                <a:cubicBezTo>
                  <a:pt x="2640695" y="2990596"/>
                  <a:pt x="2637036" y="2988949"/>
                  <a:pt x="2633012" y="2986022"/>
                </a:cubicBezTo>
                <a:cubicBezTo>
                  <a:pt x="2629719" y="2983461"/>
                  <a:pt x="2625877" y="2981998"/>
                  <a:pt x="2621487" y="2981632"/>
                </a:cubicBezTo>
                <a:cubicBezTo>
                  <a:pt x="2617096" y="2981632"/>
                  <a:pt x="2612340" y="2984925"/>
                  <a:pt x="2607218" y="2991511"/>
                </a:cubicBezTo>
                <a:cubicBezTo>
                  <a:pt x="2601730" y="2997365"/>
                  <a:pt x="2588010" y="2994803"/>
                  <a:pt x="2566058" y="2983827"/>
                </a:cubicBezTo>
                <a:cubicBezTo>
                  <a:pt x="2556179" y="2977973"/>
                  <a:pt x="2545386" y="2969193"/>
                  <a:pt x="2533678" y="2957485"/>
                </a:cubicBezTo>
                <a:cubicBezTo>
                  <a:pt x="2521605" y="2946509"/>
                  <a:pt x="2512092" y="2935167"/>
                  <a:pt x="2505141" y="2923459"/>
                </a:cubicBezTo>
                <a:cubicBezTo>
                  <a:pt x="2498555" y="2912117"/>
                  <a:pt x="2494164" y="2901141"/>
                  <a:pt x="2491969" y="2890531"/>
                </a:cubicBezTo>
                <a:cubicBezTo>
                  <a:pt x="2490506" y="2880286"/>
                  <a:pt x="2488310" y="2873335"/>
                  <a:pt x="2485384" y="2869676"/>
                </a:cubicBezTo>
                <a:cubicBezTo>
                  <a:pt x="2483920" y="2867481"/>
                  <a:pt x="2482457" y="2865469"/>
                  <a:pt x="2480993" y="2863639"/>
                </a:cubicBezTo>
                <a:cubicBezTo>
                  <a:pt x="2472944" y="2883396"/>
                  <a:pt x="2462883" y="2899860"/>
                  <a:pt x="2450809" y="2913031"/>
                </a:cubicBezTo>
                <a:cubicBezTo>
                  <a:pt x="2440930" y="2922910"/>
                  <a:pt x="2428857" y="2933337"/>
                  <a:pt x="2414588" y="2944313"/>
                </a:cubicBezTo>
                <a:cubicBezTo>
                  <a:pt x="2414588" y="2985291"/>
                  <a:pt x="2414588" y="3026817"/>
                  <a:pt x="2414588" y="3068892"/>
                </a:cubicBezTo>
                <a:cubicBezTo>
                  <a:pt x="2504592" y="3068892"/>
                  <a:pt x="2595327" y="3068892"/>
                  <a:pt x="2686795" y="3068892"/>
                </a:cubicBezTo>
                <a:cubicBezTo>
                  <a:pt x="2686795" y="2977790"/>
                  <a:pt x="2686795" y="2886872"/>
                  <a:pt x="2686795" y="2796136"/>
                </a:cubicBezTo>
                <a:cubicBezTo>
                  <a:pt x="2624231" y="2796136"/>
                  <a:pt x="2562216" y="2796136"/>
                  <a:pt x="2500750" y="2796136"/>
                </a:cubicBezTo>
                <a:close/>
                <a:moveTo>
                  <a:pt x="2414588" y="2796136"/>
                </a:moveTo>
                <a:cubicBezTo>
                  <a:pt x="2414588" y="2819186"/>
                  <a:pt x="2414588" y="2842602"/>
                  <a:pt x="2414588" y="2866383"/>
                </a:cubicBezTo>
                <a:cubicBezTo>
                  <a:pt x="2422271" y="2852114"/>
                  <a:pt x="2428674" y="2836016"/>
                  <a:pt x="2433796" y="2818089"/>
                </a:cubicBezTo>
                <a:cubicBezTo>
                  <a:pt x="2435259" y="2811137"/>
                  <a:pt x="2436906" y="2803819"/>
                  <a:pt x="2438735" y="2796136"/>
                </a:cubicBezTo>
                <a:cubicBezTo>
                  <a:pt x="2430686" y="2796136"/>
                  <a:pt x="2422637" y="2796136"/>
                  <a:pt x="2414588" y="2796136"/>
                </a:cubicBezTo>
                <a:close/>
                <a:moveTo>
                  <a:pt x="2137991" y="2796136"/>
                </a:moveTo>
                <a:cubicBezTo>
                  <a:pt x="2137991" y="2886140"/>
                  <a:pt x="2137991" y="2977059"/>
                  <a:pt x="2137991" y="3068892"/>
                </a:cubicBezTo>
                <a:cubicBezTo>
                  <a:pt x="2227995" y="3068892"/>
                  <a:pt x="2318730" y="3068892"/>
                  <a:pt x="2410197" y="3068892"/>
                </a:cubicBezTo>
                <a:cubicBezTo>
                  <a:pt x="2410197" y="3028280"/>
                  <a:pt x="2410197" y="2987669"/>
                  <a:pt x="2410197" y="2947057"/>
                </a:cubicBezTo>
                <a:cubicBezTo>
                  <a:pt x="2404710" y="2951448"/>
                  <a:pt x="2398489" y="2955838"/>
                  <a:pt x="2391538" y="2960229"/>
                </a:cubicBezTo>
                <a:cubicBezTo>
                  <a:pt x="2366293" y="2975595"/>
                  <a:pt x="2346902" y="2985839"/>
                  <a:pt x="2333365" y="2990961"/>
                </a:cubicBezTo>
                <a:cubicBezTo>
                  <a:pt x="2325316" y="2995352"/>
                  <a:pt x="2320560" y="2996084"/>
                  <a:pt x="2319096" y="2993157"/>
                </a:cubicBezTo>
                <a:cubicBezTo>
                  <a:pt x="2317999" y="2990961"/>
                  <a:pt x="2319279" y="2987303"/>
                  <a:pt x="2322938" y="2982181"/>
                </a:cubicBezTo>
                <a:cubicBezTo>
                  <a:pt x="2327328" y="2976693"/>
                  <a:pt x="2331353" y="2973034"/>
                  <a:pt x="2335012" y="2971205"/>
                </a:cubicBezTo>
                <a:cubicBezTo>
                  <a:pt x="2338304" y="2969741"/>
                  <a:pt x="2341048" y="2966449"/>
                  <a:pt x="2343244" y="2961326"/>
                </a:cubicBezTo>
                <a:cubicBezTo>
                  <a:pt x="2345439" y="2956936"/>
                  <a:pt x="2353854" y="2947057"/>
                  <a:pt x="2368488" y="2931691"/>
                </a:cubicBezTo>
                <a:cubicBezTo>
                  <a:pt x="2382757" y="2917056"/>
                  <a:pt x="2395563" y="2900409"/>
                  <a:pt x="2406905" y="2881750"/>
                </a:cubicBezTo>
                <a:cubicBezTo>
                  <a:pt x="2408002" y="2879555"/>
                  <a:pt x="2409100" y="2877359"/>
                  <a:pt x="2410197" y="2875164"/>
                </a:cubicBezTo>
                <a:cubicBezTo>
                  <a:pt x="2410197" y="2848821"/>
                  <a:pt x="2410197" y="2822479"/>
                  <a:pt x="2410197" y="2796136"/>
                </a:cubicBezTo>
                <a:cubicBezTo>
                  <a:pt x="2374708" y="2796136"/>
                  <a:pt x="2339219" y="2796136"/>
                  <a:pt x="2303730" y="2796136"/>
                </a:cubicBezTo>
                <a:cubicBezTo>
                  <a:pt x="2303364" y="2797600"/>
                  <a:pt x="2302815" y="2799612"/>
                  <a:pt x="2302083" y="2802173"/>
                </a:cubicBezTo>
                <a:cubicBezTo>
                  <a:pt x="2306474" y="2803637"/>
                  <a:pt x="2311413" y="2806015"/>
                  <a:pt x="2316901" y="2809307"/>
                </a:cubicBezTo>
                <a:cubicBezTo>
                  <a:pt x="2326048" y="2813698"/>
                  <a:pt x="2337390" y="2819735"/>
                  <a:pt x="2350927" y="2827418"/>
                </a:cubicBezTo>
                <a:cubicBezTo>
                  <a:pt x="2364098" y="2835101"/>
                  <a:pt x="2373062" y="2842785"/>
                  <a:pt x="2377818" y="2850468"/>
                </a:cubicBezTo>
                <a:cubicBezTo>
                  <a:pt x="2382574" y="2859249"/>
                  <a:pt x="2383306" y="2871871"/>
                  <a:pt x="2380013" y="2888335"/>
                </a:cubicBezTo>
                <a:cubicBezTo>
                  <a:pt x="2376354" y="2903702"/>
                  <a:pt x="2372147" y="2913946"/>
                  <a:pt x="2367391" y="2919068"/>
                </a:cubicBezTo>
                <a:cubicBezTo>
                  <a:pt x="2363732" y="2923459"/>
                  <a:pt x="2351841" y="2915775"/>
                  <a:pt x="2331719" y="2896019"/>
                </a:cubicBezTo>
                <a:cubicBezTo>
                  <a:pt x="2310864" y="2872603"/>
                  <a:pt x="2295132" y="2856139"/>
                  <a:pt x="2284522" y="2846626"/>
                </a:cubicBezTo>
                <a:cubicBezTo>
                  <a:pt x="2284522" y="2846992"/>
                  <a:pt x="2284155" y="2847724"/>
                  <a:pt x="2283424" y="2848821"/>
                </a:cubicBezTo>
                <a:cubicBezTo>
                  <a:pt x="2271350" y="2871139"/>
                  <a:pt x="2260191" y="2887238"/>
                  <a:pt x="2249947" y="2897116"/>
                </a:cubicBezTo>
                <a:cubicBezTo>
                  <a:pt x="2240068" y="2906995"/>
                  <a:pt x="2230922" y="2915227"/>
                  <a:pt x="2222507" y="2921812"/>
                </a:cubicBezTo>
                <a:cubicBezTo>
                  <a:pt x="2214458" y="2928398"/>
                  <a:pt x="2203847" y="2935533"/>
                  <a:pt x="2190676" y="2943216"/>
                </a:cubicBezTo>
                <a:cubicBezTo>
                  <a:pt x="2178237" y="2950167"/>
                  <a:pt x="2168541" y="2956570"/>
                  <a:pt x="2161589" y="2962424"/>
                </a:cubicBezTo>
                <a:cubicBezTo>
                  <a:pt x="2155736" y="2967180"/>
                  <a:pt x="2151894" y="2968461"/>
                  <a:pt x="2150065" y="2966265"/>
                </a:cubicBezTo>
                <a:cubicBezTo>
                  <a:pt x="2148601" y="2964070"/>
                  <a:pt x="2150796" y="2958399"/>
                  <a:pt x="2156650" y="2949253"/>
                </a:cubicBezTo>
                <a:cubicBezTo>
                  <a:pt x="2168724" y="2931691"/>
                  <a:pt x="2181346" y="2913215"/>
                  <a:pt x="2194518" y="2893823"/>
                </a:cubicBezTo>
                <a:cubicBezTo>
                  <a:pt x="2207689" y="2875164"/>
                  <a:pt x="2219580" y="2853212"/>
                  <a:pt x="2230190" y="2827967"/>
                </a:cubicBezTo>
                <a:cubicBezTo>
                  <a:pt x="2233483" y="2817723"/>
                  <a:pt x="2237141" y="2807112"/>
                  <a:pt x="2241166" y="2796136"/>
                </a:cubicBezTo>
                <a:cubicBezTo>
                  <a:pt x="2206774" y="2796136"/>
                  <a:pt x="2172382" y="2796136"/>
                  <a:pt x="2137991" y="2796136"/>
                </a:cubicBezTo>
                <a:close/>
                <a:moveTo>
                  <a:pt x="1782180" y="2796136"/>
                </a:moveTo>
                <a:cubicBezTo>
                  <a:pt x="1802303" y="2811503"/>
                  <a:pt x="1832304" y="2829065"/>
                  <a:pt x="1872184" y="2848821"/>
                </a:cubicBezTo>
                <a:cubicBezTo>
                  <a:pt x="1916088" y="2870773"/>
                  <a:pt x="1942248" y="2884128"/>
                  <a:pt x="1950663" y="2888884"/>
                </a:cubicBezTo>
                <a:cubicBezTo>
                  <a:pt x="1971517" y="2898763"/>
                  <a:pt x="1979384" y="2907361"/>
                  <a:pt x="1974261" y="2914678"/>
                </a:cubicBezTo>
                <a:cubicBezTo>
                  <a:pt x="1968773" y="2921629"/>
                  <a:pt x="1963102" y="2924373"/>
                  <a:pt x="1957249" y="2922910"/>
                </a:cubicBezTo>
                <a:cubicBezTo>
                  <a:pt x="1951760" y="2921812"/>
                  <a:pt x="1945907" y="2920715"/>
                  <a:pt x="1939687" y="2919617"/>
                </a:cubicBezTo>
                <a:cubicBezTo>
                  <a:pt x="1933833" y="2918519"/>
                  <a:pt x="1927430" y="2916873"/>
                  <a:pt x="1920479" y="2914678"/>
                </a:cubicBezTo>
                <a:cubicBezTo>
                  <a:pt x="1913893" y="2912483"/>
                  <a:pt x="1908588" y="2914495"/>
                  <a:pt x="1904563" y="2920715"/>
                </a:cubicBezTo>
                <a:cubicBezTo>
                  <a:pt x="1900905" y="2926203"/>
                  <a:pt x="1896331" y="2928764"/>
                  <a:pt x="1890843" y="2928398"/>
                </a:cubicBezTo>
                <a:cubicBezTo>
                  <a:pt x="1886087" y="2927300"/>
                  <a:pt x="1875477" y="2923825"/>
                  <a:pt x="1859013" y="2917971"/>
                </a:cubicBezTo>
                <a:cubicBezTo>
                  <a:pt x="1852061" y="2915775"/>
                  <a:pt x="1845841" y="2913397"/>
                  <a:pt x="1840353" y="2910836"/>
                </a:cubicBezTo>
                <a:cubicBezTo>
                  <a:pt x="1840353" y="2914129"/>
                  <a:pt x="1839621" y="2917605"/>
                  <a:pt x="1838158" y="2921263"/>
                </a:cubicBezTo>
                <a:cubicBezTo>
                  <a:pt x="1833768" y="2932605"/>
                  <a:pt x="1827365" y="2949253"/>
                  <a:pt x="1818950" y="2971205"/>
                </a:cubicBezTo>
                <a:cubicBezTo>
                  <a:pt x="1815657" y="2979254"/>
                  <a:pt x="1812730" y="2986022"/>
                  <a:pt x="1810169" y="2991511"/>
                </a:cubicBezTo>
                <a:cubicBezTo>
                  <a:pt x="1811267" y="2992608"/>
                  <a:pt x="1812364" y="2993889"/>
                  <a:pt x="1813462" y="2995352"/>
                </a:cubicBezTo>
                <a:cubicBezTo>
                  <a:pt x="1814559" y="2996449"/>
                  <a:pt x="1815840" y="2998096"/>
                  <a:pt x="1817303" y="3000291"/>
                </a:cubicBezTo>
                <a:cubicBezTo>
                  <a:pt x="1817669" y="3001755"/>
                  <a:pt x="1818950" y="3003767"/>
                  <a:pt x="1821145" y="3006328"/>
                </a:cubicBezTo>
                <a:cubicBezTo>
                  <a:pt x="1822243" y="3008523"/>
                  <a:pt x="1822426" y="3011085"/>
                  <a:pt x="1821694" y="3014011"/>
                </a:cubicBezTo>
                <a:cubicBezTo>
                  <a:pt x="1821328" y="3016573"/>
                  <a:pt x="1820779" y="3018951"/>
                  <a:pt x="1820048" y="3021146"/>
                </a:cubicBezTo>
                <a:cubicBezTo>
                  <a:pt x="1820048" y="3023341"/>
                  <a:pt x="1819133" y="3025536"/>
                  <a:pt x="1817303" y="3027731"/>
                </a:cubicBezTo>
                <a:cubicBezTo>
                  <a:pt x="1815840" y="3029195"/>
                  <a:pt x="1814559" y="3031573"/>
                  <a:pt x="1813462" y="3034866"/>
                </a:cubicBezTo>
                <a:cubicBezTo>
                  <a:pt x="1812364" y="3037427"/>
                  <a:pt x="1810169" y="3039073"/>
                  <a:pt x="1806876" y="3039805"/>
                </a:cubicBezTo>
                <a:cubicBezTo>
                  <a:pt x="1795534" y="3040171"/>
                  <a:pt x="1779070" y="3041269"/>
                  <a:pt x="1757484" y="3043098"/>
                </a:cubicBezTo>
                <a:cubicBezTo>
                  <a:pt x="1743947" y="3043098"/>
                  <a:pt x="1728031" y="3043464"/>
                  <a:pt x="1709738" y="3044195"/>
                </a:cubicBezTo>
                <a:cubicBezTo>
                  <a:pt x="1709738" y="3051879"/>
                  <a:pt x="1709738" y="3060111"/>
                  <a:pt x="1709738" y="3068892"/>
                </a:cubicBezTo>
                <a:cubicBezTo>
                  <a:pt x="1799742" y="3068892"/>
                  <a:pt x="1890478" y="3068892"/>
                  <a:pt x="1981945" y="3068892"/>
                </a:cubicBezTo>
                <a:cubicBezTo>
                  <a:pt x="1981945" y="2977790"/>
                  <a:pt x="1981945" y="2886872"/>
                  <a:pt x="1981945" y="2796136"/>
                </a:cubicBezTo>
                <a:cubicBezTo>
                  <a:pt x="1914991" y="2796136"/>
                  <a:pt x="1848402" y="2796136"/>
                  <a:pt x="1782180" y="2796136"/>
                </a:cubicBezTo>
                <a:close/>
                <a:moveTo>
                  <a:pt x="1433141" y="2796136"/>
                </a:moveTo>
                <a:cubicBezTo>
                  <a:pt x="1433141" y="2886140"/>
                  <a:pt x="1433141" y="2977059"/>
                  <a:pt x="1433141" y="3068892"/>
                </a:cubicBezTo>
                <a:cubicBezTo>
                  <a:pt x="1523145" y="3068892"/>
                  <a:pt x="1613880" y="3068892"/>
                  <a:pt x="1705348" y="3068892"/>
                </a:cubicBezTo>
                <a:cubicBezTo>
                  <a:pt x="1705348" y="3060111"/>
                  <a:pt x="1705348" y="3051879"/>
                  <a:pt x="1705348" y="3044195"/>
                </a:cubicBezTo>
                <a:cubicBezTo>
                  <a:pt x="1696567" y="3044195"/>
                  <a:pt x="1687237" y="3044379"/>
                  <a:pt x="1677359" y="3044744"/>
                </a:cubicBezTo>
                <a:cubicBezTo>
                  <a:pt x="1675163" y="3044744"/>
                  <a:pt x="1672968" y="3044561"/>
                  <a:pt x="1670773" y="3044195"/>
                </a:cubicBezTo>
                <a:cubicBezTo>
                  <a:pt x="1670407" y="3044561"/>
                  <a:pt x="1669675" y="3045110"/>
                  <a:pt x="1668578" y="3045842"/>
                </a:cubicBezTo>
                <a:cubicBezTo>
                  <a:pt x="1660895" y="3049135"/>
                  <a:pt x="1652479" y="3044927"/>
                  <a:pt x="1643333" y="3033219"/>
                </a:cubicBezTo>
                <a:cubicBezTo>
                  <a:pt x="1637845" y="3027731"/>
                  <a:pt x="1633637" y="3021329"/>
                  <a:pt x="1630710" y="3014011"/>
                </a:cubicBezTo>
                <a:cubicBezTo>
                  <a:pt x="1627417" y="3007426"/>
                  <a:pt x="1623027" y="2996633"/>
                  <a:pt x="1617539" y="2981632"/>
                </a:cubicBezTo>
                <a:cubicBezTo>
                  <a:pt x="1612051" y="2966997"/>
                  <a:pt x="1608392" y="2956204"/>
                  <a:pt x="1606563" y="2949253"/>
                </a:cubicBezTo>
                <a:cubicBezTo>
                  <a:pt x="1605099" y="2942667"/>
                  <a:pt x="1603270" y="2933520"/>
                  <a:pt x="1601075" y="2921812"/>
                </a:cubicBezTo>
                <a:cubicBezTo>
                  <a:pt x="1601075" y="2920715"/>
                  <a:pt x="1600892" y="2919800"/>
                  <a:pt x="1600526" y="2919068"/>
                </a:cubicBezTo>
                <a:cubicBezTo>
                  <a:pt x="1590282" y="2929313"/>
                  <a:pt x="1581501" y="2937911"/>
                  <a:pt x="1574184" y="2944862"/>
                </a:cubicBezTo>
                <a:cubicBezTo>
                  <a:pt x="1557719" y="2959131"/>
                  <a:pt x="1543267" y="2971571"/>
                  <a:pt x="1530828" y="2982181"/>
                </a:cubicBezTo>
                <a:cubicBezTo>
                  <a:pt x="1518754" y="2992059"/>
                  <a:pt x="1506681" y="3001572"/>
                  <a:pt x="1494607" y="3010719"/>
                </a:cubicBezTo>
                <a:cubicBezTo>
                  <a:pt x="1484363" y="3019499"/>
                  <a:pt x="1477777" y="3022243"/>
                  <a:pt x="1474850" y="3018951"/>
                </a:cubicBezTo>
                <a:cubicBezTo>
                  <a:pt x="1472289" y="3016390"/>
                  <a:pt x="1474667" y="3009987"/>
                  <a:pt x="1481985" y="2999743"/>
                </a:cubicBezTo>
                <a:cubicBezTo>
                  <a:pt x="1509425" y="2963156"/>
                  <a:pt x="1529182" y="2937727"/>
                  <a:pt x="1541255" y="2923459"/>
                </a:cubicBezTo>
                <a:cubicBezTo>
                  <a:pt x="1553329" y="2910287"/>
                  <a:pt x="1571256" y="2889616"/>
                  <a:pt x="1595038" y="2861444"/>
                </a:cubicBezTo>
                <a:cubicBezTo>
                  <a:pt x="1611502" y="2841687"/>
                  <a:pt x="1627235" y="2822662"/>
                  <a:pt x="1642235" y="2804368"/>
                </a:cubicBezTo>
                <a:cubicBezTo>
                  <a:pt x="1633088" y="2804368"/>
                  <a:pt x="1623027" y="2802356"/>
                  <a:pt x="1612051" y="2798331"/>
                </a:cubicBezTo>
                <a:cubicBezTo>
                  <a:pt x="1609856" y="2797966"/>
                  <a:pt x="1608026" y="2797234"/>
                  <a:pt x="1606563" y="2796136"/>
                </a:cubicBezTo>
                <a:cubicBezTo>
                  <a:pt x="1548390" y="2796136"/>
                  <a:pt x="1490582" y="2796136"/>
                  <a:pt x="1433141" y="2796136"/>
                </a:cubicBezTo>
                <a:close/>
                <a:moveTo>
                  <a:pt x="397334" y="2796136"/>
                </a:moveTo>
                <a:cubicBezTo>
                  <a:pt x="397334" y="2796136"/>
                  <a:pt x="397517" y="2796502"/>
                  <a:pt x="397883" y="2797234"/>
                </a:cubicBezTo>
                <a:cubicBezTo>
                  <a:pt x="397517" y="2800527"/>
                  <a:pt x="397334" y="2803454"/>
                  <a:pt x="397334" y="2806015"/>
                </a:cubicBezTo>
                <a:cubicBezTo>
                  <a:pt x="397334" y="2808210"/>
                  <a:pt x="396785" y="2810954"/>
                  <a:pt x="395688" y="2814247"/>
                </a:cubicBezTo>
                <a:cubicBezTo>
                  <a:pt x="394224" y="2816808"/>
                  <a:pt x="393127" y="2820101"/>
                  <a:pt x="392395" y="2824125"/>
                </a:cubicBezTo>
                <a:cubicBezTo>
                  <a:pt x="392395" y="2827418"/>
                  <a:pt x="390200" y="2829797"/>
                  <a:pt x="385809" y="2831260"/>
                </a:cubicBezTo>
                <a:cubicBezTo>
                  <a:pt x="370443" y="2835650"/>
                  <a:pt x="348308" y="2842053"/>
                  <a:pt x="319404" y="2850468"/>
                </a:cubicBezTo>
                <a:cubicBezTo>
                  <a:pt x="325990" y="2855956"/>
                  <a:pt x="333673" y="2863822"/>
                  <a:pt x="342454" y="2874067"/>
                </a:cubicBezTo>
                <a:cubicBezTo>
                  <a:pt x="360382" y="2894921"/>
                  <a:pt x="378675" y="2912483"/>
                  <a:pt x="397334" y="2926751"/>
                </a:cubicBezTo>
                <a:cubicBezTo>
                  <a:pt x="414896" y="2940289"/>
                  <a:pt x="435934" y="2953826"/>
                  <a:pt x="460447" y="2967363"/>
                </a:cubicBezTo>
                <a:cubicBezTo>
                  <a:pt x="484594" y="2980534"/>
                  <a:pt x="503436" y="2992425"/>
                  <a:pt x="516974" y="3003035"/>
                </a:cubicBezTo>
                <a:cubicBezTo>
                  <a:pt x="532340" y="3014011"/>
                  <a:pt x="538377" y="3022975"/>
                  <a:pt x="535084" y="3029927"/>
                </a:cubicBezTo>
                <a:cubicBezTo>
                  <a:pt x="531791" y="3036512"/>
                  <a:pt x="526669" y="3038707"/>
                  <a:pt x="519718" y="3036512"/>
                </a:cubicBezTo>
                <a:cubicBezTo>
                  <a:pt x="513132" y="3034317"/>
                  <a:pt x="506180" y="3032122"/>
                  <a:pt x="498863" y="3029927"/>
                </a:cubicBezTo>
                <a:cubicBezTo>
                  <a:pt x="492277" y="3027731"/>
                  <a:pt x="486606" y="3028280"/>
                  <a:pt x="481850" y="3031573"/>
                </a:cubicBezTo>
                <a:cubicBezTo>
                  <a:pt x="478191" y="3034866"/>
                  <a:pt x="473984" y="3036147"/>
                  <a:pt x="469228" y="3035415"/>
                </a:cubicBezTo>
                <a:cubicBezTo>
                  <a:pt x="464837" y="3034317"/>
                  <a:pt x="461178" y="3036147"/>
                  <a:pt x="458252" y="3040903"/>
                </a:cubicBezTo>
                <a:cubicBezTo>
                  <a:pt x="455690" y="3045293"/>
                  <a:pt x="444531" y="3042732"/>
                  <a:pt x="424774" y="3033219"/>
                </a:cubicBezTo>
                <a:cubicBezTo>
                  <a:pt x="403920" y="3022975"/>
                  <a:pt x="385992" y="3011999"/>
                  <a:pt x="370992" y="3000291"/>
                </a:cubicBezTo>
                <a:cubicBezTo>
                  <a:pt x="356357" y="2988949"/>
                  <a:pt x="341356" y="2975229"/>
                  <a:pt x="325990" y="2959131"/>
                </a:cubicBezTo>
                <a:cubicBezTo>
                  <a:pt x="311355" y="2943399"/>
                  <a:pt x="298733" y="2924739"/>
                  <a:pt x="288122" y="2903153"/>
                </a:cubicBezTo>
                <a:cubicBezTo>
                  <a:pt x="285927" y="2898397"/>
                  <a:pt x="283549" y="2894372"/>
                  <a:pt x="280988" y="2891079"/>
                </a:cubicBezTo>
                <a:cubicBezTo>
                  <a:pt x="280988" y="2949619"/>
                  <a:pt x="280988" y="3008889"/>
                  <a:pt x="280988" y="3068892"/>
                </a:cubicBezTo>
                <a:cubicBezTo>
                  <a:pt x="370992" y="3068892"/>
                  <a:pt x="461727" y="3068892"/>
                  <a:pt x="553195" y="3068892"/>
                </a:cubicBezTo>
                <a:cubicBezTo>
                  <a:pt x="553195" y="2977790"/>
                  <a:pt x="553195" y="2886872"/>
                  <a:pt x="553195" y="2796136"/>
                </a:cubicBezTo>
                <a:cubicBezTo>
                  <a:pt x="501607" y="2796136"/>
                  <a:pt x="449654" y="2796136"/>
                  <a:pt x="397334" y="2796136"/>
                </a:cubicBezTo>
                <a:close/>
                <a:moveTo>
                  <a:pt x="4391" y="2796136"/>
                </a:moveTo>
                <a:cubicBezTo>
                  <a:pt x="4391" y="2886140"/>
                  <a:pt x="4391" y="2977059"/>
                  <a:pt x="4391" y="3068892"/>
                </a:cubicBezTo>
                <a:cubicBezTo>
                  <a:pt x="94395" y="3068892"/>
                  <a:pt x="185130" y="3068892"/>
                  <a:pt x="276598" y="3068892"/>
                </a:cubicBezTo>
                <a:cubicBezTo>
                  <a:pt x="276598" y="3008157"/>
                  <a:pt x="276598" y="2947423"/>
                  <a:pt x="276598" y="2886689"/>
                </a:cubicBezTo>
                <a:cubicBezTo>
                  <a:pt x="272939" y="2884128"/>
                  <a:pt x="266902" y="2881567"/>
                  <a:pt x="258487" y="2879005"/>
                </a:cubicBezTo>
                <a:cubicBezTo>
                  <a:pt x="258121" y="2879005"/>
                  <a:pt x="257572" y="2878823"/>
                  <a:pt x="256841" y="2878457"/>
                </a:cubicBezTo>
                <a:cubicBezTo>
                  <a:pt x="256841" y="2878457"/>
                  <a:pt x="256841" y="2879005"/>
                  <a:pt x="256841" y="2880103"/>
                </a:cubicBezTo>
                <a:cubicBezTo>
                  <a:pt x="247694" y="2908641"/>
                  <a:pt x="235437" y="2931691"/>
                  <a:pt x="220071" y="2949253"/>
                </a:cubicBezTo>
                <a:cubicBezTo>
                  <a:pt x="205436" y="2966814"/>
                  <a:pt x="192082" y="2978888"/>
                  <a:pt x="180008" y="2985473"/>
                </a:cubicBezTo>
                <a:cubicBezTo>
                  <a:pt x="168666" y="2992059"/>
                  <a:pt x="158056" y="2997547"/>
                  <a:pt x="148177" y="3001938"/>
                </a:cubicBezTo>
                <a:cubicBezTo>
                  <a:pt x="139031" y="3006328"/>
                  <a:pt x="127140" y="3010719"/>
                  <a:pt x="112505" y="3015109"/>
                </a:cubicBezTo>
                <a:cubicBezTo>
                  <a:pt x="98236" y="3019499"/>
                  <a:pt x="87077" y="3023341"/>
                  <a:pt x="79028" y="3026634"/>
                </a:cubicBezTo>
                <a:cubicBezTo>
                  <a:pt x="73540" y="3028829"/>
                  <a:pt x="70247" y="3029012"/>
                  <a:pt x="69150" y="3027183"/>
                </a:cubicBezTo>
                <a:cubicBezTo>
                  <a:pt x="68052" y="3024987"/>
                  <a:pt x="70979" y="3020963"/>
                  <a:pt x="77931" y="3015109"/>
                </a:cubicBezTo>
                <a:cubicBezTo>
                  <a:pt x="93663" y="3001938"/>
                  <a:pt x="110859" y="2988583"/>
                  <a:pt x="129518" y="2975046"/>
                </a:cubicBezTo>
                <a:cubicBezTo>
                  <a:pt x="147080" y="2961875"/>
                  <a:pt x="163544" y="2945411"/>
                  <a:pt x="178910" y="2925654"/>
                </a:cubicBezTo>
                <a:cubicBezTo>
                  <a:pt x="188789" y="2912483"/>
                  <a:pt x="197570" y="2897116"/>
                  <a:pt x="205253" y="2879555"/>
                </a:cubicBezTo>
                <a:cubicBezTo>
                  <a:pt x="201960" y="2879921"/>
                  <a:pt x="198667" y="2880835"/>
                  <a:pt x="195375" y="2882299"/>
                </a:cubicBezTo>
                <a:cubicBezTo>
                  <a:pt x="184398" y="2884494"/>
                  <a:pt x="176532" y="2883945"/>
                  <a:pt x="171776" y="2880652"/>
                </a:cubicBezTo>
                <a:cubicBezTo>
                  <a:pt x="168117" y="2876993"/>
                  <a:pt x="164276" y="2873883"/>
                  <a:pt x="160251" y="2871322"/>
                </a:cubicBezTo>
                <a:cubicBezTo>
                  <a:pt x="156958" y="2869127"/>
                  <a:pt x="154214" y="2866383"/>
                  <a:pt x="152019" y="2863090"/>
                </a:cubicBezTo>
                <a:cubicBezTo>
                  <a:pt x="150556" y="2860529"/>
                  <a:pt x="148909" y="2856322"/>
                  <a:pt x="147080" y="2850468"/>
                </a:cubicBezTo>
                <a:cubicBezTo>
                  <a:pt x="145982" y="2844980"/>
                  <a:pt x="144702" y="2839492"/>
                  <a:pt x="143238" y="2834004"/>
                </a:cubicBezTo>
                <a:cubicBezTo>
                  <a:pt x="142141" y="2828516"/>
                  <a:pt x="148177" y="2824491"/>
                  <a:pt x="161349" y="2821930"/>
                </a:cubicBezTo>
                <a:cubicBezTo>
                  <a:pt x="181106" y="2818271"/>
                  <a:pt x="203424" y="2812417"/>
                  <a:pt x="228303" y="2804368"/>
                </a:cubicBezTo>
                <a:cubicBezTo>
                  <a:pt x="228669" y="2801807"/>
                  <a:pt x="229217" y="2799063"/>
                  <a:pt x="229949" y="2796136"/>
                </a:cubicBezTo>
                <a:cubicBezTo>
                  <a:pt x="154946" y="2796136"/>
                  <a:pt x="79760" y="2796136"/>
                  <a:pt x="4391" y="2796136"/>
                </a:cubicBezTo>
                <a:close/>
                <a:moveTo>
                  <a:pt x="3128963" y="2795587"/>
                </a:moveTo>
                <a:cubicBezTo>
                  <a:pt x="3128963" y="2805832"/>
                  <a:pt x="3128963" y="2816991"/>
                  <a:pt x="3128963" y="2829065"/>
                </a:cubicBezTo>
                <a:cubicBezTo>
                  <a:pt x="3130426" y="2827967"/>
                  <a:pt x="3132622" y="2827053"/>
                  <a:pt x="3135549" y="2826321"/>
                </a:cubicBezTo>
                <a:cubicBezTo>
                  <a:pt x="3137012" y="2820833"/>
                  <a:pt x="3139390" y="2814613"/>
                  <a:pt x="3142683" y="2807661"/>
                </a:cubicBezTo>
                <a:cubicBezTo>
                  <a:pt x="3143781" y="2803271"/>
                  <a:pt x="3145061" y="2799246"/>
                  <a:pt x="3146525" y="2795587"/>
                </a:cubicBezTo>
                <a:cubicBezTo>
                  <a:pt x="3140671" y="2795587"/>
                  <a:pt x="3134817" y="2795587"/>
                  <a:pt x="3128963" y="2795587"/>
                </a:cubicBezTo>
                <a:close/>
                <a:moveTo>
                  <a:pt x="3103169" y="2795587"/>
                </a:moveTo>
                <a:cubicBezTo>
                  <a:pt x="3100974" y="2796685"/>
                  <a:pt x="3098779" y="2798149"/>
                  <a:pt x="3096583" y="2799978"/>
                </a:cubicBezTo>
                <a:cubicBezTo>
                  <a:pt x="3092193" y="2801441"/>
                  <a:pt x="3087985" y="2802905"/>
                  <a:pt x="3083961" y="2804368"/>
                </a:cubicBezTo>
                <a:cubicBezTo>
                  <a:pt x="3084327" y="2805832"/>
                  <a:pt x="3085241" y="2808210"/>
                  <a:pt x="3086705" y="2811503"/>
                </a:cubicBezTo>
                <a:cubicBezTo>
                  <a:pt x="3087803" y="2815893"/>
                  <a:pt x="3089449" y="2820283"/>
                  <a:pt x="3091644" y="2824674"/>
                </a:cubicBezTo>
                <a:cubicBezTo>
                  <a:pt x="3092742" y="2829065"/>
                  <a:pt x="3094754" y="2832541"/>
                  <a:pt x="3097681" y="2835101"/>
                </a:cubicBezTo>
                <a:cubicBezTo>
                  <a:pt x="3098779" y="2836565"/>
                  <a:pt x="3099510" y="2838394"/>
                  <a:pt x="3099876" y="2840589"/>
                </a:cubicBezTo>
                <a:cubicBezTo>
                  <a:pt x="3100974" y="2840224"/>
                  <a:pt x="3102803" y="2839675"/>
                  <a:pt x="3105364" y="2838943"/>
                </a:cubicBezTo>
                <a:cubicBezTo>
                  <a:pt x="3110852" y="2836748"/>
                  <a:pt x="3117255" y="2834004"/>
                  <a:pt x="3124572" y="2830711"/>
                </a:cubicBezTo>
                <a:cubicBezTo>
                  <a:pt x="3124572" y="2818637"/>
                  <a:pt x="3124572" y="2806929"/>
                  <a:pt x="3124572" y="2795587"/>
                </a:cubicBezTo>
                <a:cubicBezTo>
                  <a:pt x="3117621" y="2795587"/>
                  <a:pt x="3110486" y="2795587"/>
                  <a:pt x="3103169" y="2795587"/>
                </a:cubicBezTo>
                <a:close/>
                <a:moveTo>
                  <a:pt x="3029081" y="2795587"/>
                </a:moveTo>
                <a:cubicBezTo>
                  <a:pt x="3020300" y="2795587"/>
                  <a:pt x="3011519" y="2795771"/>
                  <a:pt x="3002738" y="2796136"/>
                </a:cubicBezTo>
                <a:cubicBezTo>
                  <a:pt x="3002372" y="2810405"/>
                  <a:pt x="3002006" y="2824674"/>
                  <a:pt x="3001640" y="2838943"/>
                </a:cubicBezTo>
                <a:cubicBezTo>
                  <a:pt x="3001640" y="2857968"/>
                  <a:pt x="3001458" y="2878457"/>
                  <a:pt x="3001092" y="2900409"/>
                </a:cubicBezTo>
                <a:cubicBezTo>
                  <a:pt x="3001092" y="2921629"/>
                  <a:pt x="3002738" y="2945777"/>
                  <a:pt x="3006031" y="2972851"/>
                </a:cubicBezTo>
                <a:cubicBezTo>
                  <a:pt x="3007494" y="2988217"/>
                  <a:pt x="3004018" y="2998279"/>
                  <a:pt x="2995604" y="3003035"/>
                </a:cubicBezTo>
                <a:cubicBezTo>
                  <a:pt x="2986823" y="3007426"/>
                  <a:pt x="2981335" y="3012548"/>
                  <a:pt x="2979139" y="3018402"/>
                </a:cubicBezTo>
                <a:cubicBezTo>
                  <a:pt x="2976944" y="3023158"/>
                  <a:pt x="2974200" y="3025902"/>
                  <a:pt x="2970907" y="3026634"/>
                </a:cubicBezTo>
                <a:cubicBezTo>
                  <a:pt x="2967615" y="3026634"/>
                  <a:pt x="2963407" y="3024073"/>
                  <a:pt x="2958285" y="3018951"/>
                </a:cubicBezTo>
                <a:cubicBezTo>
                  <a:pt x="2953895" y="3013463"/>
                  <a:pt x="2950419" y="3002669"/>
                  <a:pt x="2947858" y="2986571"/>
                </a:cubicBezTo>
                <a:cubicBezTo>
                  <a:pt x="2945296" y="2962058"/>
                  <a:pt x="2944382" y="2940655"/>
                  <a:pt x="2945114" y="2922361"/>
                </a:cubicBezTo>
                <a:cubicBezTo>
                  <a:pt x="2946211" y="2904434"/>
                  <a:pt x="2946943" y="2885957"/>
                  <a:pt x="2947309" y="2866932"/>
                </a:cubicBezTo>
                <a:cubicBezTo>
                  <a:pt x="2947675" y="2848273"/>
                  <a:pt x="2949138" y="2826138"/>
                  <a:pt x="2951699" y="2800527"/>
                </a:cubicBezTo>
                <a:cubicBezTo>
                  <a:pt x="2951699" y="2799063"/>
                  <a:pt x="2951699" y="2797600"/>
                  <a:pt x="2951699" y="2796136"/>
                </a:cubicBezTo>
                <a:cubicBezTo>
                  <a:pt x="2918771" y="2796136"/>
                  <a:pt x="2885660" y="2796136"/>
                  <a:pt x="2852366" y="2796136"/>
                </a:cubicBezTo>
                <a:cubicBezTo>
                  <a:pt x="2852366" y="2886140"/>
                  <a:pt x="2852366" y="2977059"/>
                  <a:pt x="2852366" y="3068892"/>
                </a:cubicBezTo>
                <a:cubicBezTo>
                  <a:pt x="2942370" y="3068892"/>
                  <a:pt x="3033105" y="3068892"/>
                  <a:pt x="3124572" y="3068892"/>
                </a:cubicBezTo>
                <a:cubicBezTo>
                  <a:pt x="3124572" y="3007426"/>
                  <a:pt x="3124572" y="2946326"/>
                  <a:pt x="3124572" y="2885591"/>
                </a:cubicBezTo>
                <a:cubicBezTo>
                  <a:pt x="3122377" y="2885591"/>
                  <a:pt x="3120731" y="2885225"/>
                  <a:pt x="3119633" y="2884494"/>
                </a:cubicBezTo>
                <a:cubicBezTo>
                  <a:pt x="3116340" y="2881933"/>
                  <a:pt x="3113048" y="2879737"/>
                  <a:pt x="3109755" y="2877908"/>
                </a:cubicBezTo>
                <a:cubicBezTo>
                  <a:pt x="3106462" y="2876811"/>
                  <a:pt x="3103718" y="2874798"/>
                  <a:pt x="3101523" y="2871871"/>
                </a:cubicBezTo>
                <a:cubicBezTo>
                  <a:pt x="3102620" y="2881018"/>
                  <a:pt x="3099876" y="2887238"/>
                  <a:pt x="3093291" y="2890531"/>
                </a:cubicBezTo>
                <a:cubicBezTo>
                  <a:pt x="3086705" y="2893823"/>
                  <a:pt x="3080668" y="2893641"/>
                  <a:pt x="3075180" y="2889982"/>
                </a:cubicBezTo>
                <a:cubicBezTo>
                  <a:pt x="3070424" y="2886689"/>
                  <a:pt x="3065302" y="2881567"/>
                  <a:pt x="3059814" y="2874615"/>
                </a:cubicBezTo>
                <a:cubicBezTo>
                  <a:pt x="3057618" y="2872054"/>
                  <a:pt x="3055789" y="2869676"/>
                  <a:pt x="3054326" y="2867481"/>
                </a:cubicBezTo>
                <a:cubicBezTo>
                  <a:pt x="3053228" y="2866383"/>
                  <a:pt x="3052130" y="2864554"/>
                  <a:pt x="3051033" y="2861993"/>
                </a:cubicBezTo>
                <a:cubicBezTo>
                  <a:pt x="3050667" y="2860529"/>
                  <a:pt x="3049752" y="2858700"/>
                  <a:pt x="3048289" y="2856505"/>
                </a:cubicBezTo>
                <a:cubicBezTo>
                  <a:pt x="3047191" y="2855041"/>
                  <a:pt x="3045179" y="2850651"/>
                  <a:pt x="3042252" y="2843333"/>
                </a:cubicBezTo>
                <a:cubicBezTo>
                  <a:pt x="3039691" y="2836382"/>
                  <a:pt x="3036764" y="2826687"/>
                  <a:pt x="3033471" y="2814247"/>
                </a:cubicBezTo>
                <a:cubicBezTo>
                  <a:pt x="3032007" y="2807661"/>
                  <a:pt x="3030544" y="2801441"/>
                  <a:pt x="3029081" y="2795587"/>
                </a:cubicBezTo>
                <a:close/>
                <a:moveTo>
                  <a:pt x="1108417" y="2795587"/>
                </a:moveTo>
                <a:cubicBezTo>
                  <a:pt x="1108051" y="2798880"/>
                  <a:pt x="1107136" y="2802722"/>
                  <a:pt x="1105673" y="2807112"/>
                </a:cubicBezTo>
                <a:cubicBezTo>
                  <a:pt x="1101282" y="2819186"/>
                  <a:pt x="1095062" y="2836382"/>
                  <a:pt x="1087013" y="2858700"/>
                </a:cubicBezTo>
                <a:cubicBezTo>
                  <a:pt x="1079330" y="2880652"/>
                  <a:pt x="1074025" y="2893275"/>
                  <a:pt x="1071098" y="2896567"/>
                </a:cubicBezTo>
                <a:cubicBezTo>
                  <a:pt x="1070000" y="2897665"/>
                  <a:pt x="1068903" y="2898580"/>
                  <a:pt x="1067805" y="2899311"/>
                </a:cubicBezTo>
                <a:cubicBezTo>
                  <a:pt x="1067805" y="2901507"/>
                  <a:pt x="1067622" y="2903702"/>
                  <a:pt x="1067256" y="2905897"/>
                </a:cubicBezTo>
                <a:cubicBezTo>
                  <a:pt x="1067256" y="2907361"/>
                  <a:pt x="1066525" y="2909373"/>
                  <a:pt x="1065061" y="2911934"/>
                </a:cubicBezTo>
                <a:cubicBezTo>
                  <a:pt x="1063963" y="2914129"/>
                  <a:pt x="1062866" y="2916873"/>
                  <a:pt x="1061768" y="2920166"/>
                </a:cubicBezTo>
                <a:cubicBezTo>
                  <a:pt x="1061768" y="2922727"/>
                  <a:pt x="1059756" y="2924373"/>
                  <a:pt x="1055731" y="2925105"/>
                </a:cubicBezTo>
                <a:cubicBezTo>
                  <a:pt x="1046951" y="2926203"/>
                  <a:pt x="1034328" y="2928398"/>
                  <a:pt x="1017864" y="2931691"/>
                </a:cubicBezTo>
                <a:cubicBezTo>
                  <a:pt x="1011278" y="2932057"/>
                  <a:pt x="1003778" y="2932971"/>
                  <a:pt x="995363" y="2934435"/>
                </a:cubicBezTo>
                <a:cubicBezTo>
                  <a:pt x="995363" y="2978339"/>
                  <a:pt x="995363" y="3023158"/>
                  <a:pt x="995363" y="3068892"/>
                </a:cubicBezTo>
                <a:cubicBezTo>
                  <a:pt x="1085367" y="3068892"/>
                  <a:pt x="1176102" y="3068892"/>
                  <a:pt x="1267570" y="3068892"/>
                </a:cubicBezTo>
                <a:cubicBezTo>
                  <a:pt x="1267570" y="2977790"/>
                  <a:pt x="1267570" y="2886872"/>
                  <a:pt x="1267570" y="2796136"/>
                </a:cubicBezTo>
                <a:cubicBezTo>
                  <a:pt x="1252203" y="2796136"/>
                  <a:pt x="1237202" y="2795953"/>
                  <a:pt x="1222568" y="2795587"/>
                </a:cubicBezTo>
                <a:cubicBezTo>
                  <a:pt x="1222568" y="2809125"/>
                  <a:pt x="1223117" y="2824491"/>
                  <a:pt x="1224214" y="2841687"/>
                </a:cubicBezTo>
                <a:cubicBezTo>
                  <a:pt x="1225312" y="2875713"/>
                  <a:pt x="1224763" y="2908092"/>
                  <a:pt x="1222568" y="2938825"/>
                </a:cubicBezTo>
                <a:cubicBezTo>
                  <a:pt x="1220373" y="2968827"/>
                  <a:pt x="1214336" y="2991145"/>
                  <a:pt x="1204457" y="3005779"/>
                </a:cubicBezTo>
                <a:cubicBezTo>
                  <a:pt x="1198603" y="3013463"/>
                  <a:pt x="1190554" y="3018036"/>
                  <a:pt x="1180310" y="3019499"/>
                </a:cubicBezTo>
                <a:cubicBezTo>
                  <a:pt x="1171163" y="3020597"/>
                  <a:pt x="1162565" y="3024073"/>
                  <a:pt x="1154516" y="3029927"/>
                </a:cubicBezTo>
                <a:cubicBezTo>
                  <a:pt x="1147565" y="3035415"/>
                  <a:pt x="1141345" y="3038525"/>
                  <a:pt x="1135857" y="3039256"/>
                </a:cubicBezTo>
                <a:cubicBezTo>
                  <a:pt x="1130369" y="3040354"/>
                  <a:pt x="1126527" y="3039073"/>
                  <a:pt x="1124332" y="3035415"/>
                </a:cubicBezTo>
                <a:cubicBezTo>
                  <a:pt x="1122137" y="3031024"/>
                  <a:pt x="1118661" y="3027183"/>
                  <a:pt x="1113905" y="3023890"/>
                </a:cubicBezTo>
                <a:cubicBezTo>
                  <a:pt x="1109148" y="3020597"/>
                  <a:pt x="1106038" y="3016024"/>
                  <a:pt x="1104575" y="3010170"/>
                </a:cubicBezTo>
                <a:cubicBezTo>
                  <a:pt x="1103477" y="3004682"/>
                  <a:pt x="1100184" y="2999377"/>
                  <a:pt x="1094696" y="2994255"/>
                </a:cubicBezTo>
                <a:cubicBezTo>
                  <a:pt x="1089208" y="2989864"/>
                  <a:pt x="1086830" y="2986754"/>
                  <a:pt x="1087562" y="2984925"/>
                </a:cubicBezTo>
                <a:cubicBezTo>
                  <a:pt x="1088660" y="2982364"/>
                  <a:pt x="1093233" y="2981266"/>
                  <a:pt x="1101282" y="2981632"/>
                </a:cubicBezTo>
                <a:cubicBezTo>
                  <a:pt x="1108965" y="2981632"/>
                  <a:pt x="1116283" y="2981998"/>
                  <a:pt x="1123234" y="2982729"/>
                </a:cubicBezTo>
                <a:cubicBezTo>
                  <a:pt x="1129820" y="2982729"/>
                  <a:pt x="1134759" y="2980900"/>
                  <a:pt x="1138052" y="2977241"/>
                </a:cubicBezTo>
                <a:cubicBezTo>
                  <a:pt x="1141345" y="2975046"/>
                  <a:pt x="1144272" y="2969375"/>
                  <a:pt x="1146833" y="2960229"/>
                </a:cubicBezTo>
                <a:cubicBezTo>
                  <a:pt x="1149028" y="2951448"/>
                  <a:pt x="1151406" y="2937727"/>
                  <a:pt x="1153967" y="2919068"/>
                </a:cubicBezTo>
                <a:cubicBezTo>
                  <a:pt x="1156162" y="2901141"/>
                  <a:pt x="1156894" y="2878823"/>
                  <a:pt x="1156162" y="2852114"/>
                </a:cubicBezTo>
                <a:cubicBezTo>
                  <a:pt x="1156162" y="2832357"/>
                  <a:pt x="1155614" y="2813515"/>
                  <a:pt x="1154516" y="2795587"/>
                </a:cubicBezTo>
                <a:cubicBezTo>
                  <a:pt x="1139150" y="2795587"/>
                  <a:pt x="1123783" y="2795587"/>
                  <a:pt x="1108417" y="2795587"/>
                </a:cubicBezTo>
                <a:close/>
                <a:moveTo>
                  <a:pt x="718766" y="2795587"/>
                </a:moveTo>
                <a:cubicBezTo>
                  <a:pt x="718766" y="2885957"/>
                  <a:pt x="718766" y="2977059"/>
                  <a:pt x="718766" y="3068892"/>
                </a:cubicBezTo>
                <a:cubicBezTo>
                  <a:pt x="808770" y="3068892"/>
                  <a:pt x="899505" y="3068892"/>
                  <a:pt x="990973" y="3068892"/>
                </a:cubicBezTo>
                <a:cubicBezTo>
                  <a:pt x="990973" y="3023890"/>
                  <a:pt x="990973" y="2979437"/>
                  <a:pt x="990973" y="2935533"/>
                </a:cubicBezTo>
                <a:cubicBezTo>
                  <a:pt x="980728" y="2936630"/>
                  <a:pt x="969020" y="2938093"/>
                  <a:pt x="955849" y="2939923"/>
                </a:cubicBezTo>
                <a:cubicBezTo>
                  <a:pt x="952556" y="2939923"/>
                  <a:pt x="949446" y="2939923"/>
                  <a:pt x="946519" y="2939923"/>
                </a:cubicBezTo>
                <a:cubicBezTo>
                  <a:pt x="946154" y="2940289"/>
                  <a:pt x="945788" y="2941387"/>
                  <a:pt x="945422" y="2943216"/>
                </a:cubicBezTo>
                <a:cubicBezTo>
                  <a:pt x="944324" y="2947972"/>
                  <a:pt x="941946" y="2951082"/>
                  <a:pt x="938287" y="2952545"/>
                </a:cubicBezTo>
                <a:cubicBezTo>
                  <a:pt x="934629" y="2953643"/>
                  <a:pt x="929141" y="2949070"/>
                  <a:pt x="921823" y="2938825"/>
                </a:cubicBezTo>
                <a:cubicBezTo>
                  <a:pt x="913042" y="2926386"/>
                  <a:pt x="904810" y="2909556"/>
                  <a:pt x="897127" y="2888335"/>
                </a:cubicBezTo>
                <a:cubicBezTo>
                  <a:pt x="889444" y="2867481"/>
                  <a:pt x="883224" y="2842419"/>
                  <a:pt x="878468" y="2813149"/>
                </a:cubicBezTo>
                <a:cubicBezTo>
                  <a:pt x="877370" y="2807295"/>
                  <a:pt x="877187" y="2801441"/>
                  <a:pt x="877919" y="2795587"/>
                </a:cubicBezTo>
                <a:cubicBezTo>
                  <a:pt x="863284" y="2795587"/>
                  <a:pt x="848649" y="2795771"/>
                  <a:pt x="834015" y="2796136"/>
                </a:cubicBezTo>
                <a:cubicBezTo>
                  <a:pt x="834015" y="2820283"/>
                  <a:pt x="833832" y="2845895"/>
                  <a:pt x="833466" y="2872969"/>
                </a:cubicBezTo>
                <a:cubicBezTo>
                  <a:pt x="833100" y="2903702"/>
                  <a:pt x="835295" y="2938277"/>
                  <a:pt x="840051" y="2976693"/>
                </a:cubicBezTo>
                <a:cubicBezTo>
                  <a:pt x="842247" y="2991327"/>
                  <a:pt x="838954" y="3001023"/>
                  <a:pt x="830173" y="3005779"/>
                </a:cubicBezTo>
                <a:cubicBezTo>
                  <a:pt x="822124" y="3010170"/>
                  <a:pt x="816819" y="3015109"/>
                  <a:pt x="814258" y="3020597"/>
                </a:cubicBezTo>
                <a:cubicBezTo>
                  <a:pt x="812794" y="3025353"/>
                  <a:pt x="810233" y="3028097"/>
                  <a:pt x="806574" y="3028829"/>
                </a:cubicBezTo>
                <a:cubicBezTo>
                  <a:pt x="803282" y="3028829"/>
                  <a:pt x="799257" y="3026451"/>
                  <a:pt x="794501" y="3021695"/>
                </a:cubicBezTo>
                <a:cubicBezTo>
                  <a:pt x="790110" y="3016207"/>
                  <a:pt x="786635" y="3005779"/>
                  <a:pt x="784074" y="2990413"/>
                </a:cubicBezTo>
                <a:cubicBezTo>
                  <a:pt x="779683" y="2956387"/>
                  <a:pt x="778037" y="2926751"/>
                  <a:pt x="779134" y="2901507"/>
                </a:cubicBezTo>
                <a:cubicBezTo>
                  <a:pt x="780232" y="2876993"/>
                  <a:pt x="781147" y="2851749"/>
                  <a:pt x="781878" y="2825772"/>
                </a:cubicBezTo>
                <a:cubicBezTo>
                  <a:pt x="781878" y="2816625"/>
                  <a:pt x="782061" y="2806747"/>
                  <a:pt x="782427" y="2796136"/>
                </a:cubicBezTo>
                <a:cubicBezTo>
                  <a:pt x="761207" y="2796136"/>
                  <a:pt x="739986" y="2795953"/>
                  <a:pt x="718766" y="2795587"/>
                </a:cubicBezTo>
                <a:close/>
                <a:moveTo>
                  <a:pt x="3321593" y="2795039"/>
                </a:moveTo>
                <a:cubicBezTo>
                  <a:pt x="3324154" y="2870042"/>
                  <a:pt x="3324337" y="2926935"/>
                  <a:pt x="3322142" y="2965717"/>
                </a:cubicBezTo>
                <a:cubicBezTo>
                  <a:pt x="3321044" y="2980351"/>
                  <a:pt x="3317751" y="2993157"/>
                  <a:pt x="3312263" y="3004133"/>
                </a:cubicBezTo>
                <a:cubicBezTo>
                  <a:pt x="3306775" y="3014377"/>
                  <a:pt x="3299824" y="3022609"/>
                  <a:pt x="3291409" y="3028829"/>
                </a:cubicBezTo>
                <a:cubicBezTo>
                  <a:pt x="3283726" y="3034317"/>
                  <a:pt x="3275859" y="3037976"/>
                  <a:pt x="3267810" y="3039805"/>
                </a:cubicBezTo>
                <a:cubicBezTo>
                  <a:pt x="3260127" y="3040903"/>
                  <a:pt x="3254456" y="3044379"/>
                  <a:pt x="3250797" y="3050233"/>
                </a:cubicBezTo>
                <a:cubicBezTo>
                  <a:pt x="3247504" y="3054989"/>
                  <a:pt x="3242565" y="3057550"/>
                  <a:pt x="3235980" y="3057916"/>
                </a:cubicBezTo>
                <a:cubicBezTo>
                  <a:pt x="3230492" y="3057916"/>
                  <a:pt x="3225918" y="3054074"/>
                  <a:pt x="3222260" y="3046391"/>
                </a:cubicBezTo>
                <a:cubicBezTo>
                  <a:pt x="3218967" y="3038707"/>
                  <a:pt x="3215491" y="3033768"/>
                  <a:pt x="3211832" y="3031573"/>
                </a:cubicBezTo>
                <a:cubicBezTo>
                  <a:pt x="3208173" y="3029378"/>
                  <a:pt x="3205795" y="3026085"/>
                  <a:pt x="3204698" y="3021695"/>
                </a:cubicBezTo>
                <a:cubicBezTo>
                  <a:pt x="3204698" y="3018036"/>
                  <a:pt x="3201771" y="3013646"/>
                  <a:pt x="3195917" y="3008523"/>
                </a:cubicBezTo>
                <a:cubicBezTo>
                  <a:pt x="3190429" y="3003767"/>
                  <a:pt x="3188600" y="3000291"/>
                  <a:pt x="3190429" y="2998096"/>
                </a:cubicBezTo>
                <a:cubicBezTo>
                  <a:pt x="3190429" y="2995901"/>
                  <a:pt x="3194819" y="2995169"/>
                  <a:pt x="3203600" y="2995901"/>
                </a:cubicBezTo>
                <a:cubicBezTo>
                  <a:pt x="3212381" y="2996999"/>
                  <a:pt x="3219516" y="2997181"/>
                  <a:pt x="3225004" y="2996449"/>
                </a:cubicBezTo>
                <a:cubicBezTo>
                  <a:pt x="3230492" y="2996084"/>
                  <a:pt x="3234333" y="2994620"/>
                  <a:pt x="3236528" y="2992059"/>
                </a:cubicBezTo>
                <a:cubicBezTo>
                  <a:pt x="3242016" y="2990961"/>
                  <a:pt x="3245858" y="2987486"/>
                  <a:pt x="3248053" y="2981632"/>
                </a:cubicBezTo>
                <a:cubicBezTo>
                  <a:pt x="3249517" y="2976144"/>
                  <a:pt x="3250980" y="2968095"/>
                  <a:pt x="3252444" y="2957485"/>
                </a:cubicBezTo>
                <a:cubicBezTo>
                  <a:pt x="3255737" y="2872603"/>
                  <a:pt x="3257200" y="2818637"/>
                  <a:pt x="3256834" y="2795587"/>
                </a:cubicBezTo>
                <a:cubicBezTo>
                  <a:pt x="3238175" y="2795587"/>
                  <a:pt x="3219698" y="2795587"/>
                  <a:pt x="3201405" y="2795587"/>
                </a:cubicBezTo>
                <a:cubicBezTo>
                  <a:pt x="3200307" y="2797051"/>
                  <a:pt x="3199393" y="2799063"/>
                  <a:pt x="3198661" y="2801624"/>
                </a:cubicBezTo>
                <a:cubicBezTo>
                  <a:pt x="3199759" y="2801624"/>
                  <a:pt x="3201039" y="2802173"/>
                  <a:pt x="3202503" y="2803271"/>
                </a:cubicBezTo>
                <a:cubicBezTo>
                  <a:pt x="3204698" y="2804734"/>
                  <a:pt x="3206710" y="2806198"/>
                  <a:pt x="3208539" y="2807661"/>
                </a:cubicBezTo>
                <a:cubicBezTo>
                  <a:pt x="3210003" y="2808027"/>
                  <a:pt x="3211832" y="2809125"/>
                  <a:pt x="3214027" y="2810954"/>
                </a:cubicBezTo>
                <a:cubicBezTo>
                  <a:pt x="3215125" y="2812051"/>
                  <a:pt x="3216954" y="2813698"/>
                  <a:pt x="3219516" y="2815893"/>
                </a:cubicBezTo>
                <a:cubicBezTo>
                  <a:pt x="3221711" y="2817357"/>
                  <a:pt x="3222991" y="2819735"/>
                  <a:pt x="3223357" y="2823028"/>
                </a:cubicBezTo>
                <a:cubicBezTo>
                  <a:pt x="3223357" y="2825589"/>
                  <a:pt x="3223540" y="2828150"/>
                  <a:pt x="3223906" y="2830711"/>
                </a:cubicBezTo>
                <a:cubicBezTo>
                  <a:pt x="3223906" y="2832175"/>
                  <a:pt x="3223723" y="2834553"/>
                  <a:pt x="3223357" y="2837845"/>
                </a:cubicBezTo>
                <a:cubicBezTo>
                  <a:pt x="3222260" y="2840041"/>
                  <a:pt x="3221711" y="2842968"/>
                  <a:pt x="3221711" y="2846626"/>
                </a:cubicBezTo>
                <a:cubicBezTo>
                  <a:pt x="3221711" y="2849187"/>
                  <a:pt x="3220064" y="2851383"/>
                  <a:pt x="3216771" y="2853212"/>
                </a:cubicBezTo>
                <a:cubicBezTo>
                  <a:pt x="3210186" y="2855773"/>
                  <a:pt x="3200307" y="2859981"/>
                  <a:pt x="3187136" y="2865834"/>
                </a:cubicBezTo>
                <a:cubicBezTo>
                  <a:pt x="3174696" y="2870591"/>
                  <a:pt x="3158415" y="2876445"/>
                  <a:pt x="3138293" y="2883396"/>
                </a:cubicBezTo>
                <a:cubicBezTo>
                  <a:pt x="3135000" y="2884494"/>
                  <a:pt x="3131890" y="2885225"/>
                  <a:pt x="3128963" y="2885591"/>
                </a:cubicBezTo>
                <a:cubicBezTo>
                  <a:pt x="3128963" y="2945960"/>
                  <a:pt x="3128963" y="3007060"/>
                  <a:pt x="3128963" y="3068892"/>
                </a:cubicBezTo>
                <a:cubicBezTo>
                  <a:pt x="3218967" y="3068892"/>
                  <a:pt x="3309702" y="3068892"/>
                  <a:pt x="3401170" y="3068892"/>
                </a:cubicBezTo>
                <a:cubicBezTo>
                  <a:pt x="3401170" y="2977790"/>
                  <a:pt x="3401170" y="2886872"/>
                  <a:pt x="3401170" y="2796136"/>
                </a:cubicBezTo>
                <a:cubicBezTo>
                  <a:pt x="3374827" y="2796136"/>
                  <a:pt x="3348302" y="2795771"/>
                  <a:pt x="3321593" y="2795039"/>
                </a:cubicBezTo>
                <a:close/>
                <a:moveTo>
                  <a:pt x="3124572" y="2785160"/>
                </a:moveTo>
                <a:cubicBezTo>
                  <a:pt x="3119816" y="2787355"/>
                  <a:pt x="3114877" y="2789734"/>
                  <a:pt x="3109755" y="2792295"/>
                </a:cubicBezTo>
                <a:cubicBezTo>
                  <a:pt x="3114145" y="2792295"/>
                  <a:pt x="3119084" y="2792295"/>
                  <a:pt x="3124572" y="2792295"/>
                </a:cubicBezTo>
                <a:cubicBezTo>
                  <a:pt x="3124572" y="2790099"/>
                  <a:pt x="3124572" y="2787721"/>
                  <a:pt x="3124572" y="2785160"/>
                </a:cubicBezTo>
                <a:close/>
                <a:moveTo>
                  <a:pt x="3146525" y="2776379"/>
                </a:moveTo>
                <a:cubicBezTo>
                  <a:pt x="3146159" y="2776379"/>
                  <a:pt x="3140488" y="2778575"/>
                  <a:pt x="3129512" y="2782965"/>
                </a:cubicBezTo>
                <a:cubicBezTo>
                  <a:pt x="3129512" y="2782965"/>
                  <a:pt x="3129329" y="2782965"/>
                  <a:pt x="3128963" y="2782965"/>
                </a:cubicBezTo>
                <a:cubicBezTo>
                  <a:pt x="3128963" y="2785526"/>
                  <a:pt x="3128963" y="2788636"/>
                  <a:pt x="3128963" y="2792295"/>
                </a:cubicBezTo>
                <a:cubicBezTo>
                  <a:pt x="3134451" y="2792295"/>
                  <a:pt x="3140488" y="2792295"/>
                  <a:pt x="3147073" y="2792295"/>
                </a:cubicBezTo>
                <a:cubicBezTo>
                  <a:pt x="3149269" y="2783148"/>
                  <a:pt x="3149086" y="2777843"/>
                  <a:pt x="3146525" y="2776379"/>
                </a:cubicBezTo>
                <a:close/>
                <a:moveTo>
                  <a:pt x="3833813" y="2737963"/>
                </a:moveTo>
                <a:cubicBezTo>
                  <a:pt x="3833813" y="2755525"/>
                  <a:pt x="3833813" y="2773635"/>
                  <a:pt x="3833813" y="2792295"/>
                </a:cubicBezTo>
                <a:cubicBezTo>
                  <a:pt x="3842594" y="2792295"/>
                  <a:pt x="3851558" y="2792295"/>
                  <a:pt x="3860704" y="2792295"/>
                </a:cubicBezTo>
                <a:cubicBezTo>
                  <a:pt x="3860704" y="2786807"/>
                  <a:pt x="3860704" y="2781502"/>
                  <a:pt x="3860704" y="2776379"/>
                </a:cubicBezTo>
                <a:cubicBezTo>
                  <a:pt x="3860704" y="2765403"/>
                  <a:pt x="3860521" y="2755159"/>
                  <a:pt x="3860155" y="2745646"/>
                </a:cubicBezTo>
                <a:cubicBezTo>
                  <a:pt x="3853570" y="2740890"/>
                  <a:pt x="3846801" y="2738329"/>
                  <a:pt x="3839850" y="2737963"/>
                </a:cubicBezTo>
                <a:cubicBezTo>
                  <a:pt x="3837655" y="2737963"/>
                  <a:pt x="3835642" y="2737963"/>
                  <a:pt x="3833813" y="2737963"/>
                </a:cubicBezTo>
                <a:close/>
                <a:moveTo>
                  <a:pt x="3719730" y="2717760"/>
                </a:moveTo>
                <a:cubicBezTo>
                  <a:pt x="3716575" y="2716869"/>
                  <a:pt x="3710332" y="2719578"/>
                  <a:pt x="3701002" y="2725889"/>
                </a:cubicBezTo>
                <a:cubicBezTo>
                  <a:pt x="3689661" y="2733939"/>
                  <a:pt x="3679965" y="2738512"/>
                  <a:pt x="3671916" y="2739609"/>
                </a:cubicBezTo>
                <a:cubicBezTo>
                  <a:pt x="3669721" y="2739609"/>
                  <a:pt x="3668074" y="2739061"/>
                  <a:pt x="3666977" y="2737963"/>
                </a:cubicBezTo>
                <a:cubicBezTo>
                  <a:pt x="3659293" y="2754427"/>
                  <a:pt x="3650512" y="2771257"/>
                  <a:pt x="3640634" y="2788453"/>
                </a:cubicBezTo>
                <a:cubicBezTo>
                  <a:pt x="3639536" y="2789551"/>
                  <a:pt x="3638439" y="2790831"/>
                  <a:pt x="3637341" y="2792295"/>
                </a:cubicBezTo>
                <a:cubicBezTo>
                  <a:pt x="3660391" y="2792295"/>
                  <a:pt x="3683989" y="2792295"/>
                  <a:pt x="3708137" y="2792295"/>
                </a:cubicBezTo>
                <a:cubicBezTo>
                  <a:pt x="3711795" y="2775831"/>
                  <a:pt x="3715271" y="2761379"/>
                  <a:pt x="3718564" y="2748939"/>
                </a:cubicBezTo>
                <a:cubicBezTo>
                  <a:pt x="3721857" y="2731012"/>
                  <a:pt x="3722955" y="2721316"/>
                  <a:pt x="3721857" y="2719853"/>
                </a:cubicBezTo>
                <a:cubicBezTo>
                  <a:pt x="3721491" y="2718755"/>
                  <a:pt x="3720782" y="2718057"/>
                  <a:pt x="3719730" y="2717760"/>
                </a:cubicBezTo>
                <a:close/>
                <a:moveTo>
                  <a:pt x="1689981" y="2703389"/>
                </a:moveTo>
                <a:cubicBezTo>
                  <a:pt x="1688518" y="2705949"/>
                  <a:pt x="1686505" y="2708877"/>
                  <a:pt x="1683944" y="2712169"/>
                </a:cubicBezTo>
                <a:cubicBezTo>
                  <a:pt x="1672968" y="2723145"/>
                  <a:pt x="1661260" y="2733390"/>
                  <a:pt x="1648821" y="2742902"/>
                </a:cubicBezTo>
                <a:cubicBezTo>
                  <a:pt x="1643333" y="2746195"/>
                  <a:pt x="1638577" y="2749488"/>
                  <a:pt x="1634552" y="2752781"/>
                </a:cubicBezTo>
                <a:cubicBezTo>
                  <a:pt x="1638942" y="2752781"/>
                  <a:pt x="1644430" y="2752781"/>
                  <a:pt x="1651016" y="2752781"/>
                </a:cubicBezTo>
                <a:cubicBezTo>
                  <a:pt x="1662358" y="2751683"/>
                  <a:pt x="1672236" y="2751134"/>
                  <a:pt x="1680652" y="2751134"/>
                </a:cubicBezTo>
                <a:cubicBezTo>
                  <a:pt x="1681749" y="2751134"/>
                  <a:pt x="1683579" y="2751134"/>
                  <a:pt x="1686140" y="2751134"/>
                </a:cubicBezTo>
                <a:cubicBezTo>
                  <a:pt x="1692725" y="2743451"/>
                  <a:pt x="1699128" y="2736134"/>
                  <a:pt x="1705348" y="2729182"/>
                </a:cubicBezTo>
                <a:cubicBezTo>
                  <a:pt x="1705348" y="2721499"/>
                  <a:pt x="1705348" y="2713999"/>
                  <a:pt x="1705348" y="2706681"/>
                </a:cubicBezTo>
                <a:cubicBezTo>
                  <a:pt x="1703884" y="2706681"/>
                  <a:pt x="1702238" y="2707230"/>
                  <a:pt x="1700408" y="2708328"/>
                </a:cubicBezTo>
                <a:cubicBezTo>
                  <a:pt x="1697115" y="2708328"/>
                  <a:pt x="1694006" y="2707230"/>
                  <a:pt x="1691079" y="2705035"/>
                </a:cubicBezTo>
                <a:cubicBezTo>
                  <a:pt x="1690713" y="2704669"/>
                  <a:pt x="1690347" y="2704120"/>
                  <a:pt x="1689981" y="2703389"/>
                </a:cubicBezTo>
                <a:close/>
                <a:moveTo>
                  <a:pt x="1726751" y="2699547"/>
                </a:moveTo>
                <a:cubicBezTo>
                  <a:pt x="1726385" y="2699181"/>
                  <a:pt x="1722909" y="2700279"/>
                  <a:pt x="1716324" y="2702840"/>
                </a:cubicBezTo>
                <a:cubicBezTo>
                  <a:pt x="1714129" y="2703937"/>
                  <a:pt x="1711933" y="2704669"/>
                  <a:pt x="1709738" y="2705035"/>
                </a:cubicBezTo>
                <a:cubicBezTo>
                  <a:pt x="1709738" y="2710889"/>
                  <a:pt x="1709738" y="2717292"/>
                  <a:pt x="1709738" y="2724243"/>
                </a:cubicBezTo>
                <a:cubicBezTo>
                  <a:pt x="1722909" y="2708877"/>
                  <a:pt x="1728580" y="2700645"/>
                  <a:pt x="1726751" y="2699547"/>
                </a:cubicBezTo>
                <a:close/>
                <a:moveTo>
                  <a:pt x="3249151" y="2640825"/>
                </a:moveTo>
                <a:cubicBezTo>
                  <a:pt x="3235614" y="2643020"/>
                  <a:pt x="3221894" y="2645947"/>
                  <a:pt x="3207991" y="2649606"/>
                </a:cubicBezTo>
                <a:cubicBezTo>
                  <a:pt x="3188965" y="2653996"/>
                  <a:pt x="3162623" y="2663692"/>
                  <a:pt x="3128963" y="2678692"/>
                </a:cubicBezTo>
                <a:cubicBezTo>
                  <a:pt x="3128963" y="2698815"/>
                  <a:pt x="3128963" y="2719670"/>
                  <a:pt x="3128963" y="2741256"/>
                </a:cubicBezTo>
                <a:cubicBezTo>
                  <a:pt x="3131158" y="2741256"/>
                  <a:pt x="3132987" y="2741439"/>
                  <a:pt x="3134451" y="2741805"/>
                </a:cubicBezTo>
                <a:cubicBezTo>
                  <a:pt x="3143232" y="2741805"/>
                  <a:pt x="3151098" y="2738512"/>
                  <a:pt x="3158049" y="2731926"/>
                </a:cubicBezTo>
                <a:cubicBezTo>
                  <a:pt x="3164635" y="2725341"/>
                  <a:pt x="3173416" y="2723511"/>
                  <a:pt x="3184392" y="2726438"/>
                </a:cubicBezTo>
                <a:cubicBezTo>
                  <a:pt x="3195368" y="2728633"/>
                  <a:pt x="3204332" y="2734487"/>
                  <a:pt x="3211283" y="2744000"/>
                </a:cubicBezTo>
                <a:cubicBezTo>
                  <a:pt x="3217869" y="2752781"/>
                  <a:pt x="3218235" y="2763208"/>
                  <a:pt x="3212381" y="2775282"/>
                </a:cubicBezTo>
                <a:cubicBezTo>
                  <a:pt x="3209088" y="2781136"/>
                  <a:pt x="3205978" y="2786807"/>
                  <a:pt x="3203051" y="2792295"/>
                </a:cubicBezTo>
                <a:cubicBezTo>
                  <a:pt x="3220613" y="2792295"/>
                  <a:pt x="3238724" y="2792295"/>
                  <a:pt x="3257383" y="2792295"/>
                </a:cubicBezTo>
                <a:cubicBezTo>
                  <a:pt x="3257383" y="2791929"/>
                  <a:pt x="3257383" y="2791380"/>
                  <a:pt x="3257383" y="2790648"/>
                </a:cubicBezTo>
                <a:cubicBezTo>
                  <a:pt x="3257017" y="2771989"/>
                  <a:pt x="3256651" y="2751317"/>
                  <a:pt x="3256285" y="2728633"/>
                </a:cubicBezTo>
                <a:cubicBezTo>
                  <a:pt x="3256285" y="2706681"/>
                  <a:pt x="3255371" y="2689119"/>
                  <a:pt x="3253541" y="2675948"/>
                </a:cubicBezTo>
                <a:cubicBezTo>
                  <a:pt x="3252444" y="2663509"/>
                  <a:pt x="3250980" y="2651801"/>
                  <a:pt x="3249151" y="2640825"/>
                </a:cubicBezTo>
                <a:close/>
                <a:moveTo>
                  <a:pt x="416131" y="2618187"/>
                </a:moveTo>
                <a:cubicBezTo>
                  <a:pt x="418966" y="2618827"/>
                  <a:pt x="422031" y="2620153"/>
                  <a:pt x="425323" y="2622165"/>
                </a:cubicBezTo>
                <a:cubicBezTo>
                  <a:pt x="440690" y="2634239"/>
                  <a:pt x="450202" y="2645033"/>
                  <a:pt x="453861" y="2654545"/>
                </a:cubicBezTo>
                <a:cubicBezTo>
                  <a:pt x="457154" y="2664423"/>
                  <a:pt x="457154" y="2672473"/>
                  <a:pt x="453861" y="2678692"/>
                </a:cubicBezTo>
                <a:cubicBezTo>
                  <a:pt x="450568" y="2685278"/>
                  <a:pt x="446178" y="2689851"/>
                  <a:pt x="440690" y="2692412"/>
                </a:cubicBezTo>
                <a:cubicBezTo>
                  <a:pt x="435202" y="2694607"/>
                  <a:pt x="430080" y="2694791"/>
                  <a:pt x="425323" y="2692961"/>
                </a:cubicBezTo>
                <a:cubicBezTo>
                  <a:pt x="420567" y="2691498"/>
                  <a:pt x="416360" y="2688388"/>
                  <a:pt x="412701" y="2683631"/>
                </a:cubicBezTo>
                <a:cubicBezTo>
                  <a:pt x="409408" y="2679241"/>
                  <a:pt x="406115" y="2675948"/>
                  <a:pt x="402822" y="2673753"/>
                </a:cubicBezTo>
                <a:cubicBezTo>
                  <a:pt x="401725" y="2673753"/>
                  <a:pt x="399347" y="2673753"/>
                  <a:pt x="395688" y="2673753"/>
                </a:cubicBezTo>
                <a:cubicBezTo>
                  <a:pt x="392395" y="2673753"/>
                  <a:pt x="389285" y="2673753"/>
                  <a:pt x="386358" y="2673753"/>
                </a:cubicBezTo>
                <a:cubicBezTo>
                  <a:pt x="383797" y="2673753"/>
                  <a:pt x="382334" y="2673570"/>
                  <a:pt x="381968" y="2673204"/>
                </a:cubicBezTo>
                <a:cubicBezTo>
                  <a:pt x="381602" y="2672107"/>
                  <a:pt x="382882" y="2669911"/>
                  <a:pt x="385809" y="2666619"/>
                </a:cubicBezTo>
                <a:cubicBezTo>
                  <a:pt x="389102" y="2663326"/>
                  <a:pt x="392395" y="2660033"/>
                  <a:pt x="395688" y="2656740"/>
                </a:cubicBezTo>
                <a:cubicBezTo>
                  <a:pt x="397883" y="2654179"/>
                  <a:pt x="399164" y="2652350"/>
                  <a:pt x="399530" y="2651252"/>
                </a:cubicBezTo>
                <a:cubicBezTo>
                  <a:pt x="400627" y="2650155"/>
                  <a:pt x="400810" y="2643386"/>
                  <a:pt x="400078" y="2630946"/>
                </a:cubicBezTo>
                <a:cubicBezTo>
                  <a:pt x="400078" y="2624361"/>
                  <a:pt x="402822" y="2620153"/>
                  <a:pt x="408310" y="2618324"/>
                </a:cubicBezTo>
                <a:cubicBezTo>
                  <a:pt x="410689" y="2617592"/>
                  <a:pt x="413295" y="2617547"/>
                  <a:pt x="416131" y="2618187"/>
                </a:cubicBezTo>
                <a:close/>
                <a:moveTo>
                  <a:pt x="1822243" y="2617775"/>
                </a:moveTo>
                <a:cubicBezTo>
                  <a:pt x="1808706" y="2617775"/>
                  <a:pt x="1787119" y="2618507"/>
                  <a:pt x="1757484" y="2619970"/>
                </a:cubicBezTo>
                <a:cubicBezTo>
                  <a:pt x="1744313" y="2619970"/>
                  <a:pt x="1729678" y="2621068"/>
                  <a:pt x="1713580" y="2623263"/>
                </a:cubicBezTo>
                <a:cubicBezTo>
                  <a:pt x="1712482" y="2624361"/>
                  <a:pt x="1711202" y="2625824"/>
                  <a:pt x="1709738" y="2627653"/>
                </a:cubicBezTo>
                <a:cubicBezTo>
                  <a:pt x="1709738" y="2643386"/>
                  <a:pt x="1709738" y="2659667"/>
                  <a:pt x="1709738" y="2676497"/>
                </a:cubicBezTo>
                <a:cubicBezTo>
                  <a:pt x="1721812" y="2675399"/>
                  <a:pt x="1734068" y="2673387"/>
                  <a:pt x="1746508" y="2670460"/>
                </a:cubicBezTo>
                <a:cubicBezTo>
                  <a:pt x="1753094" y="2670095"/>
                  <a:pt x="1758947" y="2666802"/>
                  <a:pt x="1764070" y="2660582"/>
                </a:cubicBezTo>
                <a:cubicBezTo>
                  <a:pt x="1768826" y="2655094"/>
                  <a:pt x="1774131" y="2651984"/>
                  <a:pt x="1779985" y="2651252"/>
                </a:cubicBezTo>
                <a:cubicBezTo>
                  <a:pt x="1785473" y="2650887"/>
                  <a:pt x="1792424" y="2654728"/>
                  <a:pt x="1800840" y="2662777"/>
                </a:cubicBezTo>
                <a:cubicBezTo>
                  <a:pt x="1801937" y="2660582"/>
                  <a:pt x="1805779" y="2656923"/>
                  <a:pt x="1812364" y="2651801"/>
                </a:cubicBezTo>
                <a:cubicBezTo>
                  <a:pt x="1820048" y="2645215"/>
                  <a:pt x="1827365" y="2638813"/>
                  <a:pt x="1834316" y="2632593"/>
                </a:cubicBezTo>
                <a:cubicBezTo>
                  <a:pt x="1840902" y="2626739"/>
                  <a:pt x="1844012" y="2623080"/>
                  <a:pt x="1843646" y="2621617"/>
                </a:cubicBezTo>
                <a:cubicBezTo>
                  <a:pt x="1843646" y="2619421"/>
                  <a:pt x="1836512" y="2618141"/>
                  <a:pt x="1822243" y="2617775"/>
                </a:cubicBezTo>
                <a:close/>
                <a:moveTo>
                  <a:pt x="1105673" y="2596921"/>
                </a:moveTo>
                <a:cubicBezTo>
                  <a:pt x="1091404" y="2597287"/>
                  <a:pt x="1075122" y="2599116"/>
                  <a:pt x="1056829" y="2602409"/>
                </a:cubicBezTo>
                <a:cubicBezTo>
                  <a:pt x="1038170" y="2605701"/>
                  <a:pt x="1021888" y="2608263"/>
                  <a:pt x="1007985" y="2610092"/>
                </a:cubicBezTo>
                <a:cubicBezTo>
                  <a:pt x="1003595" y="2611189"/>
                  <a:pt x="999387" y="2611189"/>
                  <a:pt x="995363" y="2610092"/>
                </a:cubicBezTo>
                <a:cubicBezTo>
                  <a:pt x="995363" y="2659484"/>
                  <a:pt x="995363" y="2709609"/>
                  <a:pt x="995363" y="2760464"/>
                </a:cubicBezTo>
                <a:cubicBezTo>
                  <a:pt x="1003412" y="2760098"/>
                  <a:pt x="1011644" y="2759367"/>
                  <a:pt x="1020059" y="2758269"/>
                </a:cubicBezTo>
                <a:cubicBezTo>
                  <a:pt x="1034694" y="2757171"/>
                  <a:pt x="1044389" y="2753695"/>
                  <a:pt x="1049146" y="2747841"/>
                </a:cubicBezTo>
                <a:cubicBezTo>
                  <a:pt x="1051341" y="2745646"/>
                  <a:pt x="1058109" y="2746378"/>
                  <a:pt x="1069451" y="2750037"/>
                </a:cubicBezTo>
                <a:cubicBezTo>
                  <a:pt x="1080428" y="2753329"/>
                  <a:pt x="1089025" y="2757537"/>
                  <a:pt x="1095245" y="2762659"/>
                </a:cubicBezTo>
                <a:cubicBezTo>
                  <a:pt x="1100733" y="2768147"/>
                  <a:pt x="1104758" y="2774550"/>
                  <a:pt x="1107319" y="2781867"/>
                </a:cubicBezTo>
                <a:cubicBezTo>
                  <a:pt x="1107685" y="2784429"/>
                  <a:pt x="1108051" y="2787904"/>
                  <a:pt x="1108417" y="2792295"/>
                </a:cubicBezTo>
                <a:cubicBezTo>
                  <a:pt x="1123783" y="2792295"/>
                  <a:pt x="1139150" y="2792295"/>
                  <a:pt x="1154516" y="2792295"/>
                </a:cubicBezTo>
                <a:cubicBezTo>
                  <a:pt x="1153418" y="2754976"/>
                  <a:pt x="1152504" y="2723694"/>
                  <a:pt x="1151772" y="2698449"/>
                </a:cubicBezTo>
                <a:cubicBezTo>
                  <a:pt x="1150309" y="2660033"/>
                  <a:pt x="1148113" y="2634788"/>
                  <a:pt x="1145186" y="2622714"/>
                </a:cubicBezTo>
                <a:cubicBezTo>
                  <a:pt x="1142625" y="2611373"/>
                  <a:pt x="1139333" y="2604055"/>
                  <a:pt x="1135308" y="2600762"/>
                </a:cubicBezTo>
                <a:cubicBezTo>
                  <a:pt x="1129820" y="2597469"/>
                  <a:pt x="1119941" y="2596189"/>
                  <a:pt x="1105673" y="2596921"/>
                </a:cubicBezTo>
                <a:close/>
                <a:moveTo>
                  <a:pt x="887935" y="2576477"/>
                </a:moveTo>
                <a:cubicBezTo>
                  <a:pt x="889855" y="2576203"/>
                  <a:pt x="892188" y="2576432"/>
                  <a:pt x="894932" y="2577163"/>
                </a:cubicBezTo>
                <a:cubicBezTo>
                  <a:pt x="899688" y="2579359"/>
                  <a:pt x="904627" y="2582469"/>
                  <a:pt x="909750" y="2586493"/>
                </a:cubicBezTo>
                <a:cubicBezTo>
                  <a:pt x="914506" y="2590884"/>
                  <a:pt x="917982" y="2593079"/>
                  <a:pt x="920177" y="2593079"/>
                </a:cubicBezTo>
                <a:cubicBezTo>
                  <a:pt x="921274" y="2594177"/>
                  <a:pt x="923653" y="2593811"/>
                  <a:pt x="927311" y="2591981"/>
                </a:cubicBezTo>
                <a:cubicBezTo>
                  <a:pt x="930604" y="2589786"/>
                  <a:pt x="934446" y="2587408"/>
                  <a:pt x="938836" y="2584847"/>
                </a:cubicBezTo>
                <a:cubicBezTo>
                  <a:pt x="943227" y="2582286"/>
                  <a:pt x="945971" y="2581737"/>
                  <a:pt x="947068" y="2583201"/>
                </a:cubicBezTo>
                <a:cubicBezTo>
                  <a:pt x="948532" y="2584298"/>
                  <a:pt x="948715" y="2587225"/>
                  <a:pt x="947617" y="2591981"/>
                </a:cubicBezTo>
                <a:cubicBezTo>
                  <a:pt x="946154" y="2596372"/>
                  <a:pt x="944141" y="2601494"/>
                  <a:pt x="941580" y="2607348"/>
                </a:cubicBezTo>
                <a:cubicBezTo>
                  <a:pt x="939385" y="2612836"/>
                  <a:pt x="939385" y="2618873"/>
                  <a:pt x="941580" y="2625458"/>
                </a:cubicBezTo>
                <a:cubicBezTo>
                  <a:pt x="943044" y="2631312"/>
                  <a:pt x="942495" y="2636069"/>
                  <a:pt x="939934" y="2639727"/>
                </a:cubicBezTo>
                <a:cubicBezTo>
                  <a:pt x="937373" y="2642289"/>
                  <a:pt x="935543" y="2645947"/>
                  <a:pt x="934446" y="2650703"/>
                </a:cubicBezTo>
                <a:cubicBezTo>
                  <a:pt x="933348" y="2655094"/>
                  <a:pt x="928958" y="2656375"/>
                  <a:pt x="921274" y="2654545"/>
                </a:cubicBezTo>
                <a:cubicBezTo>
                  <a:pt x="915421" y="2653447"/>
                  <a:pt x="908286" y="2649789"/>
                  <a:pt x="899871" y="2643569"/>
                </a:cubicBezTo>
                <a:cubicBezTo>
                  <a:pt x="891822" y="2637715"/>
                  <a:pt x="884688" y="2630581"/>
                  <a:pt x="878468" y="2622165"/>
                </a:cubicBezTo>
                <a:cubicBezTo>
                  <a:pt x="876273" y="2617409"/>
                  <a:pt x="875358" y="2609543"/>
                  <a:pt x="875724" y="2598567"/>
                </a:cubicBezTo>
                <a:cubicBezTo>
                  <a:pt x="876090" y="2588323"/>
                  <a:pt x="878651" y="2581737"/>
                  <a:pt x="883407" y="2578810"/>
                </a:cubicBezTo>
                <a:cubicBezTo>
                  <a:pt x="884505" y="2577529"/>
                  <a:pt x="886014" y="2576752"/>
                  <a:pt x="887935" y="2576477"/>
                </a:cubicBezTo>
                <a:close/>
                <a:moveTo>
                  <a:pt x="343689" y="2536964"/>
                </a:moveTo>
                <a:cubicBezTo>
                  <a:pt x="346890" y="2536873"/>
                  <a:pt x="350503" y="2537650"/>
                  <a:pt x="354528" y="2539296"/>
                </a:cubicBezTo>
                <a:cubicBezTo>
                  <a:pt x="362211" y="2542589"/>
                  <a:pt x="368614" y="2548626"/>
                  <a:pt x="373736" y="2557407"/>
                </a:cubicBezTo>
                <a:cubicBezTo>
                  <a:pt x="374102" y="2558504"/>
                  <a:pt x="374833" y="2559968"/>
                  <a:pt x="375931" y="2561797"/>
                </a:cubicBezTo>
                <a:cubicBezTo>
                  <a:pt x="379224" y="2561431"/>
                  <a:pt x="383614" y="2560517"/>
                  <a:pt x="389102" y="2559053"/>
                </a:cubicBezTo>
                <a:cubicBezTo>
                  <a:pt x="405566" y="2555395"/>
                  <a:pt x="415811" y="2552285"/>
                  <a:pt x="419835" y="2549723"/>
                </a:cubicBezTo>
                <a:cubicBezTo>
                  <a:pt x="425323" y="2545333"/>
                  <a:pt x="430628" y="2542955"/>
                  <a:pt x="435751" y="2542589"/>
                </a:cubicBezTo>
                <a:cubicBezTo>
                  <a:pt x="440507" y="2542589"/>
                  <a:pt x="448922" y="2548077"/>
                  <a:pt x="460996" y="2559053"/>
                </a:cubicBezTo>
                <a:cubicBezTo>
                  <a:pt x="472337" y="2569297"/>
                  <a:pt x="475447" y="2578810"/>
                  <a:pt x="470325" y="2587591"/>
                </a:cubicBezTo>
                <a:cubicBezTo>
                  <a:pt x="464837" y="2596372"/>
                  <a:pt x="457886" y="2601311"/>
                  <a:pt x="449471" y="2602409"/>
                </a:cubicBezTo>
                <a:cubicBezTo>
                  <a:pt x="445080" y="2602775"/>
                  <a:pt x="440324" y="2604238"/>
                  <a:pt x="435202" y="2606799"/>
                </a:cubicBezTo>
                <a:cubicBezTo>
                  <a:pt x="430811" y="2608994"/>
                  <a:pt x="411603" y="2613568"/>
                  <a:pt x="377577" y="2620519"/>
                </a:cubicBezTo>
                <a:cubicBezTo>
                  <a:pt x="373187" y="2620885"/>
                  <a:pt x="368980" y="2621251"/>
                  <a:pt x="364955" y="2621617"/>
                </a:cubicBezTo>
                <a:cubicBezTo>
                  <a:pt x="363857" y="2622714"/>
                  <a:pt x="362943" y="2623995"/>
                  <a:pt x="362211" y="2625458"/>
                </a:cubicBezTo>
                <a:cubicBezTo>
                  <a:pt x="360016" y="2628751"/>
                  <a:pt x="356540" y="2633507"/>
                  <a:pt x="351784" y="2639727"/>
                </a:cubicBezTo>
                <a:cubicBezTo>
                  <a:pt x="348125" y="2645581"/>
                  <a:pt x="345015" y="2651801"/>
                  <a:pt x="342454" y="2658387"/>
                </a:cubicBezTo>
                <a:cubicBezTo>
                  <a:pt x="338063" y="2672655"/>
                  <a:pt x="333490" y="2679607"/>
                  <a:pt x="328734" y="2679241"/>
                </a:cubicBezTo>
                <a:cubicBezTo>
                  <a:pt x="324344" y="2678875"/>
                  <a:pt x="319953" y="2679607"/>
                  <a:pt x="315563" y="2681436"/>
                </a:cubicBezTo>
                <a:cubicBezTo>
                  <a:pt x="311904" y="2683631"/>
                  <a:pt x="307330" y="2683997"/>
                  <a:pt x="301842" y="2682534"/>
                </a:cubicBezTo>
                <a:cubicBezTo>
                  <a:pt x="297086" y="2681071"/>
                  <a:pt x="292879" y="2677961"/>
                  <a:pt x="289220" y="2673204"/>
                </a:cubicBezTo>
                <a:cubicBezTo>
                  <a:pt x="286659" y="2668814"/>
                  <a:pt x="286293" y="2658935"/>
                  <a:pt x="288122" y="2643569"/>
                </a:cubicBezTo>
                <a:cubicBezTo>
                  <a:pt x="288488" y="2636983"/>
                  <a:pt x="290135" y="2629849"/>
                  <a:pt x="293062" y="2622165"/>
                </a:cubicBezTo>
                <a:cubicBezTo>
                  <a:pt x="295257" y="2614482"/>
                  <a:pt x="298367" y="2605519"/>
                  <a:pt x="302391" y="2595274"/>
                </a:cubicBezTo>
                <a:cubicBezTo>
                  <a:pt x="305684" y="2585030"/>
                  <a:pt x="310806" y="2574237"/>
                  <a:pt x="317758" y="2562895"/>
                </a:cubicBezTo>
                <a:cubicBezTo>
                  <a:pt x="324344" y="2551919"/>
                  <a:pt x="330197" y="2544235"/>
                  <a:pt x="335319" y="2539845"/>
                </a:cubicBezTo>
                <a:cubicBezTo>
                  <a:pt x="337698" y="2538016"/>
                  <a:pt x="340487" y="2537055"/>
                  <a:pt x="343689" y="2536964"/>
                </a:cubicBezTo>
                <a:close/>
                <a:moveTo>
                  <a:pt x="5263660" y="2520637"/>
                </a:moveTo>
                <a:lnTo>
                  <a:pt x="5263660" y="2791197"/>
                </a:lnTo>
                <a:lnTo>
                  <a:pt x="5534221" y="2791197"/>
                </a:lnTo>
                <a:lnTo>
                  <a:pt x="5534221" y="2520637"/>
                </a:lnTo>
                <a:close/>
                <a:moveTo>
                  <a:pt x="4987063" y="2520637"/>
                </a:moveTo>
                <a:lnTo>
                  <a:pt x="4987063" y="2791197"/>
                </a:lnTo>
                <a:lnTo>
                  <a:pt x="5257623" y="2791197"/>
                </a:lnTo>
                <a:lnTo>
                  <a:pt x="5257623" y="2520637"/>
                </a:lnTo>
                <a:close/>
                <a:moveTo>
                  <a:pt x="4548188" y="2519539"/>
                </a:moveTo>
                <a:cubicBezTo>
                  <a:pt x="4548188" y="2524295"/>
                  <a:pt x="4548188" y="2529601"/>
                  <a:pt x="4548188" y="2535455"/>
                </a:cubicBezTo>
                <a:cubicBezTo>
                  <a:pt x="4550384" y="2536552"/>
                  <a:pt x="4552761" y="2538199"/>
                  <a:pt x="4555323" y="2540394"/>
                </a:cubicBezTo>
                <a:cubicBezTo>
                  <a:pt x="4563006" y="2546248"/>
                  <a:pt x="4568494" y="2550638"/>
                  <a:pt x="4571787" y="2553565"/>
                </a:cubicBezTo>
                <a:cubicBezTo>
                  <a:pt x="4573982" y="2555760"/>
                  <a:pt x="4576726" y="2559053"/>
                  <a:pt x="4580019" y="2563443"/>
                </a:cubicBezTo>
                <a:cubicBezTo>
                  <a:pt x="4581482" y="2565639"/>
                  <a:pt x="4582763" y="2568383"/>
                  <a:pt x="4583861" y="2571675"/>
                </a:cubicBezTo>
                <a:cubicBezTo>
                  <a:pt x="4588616" y="2570578"/>
                  <a:pt x="4592641" y="2568931"/>
                  <a:pt x="4595934" y="2566736"/>
                </a:cubicBezTo>
                <a:cubicBezTo>
                  <a:pt x="4601422" y="2564175"/>
                  <a:pt x="4606362" y="2564358"/>
                  <a:pt x="4610752" y="2567285"/>
                </a:cubicBezTo>
                <a:cubicBezTo>
                  <a:pt x="4615142" y="2570578"/>
                  <a:pt x="4620447" y="2573322"/>
                  <a:pt x="4626667" y="2575517"/>
                </a:cubicBezTo>
                <a:cubicBezTo>
                  <a:pt x="4632155" y="2577713"/>
                  <a:pt x="4636911" y="2581920"/>
                  <a:pt x="4640936" y="2588140"/>
                </a:cubicBezTo>
                <a:cubicBezTo>
                  <a:pt x="4644229" y="2593994"/>
                  <a:pt x="4645692" y="2600945"/>
                  <a:pt x="4645327" y="2608994"/>
                </a:cubicBezTo>
                <a:cubicBezTo>
                  <a:pt x="4644960" y="2616677"/>
                  <a:pt x="4641485" y="2622531"/>
                  <a:pt x="4634899" y="2626556"/>
                </a:cubicBezTo>
                <a:cubicBezTo>
                  <a:pt x="4621728" y="2633507"/>
                  <a:pt x="4602702" y="2640093"/>
                  <a:pt x="4577824" y="2646313"/>
                </a:cubicBezTo>
                <a:cubicBezTo>
                  <a:pt x="4577824" y="2660582"/>
                  <a:pt x="4577824" y="2677778"/>
                  <a:pt x="4577824" y="2697901"/>
                </a:cubicBezTo>
                <a:cubicBezTo>
                  <a:pt x="4577824" y="2714365"/>
                  <a:pt x="4577824" y="2730646"/>
                  <a:pt x="4577824" y="2746744"/>
                </a:cubicBezTo>
                <a:cubicBezTo>
                  <a:pt x="4580019" y="2746378"/>
                  <a:pt x="4582763" y="2746012"/>
                  <a:pt x="4586056" y="2745646"/>
                </a:cubicBezTo>
                <a:cubicBezTo>
                  <a:pt x="4593739" y="2738695"/>
                  <a:pt x="4600325" y="2732292"/>
                  <a:pt x="4605813" y="2726438"/>
                </a:cubicBezTo>
                <a:cubicBezTo>
                  <a:pt x="4613496" y="2717657"/>
                  <a:pt x="4621911" y="2708145"/>
                  <a:pt x="4631058" y="2697901"/>
                </a:cubicBezTo>
                <a:cubicBezTo>
                  <a:pt x="4639839" y="2688022"/>
                  <a:pt x="4645875" y="2680522"/>
                  <a:pt x="4649168" y="2675399"/>
                </a:cubicBezTo>
                <a:cubicBezTo>
                  <a:pt x="4651729" y="2670643"/>
                  <a:pt x="4654290" y="2664789"/>
                  <a:pt x="4656851" y="2657838"/>
                </a:cubicBezTo>
                <a:cubicBezTo>
                  <a:pt x="4657217" y="2653081"/>
                  <a:pt x="4661424" y="2649423"/>
                  <a:pt x="4669474" y="2646862"/>
                </a:cubicBezTo>
                <a:cubicBezTo>
                  <a:pt x="4677157" y="2644667"/>
                  <a:pt x="4684840" y="2646679"/>
                  <a:pt x="4692524" y="2652899"/>
                </a:cubicBezTo>
                <a:cubicBezTo>
                  <a:pt x="4700207" y="2658753"/>
                  <a:pt x="4704597" y="2665704"/>
                  <a:pt x="4705695" y="2673753"/>
                </a:cubicBezTo>
                <a:cubicBezTo>
                  <a:pt x="4706793" y="2681436"/>
                  <a:pt x="4705512" y="2687656"/>
                  <a:pt x="4701853" y="2692412"/>
                </a:cubicBezTo>
                <a:cubicBezTo>
                  <a:pt x="4698194" y="2696803"/>
                  <a:pt x="4694535" y="2700279"/>
                  <a:pt x="4690877" y="2702840"/>
                </a:cubicBezTo>
                <a:cubicBezTo>
                  <a:pt x="4686487" y="2706499"/>
                  <a:pt x="4682279" y="2710523"/>
                  <a:pt x="4678255" y="2714913"/>
                </a:cubicBezTo>
                <a:cubicBezTo>
                  <a:pt x="4674962" y="2718206"/>
                  <a:pt x="4670205" y="2721865"/>
                  <a:pt x="4663986" y="2725889"/>
                </a:cubicBezTo>
                <a:cubicBezTo>
                  <a:pt x="4658498" y="2729182"/>
                  <a:pt x="4650997" y="2733756"/>
                  <a:pt x="4641485" y="2739609"/>
                </a:cubicBezTo>
                <a:cubicBezTo>
                  <a:pt x="4640021" y="2739609"/>
                  <a:pt x="4638558" y="2740341"/>
                  <a:pt x="4637095" y="2741805"/>
                </a:cubicBezTo>
                <a:cubicBezTo>
                  <a:pt x="4670388" y="2739609"/>
                  <a:pt x="4692340" y="2736683"/>
                  <a:pt x="4702951" y="2733024"/>
                </a:cubicBezTo>
                <a:cubicBezTo>
                  <a:pt x="4706244" y="2731926"/>
                  <a:pt x="4709170" y="2730646"/>
                  <a:pt x="4711732" y="2729182"/>
                </a:cubicBezTo>
                <a:cubicBezTo>
                  <a:pt x="4713927" y="2728085"/>
                  <a:pt x="4717769" y="2729182"/>
                  <a:pt x="4723257" y="2732475"/>
                </a:cubicBezTo>
                <a:cubicBezTo>
                  <a:pt x="4728013" y="2735768"/>
                  <a:pt x="4735330" y="2738329"/>
                  <a:pt x="4745209" y="2740158"/>
                </a:cubicBezTo>
                <a:cubicBezTo>
                  <a:pt x="4754355" y="2741622"/>
                  <a:pt x="4761307" y="2745281"/>
                  <a:pt x="4766063" y="2751134"/>
                </a:cubicBezTo>
                <a:cubicBezTo>
                  <a:pt x="4770454" y="2756623"/>
                  <a:pt x="4772100" y="2764489"/>
                  <a:pt x="4771003" y="2774733"/>
                </a:cubicBezTo>
                <a:cubicBezTo>
                  <a:pt x="4769905" y="2783514"/>
                  <a:pt x="4767526" y="2789368"/>
                  <a:pt x="4763868" y="2792295"/>
                </a:cubicBezTo>
                <a:cubicBezTo>
                  <a:pt x="4782527" y="2792295"/>
                  <a:pt x="4801369" y="2792295"/>
                  <a:pt x="4820395" y="2792295"/>
                </a:cubicBezTo>
                <a:cubicBezTo>
                  <a:pt x="4820395" y="2701193"/>
                  <a:pt x="4820395" y="2610275"/>
                  <a:pt x="4820395" y="2519539"/>
                </a:cubicBezTo>
                <a:cubicBezTo>
                  <a:pt x="4729294" y="2519539"/>
                  <a:pt x="4638558" y="2519539"/>
                  <a:pt x="4548188" y="2519539"/>
                </a:cubicBezTo>
                <a:close/>
                <a:moveTo>
                  <a:pt x="4271591" y="2519539"/>
                </a:moveTo>
                <a:cubicBezTo>
                  <a:pt x="4271591" y="2609909"/>
                  <a:pt x="4271591" y="2700827"/>
                  <a:pt x="4271591" y="2792295"/>
                </a:cubicBezTo>
                <a:cubicBezTo>
                  <a:pt x="4293543" y="2792295"/>
                  <a:pt x="4316410" y="2792295"/>
                  <a:pt x="4340191" y="2792295"/>
                </a:cubicBezTo>
                <a:cubicBezTo>
                  <a:pt x="4342387" y="2790099"/>
                  <a:pt x="4346045" y="2788636"/>
                  <a:pt x="4351167" y="2787904"/>
                </a:cubicBezTo>
                <a:cubicBezTo>
                  <a:pt x="4359948" y="2785343"/>
                  <a:pt x="4372937" y="2781867"/>
                  <a:pt x="4390133" y="2777477"/>
                </a:cubicBezTo>
                <a:cubicBezTo>
                  <a:pt x="4401109" y="2774916"/>
                  <a:pt x="4422878" y="2770709"/>
                  <a:pt x="4455440" y="2764855"/>
                </a:cubicBezTo>
                <a:cubicBezTo>
                  <a:pt x="4453977" y="2764855"/>
                  <a:pt x="4451965" y="2764306"/>
                  <a:pt x="4449403" y="2763208"/>
                </a:cubicBezTo>
                <a:cubicBezTo>
                  <a:pt x="4443549" y="2761013"/>
                  <a:pt x="4436598" y="2756073"/>
                  <a:pt x="4428549" y="2748390"/>
                </a:cubicBezTo>
                <a:cubicBezTo>
                  <a:pt x="4420866" y="2740707"/>
                  <a:pt x="4414646" y="2732109"/>
                  <a:pt x="4409889" y="2722597"/>
                </a:cubicBezTo>
                <a:cubicBezTo>
                  <a:pt x="4408792" y="2717841"/>
                  <a:pt x="4409889" y="2710340"/>
                  <a:pt x="4413182" y="2700095"/>
                </a:cubicBezTo>
                <a:cubicBezTo>
                  <a:pt x="4416475" y="2690949"/>
                  <a:pt x="4420500" y="2685644"/>
                  <a:pt x="4425256" y="2684180"/>
                </a:cubicBezTo>
                <a:cubicBezTo>
                  <a:pt x="4427451" y="2681985"/>
                  <a:pt x="4430927" y="2681802"/>
                  <a:pt x="4435683" y="2683631"/>
                </a:cubicBezTo>
                <a:cubicBezTo>
                  <a:pt x="4440074" y="2685095"/>
                  <a:pt x="4444647" y="2688022"/>
                  <a:pt x="4449403" y="2692412"/>
                </a:cubicBezTo>
                <a:cubicBezTo>
                  <a:pt x="4453062" y="2696803"/>
                  <a:pt x="4455989" y="2698998"/>
                  <a:pt x="4458184" y="2698998"/>
                </a:cubicBezTo>
                <a:cubicBezTo>
                  <a:pt x="4459282" y="2700095"/>
                  <a:pt x="4461294" y="2700095"/>
                  <a:pt x="4464221" y="2698998"/>
                </a:cubicBezTo>
                <a:cubicBezTo>
                  <a:pt x="4466782" y="2697901"/>
                  <a:pt x="4469892" y="2696620"/>
                  <a:pt x="4473551" y="2695157"/>
                </a:cubicBezTo>
                <a:cubicBezTo>
                  <a:pt x="4476844" y="2694059"/>
                  <a:pt x="4479039" y="2694059"/>
                  <a:pt x="4480136" y="2695157"/>
                </a:cubicBezTo>
                <a:cubicBezTo>
                  <a:pt x="4481600" y="2696254"/>
                  <a:pt x="4481417" y="2699181"/>
                  <a:pt x="4479588" y="2703937"/>
                </a:cubicBezTo>
                <a:cubicBezTo>
                  <a:pt x="4478124" y="2708328"/>
                  <a:pt x="4475929" y="2713267"/>
                  <a:pt x="4473002" y="2718755"/>
                </a:cubicBezTo>
                <a:cubicBezTo>
                  <a:pt x="4470807" y="2723511"/>
                  <a:pt x="4470258" y="2729365"/>
                  <a:pt x="4471356" y="2736317"/>
                </a:cubicBezTo>
                <a:cubicBezTo>
                  <a:pt x="4472453" y="2742902"/>
                  <a:pt x="4471721" y="2747476"/>
                  <a:pt x="4469160" y="2750037"/>
                </a:cubicBezTo>
                <a:cubicBezTo>
                  <a:pt x="4465867" y="2752598"/>
                  <a:pt x="4463489" y="2756257"/>
                  <a:pt x="4462026" y="2761013"/>
                </a:cubicBezTo>
                <a:cubicBezTo>
                  <a:pt x="4460928" y="2762111"/>
                  <a:pt x="4460013" y="2763208"/>
                  <a:pt x="4459282" y="2764306"/>
                </a:cubicBezTo>
                <a:cubicBezTo>
                  <a:pt x="4470624" y="2762842"/>
                  <a:pt x="4483795" y="2760830"/>
                  <a:pt x="4498796" y="2758269"/>
                </a:cubicBezTo>
                <a:cubicBezTo>
                  <a:pt x="4504649" y="2757171"/>
                  <a:pt x="4510870" y="2756073"/>
                  <a:pt x="4517455" y="2754976"/>
                </a:cubicBezTo>
                <a:cubicBezTo>
                  <a:pt x="4517455" y="2724975"/>
                  <a:pt x="4518004" y="2695339"/>
                  <a:pt x="4519102" y="2666070"/>
                </a:cubicBezTo>
                <a:cubicBezTo>
                  <a:pt x="4519102" y="2663509"/>
                  <a:pt x="4519102" y="2660948"/>
                  <a:pt x="4519102" y="2658387"/>
                </a:cubicBezTo>
                <a:cubicBezTo>
                  <a:pt x="4512150" y="2659484"/>
                  <a:pt x="4506113" y="2660399"/>
                  <a:pt x="4500991" y="2661131"/>
                </a:cubicBezTo>
                <a:cubicBezTo>
                  <a:pt x="4493308" y="2661497"/>
                  <a:pt x="4486905" y="2660582"/>
                  <a:pt x="4481783" y="2658387"/>
                </a:cubicBezTo>
                <a:cubicBezTo>
                  <a:pt x="4477392" y="2656191"/>
                  <a:pt x="4472636" y="2653631"/>
                  <a:pt x="4467514" y="2650703"/>
                </a:cubicBezTo>
                <a:cubicBezTo>
                  <a:pt x="4463123" y="2648508"/>
                  <a:pt x="4459282" y="2645215"/>
                  <a:pt x="4455989" y="2640825"/>
                </a:cubicBezTo>
                <a:cubicBezTo>
                  <a:pt x="4452696" y="2637166"/>
                  <a:pt x="4451050" y="2632593"/>
                  <a:pt x="4451050" y="2627105"/>
                </a:cubicBezTo>
                <a:cubicBezTo>
                  <a:pt x="4451050" y="2622349"/>
                  <a:pt x="4449403" y="2617592"/>
                  <a:pt x="4446111" y="2612836"/>
                </a:cubicBezTo>
                <a:cubicBezTo>
                  <a:pt x="4443549" y="2608445"/>
                  <a:pt x="4443732" y="2604055"/>
                  <a:pt x="4446659" y="2599665"/>
                </a:cubicBezTo>
                <a:cubicBezTo>
                  <a:pt x="4449952" y="2595274"/>
                  <a:pt x="4453611" y="2592713"/>
                  <a:pt x="4457635" y="2591981"/>
                </a:cubicBezTo>
                <a:cubicBezTo>
                  <a:pt x="4467880" y="2591615"/>
                  <a:pt x="4476844" y="2590518"/>
                  <a:pt x="4484527" y="2588689"/>
                </a:cubicBezTo>
                <a:cubicBezTo>
                  <a:pt x="4492210" y="2587591"/>
                  <a:pt x="4501174" y="2586676"/>
                  <a:pt x="4511418" y="2585945"/>
                </a:cubicBezTo>
                <a:cubicBezTo>
                  <a:pt x="4512881" y="2585945"/>
                  <a:pt x="4515260" y="2585579"/>
                  <a:pt x="4518553" y="2584847"/>
                </a:cubicBezTo>
                <a:cubicBezTo>
                  <a:pt x="4518553" y="2578261"/>
                  <a:pt x="4518187" y="2573505"/>
                  <a:pt x="4517455" y="2570578"/>
                </a:cubicBezTo>
                <a:cubicBezTo>
                  <a:pt x="4514162" y="2556309"/>
                  <a:pt x="4514894" y="2547528"/>
                  <a:pt x="4519651" y="2544235"/>
                </a:cubicBezTo>
                <a:cubicBezTo>
                  <a:pt x="4524406" y="2540943"/>
                  <a:pt x="4529712" y="2537833"/>
                  <a:pt x="4535566" y="2534906"/>
                </a:cubicBezTo>
                <a:cubicBezTo>
                  <a:pt x="4537761" y="2533808"/>
                  <a:pt x="4540505" y="2533443"/>
                  <a:pt x="4543798" y="2533808"/>
                </a:cubicBezTo>
                <a:cubicBezTo>
                  <a:pt x="4543798" y="2529052"/>
                  <a:pt x="4543798" y="2524295"/>
                  <a:pt x="4543798" y="2519539"/>
                </a:cubicBezTo>
                <a:cubicBezTo>
                  <a:pt x="4452696" y="2519539"/>
                  <a:pt x="4361961" y="2519539"/>
                  <a:pt x="4271591" y="2519539"/>
                </a:cubicBezTo>
                <a:close/>
                <a:moveTo>
                  <a:pt x="3833813" y="2519539"/>
                </a:moveTo>
                <a:cubicBezTo>
                  <a:pt x="3833813" y="2575517"/>
                  <a:pt x="3833813" y="2632227"/>
                  <a:pt x="3833813" y="2689668"/>
                </a:cubicBezTo>
                <a:cubicBezTo>
                  <a:pt x="3837471" y="2689668"/>
                  <a:pt x="3842594" y="2689851"/>
                  <a:pt x="3849179" y="2690217"/>
                </a:cubicBezTo>
                <a:cubicBezTo>
                  <a:pt x="3852472" y="2690217"/>
                  <a:pt x="3856131" y="2690583"/>
                  <a:pt x="3860155" y="2691315"/>
                </a:cubicBezTo>
                <a:cubicBezTo>
                  <a:pt x="3860155" y="2674485"/>
                  <a:pt x="3860704" y="2660765"/>
                  <a:pt x="3861802" y="2650155"/>
                </a:cubicBezTo>
                <a:cubicBezTo>
                  <a:pt x="3862899" y="2626007"/>
                  <a:pt x="3863814" y="2603506"/>
                  <a:pt x="3864546" y="2582651"/>
                </a:cubicBezTo>
                <a:cubicBezTo>
                  <a:pt x="3864912" y="2572773"/>
                  <a:pt x="3867839" y="2565822"/>
                  <a:pt x="3873327" y="2561797"/>
                </a:cubicBezTo>
                <a:cubicBezTo>
                  <a:pt x="3878815" y="2558139"/>
                  <a:pt x="3887779" y="2557590"/>
                  <a:pt x="3900218" y="2560151"/>
                </a:cubicBezTo>
                <a:cubicBezTo>
                  <a:pt x="3912292" y="2562346"/>
                  <a:pt x="3921073" y="2567285"/>
                  <a:pt x="3926561" y="2574968"/>
                </a:cubicBezTo>
                <a:cubicBezTo>
                  <a:pt x="3931317" y="2582651"/>
                  <a:pt x="3932049" y="2589603"/>
                  <a:pt x="3928756" y="2595823"/>
                </a:cubicBezTo>
                <a:cubicBezTo>
                  <a:pt x="3925097" y="2602775"/>
                  <a:pt x="3923451" y="2614665"/>
                  <a:pt x="3923817" y="2631495"/>
                </a:cubicBezTo>
                <a:cubicBezTo>
                  <a:pt x="3924182" y="2647959"/>
                  <a:pt x="3924182" y="2666070"/>
                  <a:pt x="3923817" y="2685827"/>
                </a:cubicBezTo>
                <a:cubicBezTo>
                  <a:pt x="3923451" y="2699364"/>
                  <a:pt x="3923085" y="2716560"/>
                  <a:pt x="3922719" y="2737414"/>
                </a:cubicBezTo>
                <a:cubicBezTo>
                  <a:pt x="3941744" y="2750585"/>
                  <a:pt x="3966075" y="2761379"/>
                  <a:pt x="3995710" y="2769794"/>
                </a:cubicBezTo>
                <a:cubicBezTo>
                  <a:pt x="4026809" y="2778575"/>
                  <a:pt x="4044188" y="2784611"/>
                  <a:pt x="4047846" y="2787904"/>
                </a:cubicBezTo>
                <a:cubicBezTo>
                  <a:pt x="4048944" y="2789002"/>
                  <a:pt x="4051505" y="2790465"/>
                  <a:pt x="4055530" y="2792295"/>
                </a:cubicBezTo>
                <a:cubicBezTo>
                  <a:pt x="4072359" y="2792295"/>
                  <a:pt x="4089190" y="2792295"/>
                  <a:pt x="4106020" y="2792295"/>
                </a:cubicBezTo>
                <a:cubicBezTo>
                  <a:pt x="4106020" y="2701193"/>
                  <a:pt x="4106020" y="2610275"/>
                  <a:pt x="4106020" y="2519539"/>
                </a:cubicBezTo>
                <a:cubicBezTo>
                  <a:pt x="4014918" y="2519539"/>
                  <a:pt x="3924182" y="2519539"/>
                  <a:pt x="3833813" y="2519539"/>
                </a:cubicBezTo>
                <a:close/>
                <a:moveTo>
                  <a:pt x="3557216" y="2519539"/>
                </a:moveTo>
                <a:cubicBezTo>
                  <a:pt x="3557216" y="2609909"/>
                  <a:pt x="3557216" y="2700827"/>
                  <a:pt x="3557216" y="2792295"/>
                </a:cubicBezTo>
                <a:cubicBezTo>
                  <a:pt x="3568192" y="2792295"/>
                  <a:pt x="3579351" y="2792295"/>
                  <a:pt x="3590693" y="2792295"/>
                </a:cubicBezTo>
                <a:cubicBezTo>
                  <a:pt x="3595083" y="2778758"/>
                  <a:pt x="3599839" y="2765952"/>
                  <a:pt x="3604962" y="2753878"/>
                </a:cubicBezTo>
                <a:cubicBezTo>
                  <a:pt x="3613743" y="2731926"/>
                  <a:pt x="3621792" y="2711255"/>
                  <a:pt x="3629109" y="2691863"/>
                </a:cubicBezTo>
                <a:cubicBezTo>
                  <a:pt x="3635695" y="2673204"/>
                  <a:pt x="3640268" y="2656740"/>
                  <a:pt x="3642829" y="2642471"/>
                </a:cubicBezTo>
                <a:cubicBezTo>
                  <a:pt x="3645024" y="2624544"/>
                  <a:pt x="3648683" y="2614482"/>
                  <a:pt x="3653805" y="2612287"/>
                </a:cubicBezTo>
                <a:cubicBezTo>
                  <a:pt x="3658196" y="2610824"/>
                  <a:pt x="3663135" y="2610641"/>
                  <a:pt x="3668623" y="2611738"/>
                </a:cubicBezTo>
                <a:cubicBezTo>
                  <a:pt x="3673379" y="2612836"/>
                  <a:pt x="3679050" y="2616677"/>
                  <a:pt x="3685636" y="2623263"/>
                </a:cubicBezTo>
                <a:cubicBezTo>
                  <a:pt x="3691490" y="2629117"/>
                  <a:pt x="3695880" y="2637532"/>
                  <a:pt x="3698807" y="2648508"/>
                </a:cubicBezTo>
                <a:cubicBezTo>
                  <a:pt x="3701002" y="2658753"/>
                  <a:pt x="3698807" y="2671558"/>
                  <a:pt x="3692222" y="2686924"/>
                </a:cubicBezTo>
                <a:cubicBezTo>
                  <a:pt x="3691124" y="2688022"/>
                  <a:pt x="3690209" y="2689303"/>
                  <a:pt x="3689478" y="2690766"/>
                </a:cubicBezTo>
                <a:cubicBezTo>
                  <a:pt x="3709234" y="2690766"/>
                  <a:pt x="3724235" y="2689485"/>
                  <a:pt x="3734479" y="2686924"/>
                </a:cubicBezTo>
                <a:cubicBezTo>
                  <a:pt x="3738870" y="2684729"/>
                  <a:pt x="3743809" y="2680522"/>
                  <a:pt x="3749297" y="2674302"/>
                </a:cubicBezTo>
                <a:cubicBezTo>
                  <a:pt x="3754053" y="2668814"/>
                  <a:pt x="3762285" y="2668082"/>
                  <a:pt x="3773993" y="2672107"/>
                </a:cubicBezTo>
                <a:cubicBezTo>
                  <a:pt x="3785335" y="2676497"/>
                  <a:pt x="3792104" y="2682168"/>
                  <a:pt x="3794299" y="2689119"/>
                </a:cubicBezTo>
                <a:cubicBezTo>
                  <a:pt x="3795762" y="2695705"/>
                  <a:pt x="3793201" y="2704120"/>
                  <a:pt x="3786616" y="2714365"/>
                </a:cubicBezTo>
                <a:cubicBezTo>
                  <a:pt x="3781860" y="2722048"/>
                  <a:pt x="3777103" y="2740158"/>
                  <a:pt x="3772347" y="2768696"/>
                </a:cubicBezTo>
                <a:cubicBezTo>
                  <a:pt x="3771249" y="2776379"/>
                  <a:pt x="3769420" y="2784246"/>
                  <a:pt x="3766859" y="2792295"/>
                </a:cubicBezTo>
                <a:cubicBezTo>
                  <a:pt x="3786981" y="2792295"/>
                  <a:pt x="3807836" y="2792295"/>
                  <a:pt x="3829422" y="2792295"/>
                </a:cubicBezTo>
                <a:cubicBezTo>
                  <a:pt x="3829422" y="2773635"/>
                  <a:pt x="3829422" y="2755342"/>
                  <a:pt x="3829422" y="2737414"/>
                </a:cubicBezTo>
                <a:cubicBezTo>
                  <a:pt x="3823934" y="2737049"/>
                  <a:pt x="3820093" y="2735402"/>
                  <a:pt x="3817898" y="2732475"/>
                </a:cubicBezTo>
                <a:cubicBezTo>
                  <a:pt x="3813507" y="2728085"/>
                  <a:pt x="3811861" y="2720950"/>
                  <a:pt x="3812958" y="2711072"/>
                </a:cubicBezTo>
                <a:cubicBezTo>
                  <a:pt x="3814056" y="2701193"/>
                  <a:pt x="3816983" y="2695157"/>
                  <a:pt x="3821739" y="2692961"/>
                </a:cubicBezTo>
                <a:cubicBezTo>
                  <a:pt x="3822837" y="2691863"/>
                  <a:pt x="3825398" y="2690949"/>
                  <a:pt x="3829422" y="2690217"/>
                </a:cubicBezTo>
                <a:cubicBezTo>
                  <a:pt x="3829422" y="2633141"/>
                  <a:pt x="3829422" y="2576249"/>
                  <a:pt x="3829422" y="2519539"/>
                </a:cubicBezTo>
                <a:cubicBezTo>
                  <a:pt x="3738321" y="2519539"/>
                  <a:pt x="3647585" y="2519539"/>
                  <a:pt x="3557216" y="2519539"/>
                </a:cubicBezTo>
                <a:close/>
                <a:moveTo>
                  <a:pt x="3128963" y="2519539"/>
                </a:moveTo>
                <a:cubicBezTo>
                  <a:pt x="3128963" y="2549175"/>
                  <a:pt x="3128963" y="2579542"/>
                  <a:pt x="3128963" y="2610641"/>
                </a:cubicBezTo>
                <a:cubicBezTo>
                  <a:pt x="3132256" y="2610275"/>
                  <a:pt x="3136097" y="2609726"/>
                  <a:pt x="3140488" y="2608994"/>
                </a:cubicBezTo>
                <a:cubicBezTo>
                  <a:pt x="3181099" y="2602409"/>
                  <a:pt x="3219333" y="2598201"/>
                  <a:pt x="3255188" y="2596372"/>
                </a:cubicBezTo>
                <a:cubicBezTo>
                  <a:pt x="3290677" y="2594909"/>
                  <a:pt x="3311166" y="2592896"/>
                  <a:pt x="3316654" y="2590335"/>
                </a:cubicBezTo>
                <a:cubicBezTo>
                  <a:pt x="3323605" y="2587042"/>
                  <a:pt x="3332020" y="2586311"/>
                  <a:pt x="3341899" y="2588140"/>
                </a:cubicBezTo>
                <a:cubicBezTo>
                  <a:pt x="3351046" y="2590335"/>
                  <a:pt x="3359643" y="2593994"/>
                  <a:pt x="3367693" y="2599116"/>
                </a:cubicBezTo>
                <a:cubicBezTo>
                  <a:pt x="3375376" y="2603872"/>
                  <a:pt x="3379217" y="2611189"/>
                  <a:pt x="3379217" y="2621068"/>
                </a:cubicBezTo>
                <a:cubicBezTo>
                  <a:pt x="3378851" y="2630215"/>
                  <a:pt x="3376107" y="2636435"/>
                  <a:pt x="3370985" y="2639727"/>
                </a:cubicBezTo>
                <a:cubicBezTo>
                  <a:pt x="3366595" y="2641923"/>
                  <a:pt x="3362387" y="2645033"/>
                  <a:pt x="3358363" y="2649057"/>
                </a:cubicBezTo>
                <a:cubicBezTo>
                  <a:pt x="3355070" y="2652350"/>
                  <a:pt x="3342630" y="2649057"/>
                  <a:pt x="3321044" y="2639179"/>
                </a:cubicBezTo>
                <a:cubicBezTo>
                  <a:pt x="3318849" y="2638081"/>
                  <a:pt x="3316471" y="2637349"/>
                  <a:pt x="3313910" y="2636983"/>
                </a:cubicBezTo>
                <a:cubicBezTo>
                  <a:pt x="3314276" y="2638447"/>
                  <a:pt x="3314825" y="2640642"/>
                  <a:pt x="3315556" y="2643569"/>
                </a:cubicBezTo>
                <a:cubicBezTo>
                  <a:pt x="3315556" y="2652350"/>
                  <a:pt x="3315922" y="2660033"/>
                  <a:pt x="3316654" y="2666619"/>
                </a:cubicBezTo>
                <a:cubicBezTo>
                  <a:pt x="3316654" y="2676497"/>
                  <a:pt x="3318300" y="2718389"/>
                  <a:pt x="3321593" y="2792295"/>
                </a:cubicBezTo>
                <a:cubicBezTo>
                  <a:pt x="3347936" y="2792295"/>
                  <a:pt x="3374461" y="2792295"/>
                  <a:pt x="3401170" y="2792295"/>
                </a:cubicBezTo>
                <a:cubicBezTo>
                  <a:pt x="3401170" y="2701193"/>
                  <a:pt x="3401170" y="2610275"/>
                  <a:pt x="3401170" y="2519539"/>
                </a:cubicBezTo>
                <a:cubicBezTo>
                  <a:pt x="3310068" y="2519539"/>
                  <a:pt x="3219333" y="2519539"/>
                  <a:pt x="3128963" y="2519539"/>
                </a:cubicBezTo>
                <a:close/>
                <a:moveTo>
                  <a:pt x="2852366" y="2519539"/>
                </a:moveTo>
                <a:cubicBezTo>
                  <a:pt x="2852366" y="2609909"/>
                  <a:pt x="2852366" y="2700827"/>
                  <a:pt x="2852366" y="2792295"/>
                </a:cubicBezTo>
                <a:cubicBezTo>
                  <a:pt x="2885294" y="2792295"/>
                  <a:pt x="2918588" y="2792295"/>
                  <a:pt x="2952248" y="2792295"/>
                </a:cubicBezTo>
                <a:cubicBezTo>
                  <a:pt x="2954443" y="2769245"/>
                  <a:pt x="2958102" y="2745463"/>
                  <a:pt x="2963224" y="2720950"/>
                </a:cubicBezTo>
                <a:cubicBezTo>
                  <a:pt x="2963224" y="2720585"/>
                  <a:pt x="2963224" y="2720036"/>
                  <a:pt x="2963224" y="2719304"/>
                </a:cubicBezTo>
                <a:cubicBezTo>
                  <a:pt x="2954443" y="2729182"/>
                  <a:pt x="2947126" y="2737963"/>
                  <a:pt x="2941272" y="2745646"/>
                </a:cubicBezTo>
                <a:cubicBezTo>
                  <a:pt x="2931394" y="2758817"/>
                  <a:pt x="2922430" y="2766318"/>
                  <a:pt x="2914381" y="2768147"/>
                </a:cubicBezTo>
                <a:cubicBezTo>
                  <a:pt x="2907795" y="2769611"/>
                  <a:pt x="2900478" y="2773635"/>
                  <a:pt x="2892428" y="2780221"/>
                </a:cubicBezTo>
                <a:cubicBezTo>
                  <a:pt x="2884745" y="2785709"/>
                  <a:pt x="2879257" y="2787173"/>
                  <a:pt x="2875964" y="2784611"/>
                </a:cubicBezTo>
                <a:cubicBezTo>
                  <a:pt x="2872672" y="2782416"/>
                  <a:pt x="2872672" y="2774001"/>
                  <a:pt x="2875964" y="2759367"/>
                </a:cubicBezTo>
                <a:cubicBezTo>
                  <a:pt x="2878526" y="2747293"/>
                  <a:pt x="2884745" y="2731926"/>
                  <a:pt x="2894624" y="2713267"/>
                </a:cubicBezTo>
                <a:cubicBezTo>
                  <a:pt x="2904502" y="2695339"/>
                  <a:pt x="2920235" y="2670460"/>
                  <a:pt x="2941821" y="2638629"/>
                </a:cubicBezTo>
                <a:cubicBezTo>
                  <a:pt x="2963041" y="2607531"/>
                  <a:pt x="2981518" y="2584298"/>
                  <a:pt x="2997250" y="2568931"/>
                </a:cubicBezTo>
                <a:cubicBezTo>
                  <a:pt x="3011519" y="2555395"/>
                  <a:pt x="3023959" y="2554297"/>
                  <a:pt x="3034569" y="2565639"/>
                </a:cubicBezTo>
                <a:cubicBezTo>
                  <a:pt x="3044813" y="2576615"/>
                  <a:pt x="3051033" y="2587774"/>
                  <a:pt x="3053228" y="2599116"/>
                </a:cubicBezTo>
                <a:cubicBezTo>
                  <a:pt x="3054692" y="2610092"/>
                  <a:pt x="3050667" y="2622531"/>
                  <a:pt x="3041154" y="2636435"/>
                </a:cubicBezTo>
                <a:cubicBezTo>
                  <a:pt x="3026885" y="2656191"/>
                  <a:pt x="3010604" y="2674668"/>
                  <a:pt x="2992311" y="2691863"/>
                </a:cubicBezTo>
                <a:cubicBezTo>
                  <a:pt x="2994872" y="2692229"/>
                  <a:pt x="2998165" y="2693693"/>
                  <a:pt x="3002189" y="2696254"/>
                </a:cubicBezTo>
                <a:cubicBezTo>
                  <a:pt x="3008043" y="2699547"/>
                  <a:pt x="3012251" y="2705218"/>
                  <a:pt x="3014812" y="2713267"/>
                </a:cubicBezTo>
                <a:cubicBezTo>
                  <a:pt x="3017007" y="2721316"/>
                  <a:pt x="3016092" y="2730280"/>
                  <a:pt x="3012068" y="2740158"/>
                </a:cubicBezTo>
                <a:cubicBezTo>
                  <a:pt x="3008775" y="2748939"/>
                  <a:pt x="3006214" y="2762842"/>
                  <a:pt x="3004384" y="2781867"/>
                </a:cubicBezTo>
                <a:cubicBezTo>
                  <a:pt x="3004384" y="2785160"/>
                  <a:pt x="3004018" y="2788636"/>
                  <a:pt x="3003287" y="2792295"/>
                </a:cubicBezTo>
                <a:cubicBezTo>
                  <a:pt x="3011336" y="2792295"/>
                  <a:pt x="3019934" y="2792295"/>
                  <a:pt x="3029081" y="2792295"/>
                </a:cubicBezTo>
                <a:cubicBezTo>
                  <a:pt x="3029081" y="2789002"/>
                  <a:pt x="3028898" y="2786075"/>
                  <a:pt x="3028532" y="2783514"/>
                </a:cubicBezTo>
                <a:cubicBezTo>
                  <a:pt x="3028532" y="2771440"/>
                  <a:pt x="3030544" y="2763025"/>
                  <a:pt x="3034569" y="2758269"/>
                </a:cubicBezTo>
                <a:cubicBezTo>
                  <a:pt x="3038959" y="2753878"/>
                  <a:pt x="3045179" y="2752781"/>
                  <a:pt x="3053228" y="2754976"/>
                </a:cubicBezTo>
                <a:cubicBezTo>
                  <a:pt x="3056521" y="2756073"/>
                  <a:pt x="3059996" y="2757537"/>
                  <a:pt x="3063655" y="2759367"/>
                </a:cubicBezTo>
                <a:cubicBezTo>
                  <a:pt x="3069143" y="2756073"/>
                  <a:pt x="3077375" y="2752598"/>
                  <a:pt x="3088351" y="2748939"/>
                </a:cubicBezTo>
                <a:cubicBezTo>
                  <a:pt x="3098596" y="2746378"/>
                  <a:pt x="3108291" y="2744366"/>
                  <a:pt x="3117438" y="2742902"/>
                </a:cubicBezTo>
                <a:cubicBezTo>
                  <a:pt x="3119633" y="2742537"/>
                  <a:pt x="3122011" y="2742171"/>
                  <a:pt x="3124572" y="2741805"/>
                </a:cubicBezTo>
                <a:cubicBezTo>
                  <a:pt x="3124572" y="2721682"/>
                  <a:pt x="3124572" y="2701376"/>
                  <a:pt x="3124572" y="2680887"/>
                </a:cubicBezTo>
                <a:cubicBezTo>
                  <a:pt x="3120182" y="2683083"/>
                  <a:pt x="3115609" y="2685278"/>
                  <a:pt x="3110852" y="2687473"/>
                </a:cubicBezTo>
                <a:cubicBezTo>
                  <a:pt x="3093291" y="2695157"/>
                  <a:pt x="3076644" y="2692047"/>
                  <a:pt x="3060911" y="2678143"/>
                </a:cubicBezTo>
                <a:cubicBezTo>
                  <a:pt x="3046276" y="2664972"/>
                  <a:pt x="3039508" y="2653996"/>
                  <a:pt x="3040606" y="2645215"/>
                </a:cubicBezTo>
                <a:cubicBezTo>
                  <a:pt x="3042069" y="2637166"/>
                  <a:pt x="3049020" y="2630581"/>
                  <a:pt x="3061460" y="2625458"/>
                </a:cubicBezTo>
                <a:cubicBezTo>
                  <a:pt x="3071339" y="2621800"/>
                  <a:pt x="3092376" y="2617043"/>
                  <a:pt x="3124572" y="2611189"/>
                </a:cubicBezTo>
                <a:cubicBezTo>
                  <a:pt x="3124572" y="2580457"/>
                  <a:pt x="3124572" y="2549907"/>
                  <a:pt x="3124572" y="2519539"/>
                </a:cubicBezTo>
                <a:cubicBezTo>
                  <a:pt x="3033471" y="2519539"/>
                  <a:pt x="2942736" y="2519539"/>
                  <a:pt x="2852366" y="2519539"/>
                </a:cubicBezTo>
                <a:close/>
                <a:moveTo>
                  <a:pt x="2414588" y="2519539"/>
                </a:moveTo>
                <a:cubicBezTo>
                  <a:pt x="2414588" y="2609543"/>
                  <a:pt x="2414588" y="2700461"/>
                  <a:pt x="2414588" y="2792295"/>
                </a:cubicBezTo>
                <a:cubicBezTo>
                  <a:pt x="2422271" y="2792295"/>
                  <a:pt x="2430686" y="2792295"/>
                  <a:pt x="2439833" y="2792295"/>
                </a:cubicBezTo>
                <a:cubicBezTo>
                  <a:pt x="2443492" y="2774733"/>
                  <a:pt x="2446967" y="2756439"/>
                  <a:pt x="2450260" y="2737414"/>
                </a:cubicBezTo>
                <a:cubicBezTo>
                  <a:pt x="2451724" y="2717657"/>
                  <a:pt x="2452455" y="2701559"/>
                  <a:pt x="2452455" y="2689119"/>
                </a:cubicBezTo>
                <a:cubicBezTo>
                  <a:pt x="2452455" y="2677046"/>
                  <a:pt x="2452455" y="2666436"/>
                  <a:pt x="2452455" y="2657289"/>
                </a:cubicBezTo>
                <a:cubicBezTo>
                  <a:pt x="2452455" y="2648508"/>
                  <a:pt x="2451358" y="2636983"/>
                  <a:pt x="2449163" y="2622714"/>
                </a:cubicBezTo>
                <a:cubicBezTo>
                  <a:pt x="2449163" y="2608445"/>
                  <a:pt x="2451724" y="2595457"/>
                  <a:pt x="2456846" y="2583749"/>
                </a:cubicBezTo>
                <a:cubicBezTo>
                  <a:pt x="2461602" y="2572407"/>
                  <a:pt x="2467456" y="2566371"/>
                  <a:pt x="2474408" y="2565639"/>
                </a:cubicBezTo>
                <a:cubicBezTo>
                  <a:pt x="2480993" y="2565639"/>
                  <a:pt x="2488128" y="2568931"/>
                  <a:pt x="2495811" y="2575517"/>
                </a:cubicBezTo>
                <a:cubicBezTo>
                  <a:pt x="2503494" y="2582103"/>
                  <a:pt x="2510629" y="2592530"/>
                  <a:pt x="2517214" y="2606799"/>
                </a:cubicBezTo>
                <a:cubicBezTo>
                  <a:pt x="2523800" y="2620336"/>
                  <a:pt x="2525080" y="2635520"/>
                  <a:pt x="2521056" y="2652350"/>
                </a:cubicBezTo>
                <a:cubicBezTo>
                  <a:pt x="2518495" y="2661497"/>
                  <a:pt x="2516665" y="2676497"/>
                  <a:pt x="2515568" y="2697351"/>
                </a:cubicBezTo>
                <a:cubicBezTo>
                  <a:pt x="2514470" y="2717475"/>
                  <a:pt x="2512092" y="2739427"/>
                  <a:pt x="2508433" y="2763208"/>
                </a:cubicBezTo>
                <a:cubicBezTo>
                  <a:pt x="2506238" y="2773087"/>
                  <a:pt x="2503860" y="2782782"/>
                  <a:pt x="2501299" y="2792295"/>
                </a:cubicBezTo>
                <a:cubicBezTo>
                  <a:pt x="2562765" y="2792295"/>
                  <a:pt x="2624597" y="2792295"/>
                  <a:pt x="2686795" y="2792295"/>
                </a:cubicBezTo>
                <a:cubicBezTo>
                  <a:pt x="2686795" y="2701193"/>
                  <a:pt x="2686795" y="2610275"/>
                  <a:pt x="2686795" y="2519539"/>
                </a:cubicBezTo>
                <a:cubicBezTo>
                  <a:pt x="2595693" y="2519539"/>
                  <a:pt x="2504958" y="2519539"/>
                  <a:pt x="2414588" y="2519539"/>
                </a:cubicBezTo>
                <a:close/>
                <a:moveTo>
                  <a:pt x="2137991" y="2519539"/>
                </a:moveTo>
                <a:cubicBezTo>
                  <a:pt x="2137991" y="2609909"/>
                  <a:pt x="2137991" y="2700827"/>
                  <a:pt x="2137991" y="2792295"/>
                </a:cubicBezTo>
                <a:cubicBezTo>
                  <a:pt x="2172017" y="2792295"/>
                  <a:pt x="2206774" y="2792295"/>
                  <a:pt x="2242264" y="2792295"/>
                </a:cubicBezTo>
                <a:cubicBezTo>
                  <a:pt x="2246654" y="2778026"/>
                  <a:pt x="2250496" y="2762842"/>
                  <a:pt x="2253789" y="2746744"/>
                </a:cubicBezTo>
                <a:cubicBezTo>
                  <a:pt x="2257082" y="2724426"/>
                  <a:pt x="2259642" y="2706315"/>
                  <a:pt x="2261472" y="2692412"/>
                </a:cubicBezTo>
                <a:cubicBezTo>
                  <a:pt x="2262570" y="2679241"/>
                  <a:pt x="2263667" y="2666802"/>
                  <a:pt x="2264765" y="2655094"/>
                </a:cubicBezTo>
                <a:cubicBezTo>
                  <a:pt x="2265862" y="2643752"/>
                  <a:pt x="2265862" y="2632593"/>
                  <a:pt x="2264765" y="2621617"/>
                </a:cubicBezTo>
                <a:cubicBezTo>
                  <a:pt x="2260374" y="2602592"/>
                  <a:pt x="2260923" y="2589237"/>
                  <a:pt x="2266411" y="2581554"/>
                </a:cubicBezTo>
                <a:cubicBezTo>
                  <a:pt x="2272265" y="2574968"/>
                  <a:pt x="2282143" y="2574603"/>
                  <a:pt x="2296046" y="2580457"/>
                </a:cubicBezTo>
                <a:cubicBezTo>
                  <a:pt x="2309584" y="2586311"/>
                  <a:pt x="2319096" y="2593445"/>
                  <a:pt x="2324584" y="2601860"/>
                </a:cubicBezTo>
                <a:cubicBezTo>
                  <a:pt x="2329340" y="2609909"/>
                  <a:pt x="2330438" y="2617592"/>
                  <a:pt x="2327877" y="2624909"/>
                </a:cubicBezTo>
                <a:cubicBezTo>
                  <a:pt x="2325682" y="2629300"/>
                  <a:pt x="2324401" y="2635154"/>
                  <a:pt x="2324036" y="2642471"/>
                </a:cubicBezTo>
                <a:cubicBezTo>
                  <a:pt x="2324036" y="2649057"/>
                  <a:pt x="2322938" y="2665521"/>
                  <a:pt x="2320743" y="2691863"/>
                </a:cubicBezTo>
                <a:cubicBezTo>
                  <a:pt x="2318547" y="2717475"/>
                  <a:pt x="2315255" y="2741805"/>
                  <a:pt x="2310864" y="2764855"/>
                </a:cubicBezTo>
                <a:cubicBezTo>
                  <a:pt x="2308669" y="2774001"/>
                  <a:pt x="2306474" y="2783148"/>
                  <a:pt x="2304279" y="2792295"/>
                </a:cubicBezTo>
                <a:cubicBezTo>
                  <a:pt x="2339402" y="2792295"/>
                  <a:pt x="2374708" y="2792295"/>
                  <a:pt x="2410197" y="2792295"/>
                </a:cubicBezTo>
                <a:cubicBezTo>
                  <a:pt x="2410197" y="2701193"/>
                  <a:pt x="2410197" y="2610275"/>
                  <a:pt x="2410197" y="2519539"/>
                </a:cubicBezTo>
                <a:cubicBezTo>
                  <a:pt x="2319096" y="2519539"/>
                  <a:pt x="2228361" y="2519539"/>
                  <a:pt x="2137991" y="2519539"/>
                </a:cubicBezTo>
                <a:close/>
                <a:moveTo>
                  <a:pt x="1709738" y="2519539"/>
                </a:moveTo>
                <a:cubicBezTo>
                  <a:pt x="1709738" y="2526491"/>
                  <a:pt x="1709738" y="2534174"/>
                  <a:pt x="1709738" y="2542589"/>
                </a:cubicBezTo>
                <a:cubicBezTo>
                  <a:pt x="1714129" y="2546979"/>
                  <a:pt x="1718702" y="2553382"/>
                  <a:pt x="1723458" y="2561797"/>
                </a:cubicBezTo>
                <a:cubicBezTo>
                  <a:pt x="1727848" y="2571675"/>
                  <a:pt x="1730410" y="2580273"/>
                  <a:pt x="1731141" y="2587591"/>
                </a:cubicBezTo>
                <a:cubicBezTo>
                  <a:pt x="1758582" y="2586493"/>
                  <a:pt x="1792424" y="2586859"/>
                  <a:pt x="1832670" y="2588689"/>
                </a:cubicBezTo>
                <a:cubicBezTo>
                  <a:pt x="1844744" y="2587591"/>
                  <a:pt x="1854073" y="2584847"/>
                  <a:pt x="1860659" y="2580457"/>
                </a:cubicBezTo>
                <a:cubicBezTo>
                  <a:pt x="1866513" y="2576066"/>
                  <a:pt x="1873282" y="2576249"/>
                  <a:pt x="1880965" y="2581005"/>
                </a:cubicBezTo>
                <a:cubicBezTo>
                  <a:pt x="1888648" y="2585396"/>
                  <a:pt x="1895965" y="2594543"/>
                  <a:pt x="1902917" y="2608445"/>
                </a:cubicBezTo>
                <a:cubicBezTo>
                  <a:pt x="1909868" y="2621983"/>
                  <a:pt x="1912978" y="2632227"/>
                  <a:pt x="1912247" y="2639179"/>
                </a:cubicBezTo>
                <a:cubicBezTo>
                  <a:pt x="1911881" y="2645764"/>
                  <a:pt x="1909685" y="2650521"/>
                  <a:pt x="1905661" y="2653447"/>
                </a:cubicBezTo>
                <a:cubicBezTo>
                  <a:pt x="1902368" y="2656009"/>
                  <a:pt x="1895417" y="2656740"/>
                  <a:pt x="1884806" y="2655643"/>
                </a:cubicBezTo>
                <a:cubicBezTo>
                  <a:pt x="1874928" y="2654545"/>
                  <a:pt x="1865415" y="2654179"/>
                  <a:pt x="1856269" y="2654545"/>
                </a:cubicBezTo>
                <a:cubicBezTo>
                  <a:pt x="1846390" y="2654911"/>
                  <a:pt x="1835231" y="2657838"/>
                  <a:pt x="1822792" y="2663326"/>
                </a:cubicBezTo>
                <a:cubicBezTo>
                  <a:pt x="1815840" y="2665887"/>
                  <a:pt x="1810352" y="2667533"/>
                  <a:pt x="1806328" y="2668265"/>
                </a:cubicBezTo>
                <a:cubicBezTo>
                  <a:pt x="1811815" y="2674851"/>
                  <a:pt x="1814559" y="2681071"/>
                  <a:pt x="1814559" y="2686924"/>
                </a:cubicBezTo>
                <a:cubicBezTo>
                  <a:pt x="1814559" y="2693876"/>
                  <a:pt x="1811267" y="2700095"/>
                  <a:pt x="1804681" y="2705584"/>
                </a:cubicBezTo>
                <a:cubicBezTo>
                  <a:pt x="1793705" y="2714365"/>
                  <a:pt x="1774497" y="2734305"/>
                  <a:pt x="1747057" y="2765403"/>
                </a:cubicBezTo>
                <a:cubicBezTo>
                  <a:pt x="1745959" y="2766501"/>
                  <a:pt x="1744861" y="2767599"/>
                  <a:pt x="1743764" y="2768696"/>
                </a:cubicBezTo>
                <a:cubicBezTo>
                  <a:pt x="1752545" y="2774184"/>
                  <a:pt x="1762606" y="2781319"/>
                  <a:pt x="1773948" y="2790099"/>
                </a:cubicBezTo>
                <a:cubicBezTo>
                  <a:pt x="1774314" y="2790099"/>
                  <a:pt x="1775229" y="2790831"/>
                  <a:pt x="1776692" y="2792295"/>
                </a:cubicBezTo>
                <a:cubicBezTo>
                  <a:pt x="1844744" y="2792295"/>
                  <a:pt x="1913161" y="2792295"/>
                  <a:pt x="1981945" y="2792295"/>
                </a:cubicBezTo>
                <a:cubicBezTo>
                  <a:pt x="1981945" y="2701193"/>
                  <a:pt x="1981945" y="2610275"/>
                  <a:pt x="1981945" y="2519539"/>
                </a:cubicBezTo>
                <a:cubicBezTo>
                  <a:pt x="1890843" y="2519539"/>
                  <a:pt x="1800108" y="2519539"/>
                  <a:pt x="1709738" y="2519539"/>
                </a:cubicBezTo>
                <a:close/>
                <a:moveTo>
                  <a:pt x="1433141" y="2519539"/>
                </a:moveTo>
                <a:cubicBezTo>
                  <a:pt x="1433141" y="2609909"/>
                  <a:pt x="1433141" y="2700827"/>
                  <a:pt x="1433141" y="2792295"/>
                </a:cubicBezTo>
                <a:cubicBezTo>
                  <a:pt x="1488021" y="2792295"/>
                  <a:pt x="1543085" y="2792295"/>
                  <a:pt x="1598331" y="2792295"/>
                </a:cubicBezTo>
                <a:cubicBezTo>
                  <a:pt x="1593941" y="2789002"/>
                  <a:pt x="1590648" y="2785343"/>
                  <a:pt x="1588452" y="2781319"/>
                </a:cubicBezTo>
                <a:cubicBezTo>
                  <a:pt x="1588087" y="2781685"/>
                  <a:pt x="1587538" y="2782233"/>
                  <a:pt x="1586806" y="2782965"/>
                </a:cubicBezTo>
                <a:cubicBezTo>
                  <a:pt x="1581318" y="2786258"/>
                  <a:pt x="1577476" y="2786807"/>
                  <a:pt x="1575281" y="2784611"/>
                </a:cubicBezTo>
                <a:cubicBezTo>
                  <a:pt x="1573086" y="2782416"/>
                  <a:pt x="1573818" y="2776745"/>
                  <a:pt x="1577476" y="2767599"/>
                </a:cubicBezTo>
                <a:cubicBezTo>
                  <a:pt x="1579672" y="2761013"/>
                  <a:pt x="1584245" y="2752415"/>
                  <a:pt x="1591197" y="2741805"/>
                </a:cubicBezTo>
                <a:cubicBezTo>
                  <a:pt x="1597782" y="2731926"/>
                  <a:pt x="1608575" y="2718572"/>
                  <a:pt x="1623576" y="2701742"/>
                </a:cubicBezTo>
                <a:cubicBezTo>
                  <a:pt x="1637845" y="2684912"/>
                  <a:pt x="1650101" y="2672655"/>
                  <a:pt x="1660346" y="2664972"/>
                </a:cubicBezTo>
                <a:cubicBezTo>
                  <a:pt x="1670590" y="2657289"/>
                  <a:pt x="1678822" y="2657472"/>
                  <a:pt x="1685042" y="2665521"/>
                </a:cubicBezTo>
                <a:cubicBezTo>
                  <a:pt x="1687237" y="2668814"/>
                  <a:pt x="1689432" y="2672473"/>
                  <a:pt x="1691628" y="2676497"/>
                </a:cubicBezTo>
                <a:cubicBezTo>
                  <a:pt x="1692725" y="2676497"/>
                  <a:pt x="1694372" y="2676680"/>
                  <a:pt x="1696567" y="2677046"/>
                </a:cubicBezTo>
                <a:cubicBezTo>
                  <a:pt x="1699128" y="2677046"/>
                  <a:pt x="1702055" y="2676863"/>
                  <a:pt x="1705348" y="2676497"/>
                </a:cubicBezTo>
                <a:cubicBezTo>
                  <a:pt x="1705348" y="2663326"/>
                  <a:pt x="1705348" y="2649972"/>
                  <a:pt x="1705348" y="2636435"/>
                </a:cubicBezTo>
                <a:cubicBezTo>
                  <a:pt x="1702055" y="2641923"/>
                  <a:pt x="1698579" y="2645947"/>
                  <a:pt x="1694920" y="2648508"/>
                </a:cubicBezTo>
                <a:cubicBezTo>
                  <a:pt x="1690530" y="2650703"/>
                  <a:pt x="1686323" y="2651069"/>
                  <a:pt x="1682298" y="2649606"/>
                </a:cubicBezTo>
                <a:cubicBezTo>
                  <a:pt x="1678639" y="2648508"/>
                  <a:pt x="1676444" y="2643935"/>
                  <a:pt x="1675712" y="2635885"/>
                </a:cubicBezTo>
                <a:cubicBezTo>
                  <a:pt x="1675712" y="2633690"/>
                  <a:pt x="1675712" y="2631495"/>
                  <a:pt x="1675712" y="2629300"/>
                </a:cubicBezTo>
                <a:cubicBezTo>
                  <a:pt x="1668761" y="2630397"/>
                  <a:pt x="1661443" y="2631678"/>
                  <a:pt x="1653760" y="2633141"/>
                </a:cubicBezTo>
                <a:cubicBezTo>
                  <a:pt x="1618637" y="2638995"/>
                  <a:pt x="1592294" y="2645764"/>
                  <a:pt x="1574732" y="2653447"/>
                </a:cubicBezTo>
                <a:cubicBezTo>
                  <a:pt x="1573635" y="2664423"/>
                  <a:pt x="1573269" y="2674851"/>
                  <a:pt x="1573635" y="2684729"/>
                </a:cubicBezTo>
                <a:cubicBezTo>
                  <a:pt x="1573635" y="2700095"/>
                  <a:pt x="1570891" y="2710523"/>
                  <a:pt x="1565403" y="2716011"/>
                </a:cubicBezTo>
                <a:cubicBezTo>
                  <a:pt x="1563939" y="2717109"/>
                  <a:pt x="1562476" y="2718938"/>
                  <a:pt x="1561012" y="2721499"/>
                </a:cubicBezTo>
                <a:cubicBezTo>
                  <a:pt x="1559915" y="2723694"/>
                  <a:pt x="1558268" y="2725707"/>
                  <a:pt x="1556073" y="2727536"/>
                </a:cubicBezTo>
                <a:cubicBezTo>
                  <a:pt x="1554610" y="2728633"/>
                  <a:pt x="1552231" y="2731377"/>
                  <a:pt x="1548938" y="2735768"/>
                </a:cubicBezTo>
                <a:cubicBezTo>
                  <a:pt x="1546743" y="2739427"/>
                  <a:pt x="1543085" y="2741073"/>
                  <a:pt x="1537962" y="2740707"/>
                </a:cubicBezTo>
                <a:cubicBezTo>
                  <a:pt x="1533572" y="2740707"/>
                  <a:pt x="1529365" y="2735951"/>
                  <a:pt x="1525340" y="2726438"/>
                </a:cubicBezTo>
                <a:cubicBezTo>
                  <a:pt x="1520949" y="2715462"/>
                  <a:pt x="1519120" y="2704120"/>
                  <a:pt x="1519852" y="2692412"/>
                </a:cubicBezTo>
                <a:cubicBezTo>
                  <a:pt x="1520218" y="2680339"/>
                  <a:pt x="1520949" y="2669546"/>
                  <a:pt x="1522047" y="2660033"/>
                </a:cubicBezTo>
                <a:cubicBezTo>
                  <a:pt x="1522413" y="2650887"/>
                  <a:pt x="1523694" y="2640825"/>
                  <a:pt x="1525889" y="2629849"/>
                </a:cubicBezTo>
                <a:cubicBezTo>
                  <a:pt x="1526986" y="2619605"/>
                  <a:pt x="1528816" y="2608629"/>
                  <a:pt x="1531377" y="2596921"/>
                </a:cubicBezTo>
                <a:cubicBezTo>
                  <a:pt x="1532840" y="2585945"/>
                  <a:pt x="1535218" y="2576798"/>
                  <a:pt x="1538511" y="2569480"/>
                </a:cubicBezTo>
                <a:cubicBezTo>
                  <a:pt x="1541804" y="2562895"/>
                  <a:pt x="1546743" y="2561431"/>
                  <a:pt x="1553329" y="2565090"/>
                </a:cubicBezTo>
                <a:cubicBezTo>
                  <a:pt x="1559915" y="2568749"/>
                  <a:pt x="1565951" y="2573139"/>
                  <a:pt x="1571440" y="2578261"/>
                </a:cubicBezTo>
                <a:cubicBezTo>
                  <a:pt x="1576928" y="2582651"/>
                  <a:pt x="1580403" y="2588323"/>
                  <a:pt x="1581867" y="2595274"/>
                </a:cubicBezTo>
                <a:cubicBezTo>
                  <a:pt x="1581867" y="2597469"/>
                  <a:pt x="1581867" y="2600397"/>
                  <a:pt x="1581867" y="2604055"/>
                </a:cubicBezTo>
                <a:cubicBezTo>
                  <a:pt x="1599429" y="2600762"/>
                  <a:pt x="1619185" y="2597835"/>
                  <a:pt x="1641138" y="2595274"/>
                </a:cubicBezTo>
                <a:cubicBezTo>
                  <a:pt x="1653211" y="2594177"/>
                  <a:pt x="1665468" y="2592896"/>
                  <a:pt x="1677907" y="2591433"/>
                </a:cubicBezTo>
                <a:cubicBezTo>
                  <a:pt x="1677907" y="2581554"/>
                  <a:pt x="1674432" y="2574054"/>
                  <a:pt x="1667480" y="2568931"/>
                </a:cubicBezTo>
                <a:cubicBezTo>
                  <a:pt x="1662724" y="2565639"/>
                  <a:pt x="1659431" y="2561980"/>
                  <a:pt x="1657602" y="2557955"/>
                </a:cubicBezTo>
                <a:cubicBezTo>
                  <a:pt x="1656504" y="2554663"/>
                  <a:pt x="1656321" y="2551370"/>
                  <a:pt x="1657053" y="2548077"/>
                </a:cubicBezTo>
                <a:cubicBezTo>
                  <a:pt x="1657419" y="2545516"/>
                  <a:pt x="1658334" y="2542406"/>
                  <a:pt x="1659797" y="2538747"/>
                </a:cubicBezTo>
                <a:cubicBezTo>
                  <a:pt x="1660895" y="2535455"/>
                  <a:pt x="1664004" y="2532711"/>
                  <a:pt x="1669127" y="2530515"/>
                </a:cubicBezTo>
                <a:cubicBezTo>
                  <a:pt x="1673517" y="2529052"/>
                  <a:pt x="1677724" y="2528686"/>
                  <a:pt x="1681749" y="2529418"/>
                </a:cubicBezTo>
                <a:cubicBezTo>
                  <a:pt x="1685042" y="2529783"/>
                  <a:pt x="1688701" y="2530333"/>
                  <a:pt x="1692725" y="2531064"/>
                </a:cubicBezTo>
                <a:cubicBezTo>
                  <a:pt x="1696018" y="2531064"/>
                  <a:pt x="1700225" y="2533443"/>
                  <a:pt x="1705348" y="2538199"/>
                </a:cubicBezTo>
                <a:cubicBezTo>
                  <a:pt x="1705348" y="2531613"/>
                  <a:pt x="1705348" y="2525393"/>
                  <a:pt x="1705348" y="2519539"/>
                </a:cubicBezTo>
                <a:cubicBezTo>
                  <a:pt x="1614246" y="2519539"/>
                  <a:pt x="1523511" y="2519539"/>
                  <a:pt x="1433141" y="2519539"/>
                </a:cubicBezTo>
                <a:close/>
                <a:moveTo>
                  <a:pt x="995363" y="2519539"/>
                </a:moveTo>
                <a:cubicBezTo>
                  <a:pt x="995363" y="2536003"/>
                  <a:pt x="995729" y="2552833"/>
                  <a:pt x="996461" y="2570029"/>
                </a:cubicBezTo>
                <a:cubicBezTo>
                  <a:pt x="1009998" y="2567468"/>
                  <a:pt x="1025913" y="2564907"/>
                  <a:pt x="1044206" y="2562346"/>
                </a:cubicBezTo>
                <a:cubicBezTo>
                  <a:pt x="1061768" y="2560883"/>
                  <a:pt x="1074757" y="2560151"/>
                  <a:pt x="1083172" y="2560151"/>
                </a:cubicBezTo>
                <a:cubicBezTo>
                  <a:pt x="1090855" y="2560151"/>
                  <a:pt x="1098721" y="2560151"/>
                  <a:pt x="1106770" y="2560151"/>
                </a:cubicBezTo>
                <a:cubicBezTo>
                  <a:pt x="1114453" y="2560151"/>
                  <a:pt x="1121954" y="2560699"/>
                  <a:pt x="1129271" y="2561797"/>
                </a:cubicBezTo>
                <a:cubicBezTo>
                  <a:pt x="1136223" y="2562895"/>
                  <a:pt x="1142991" y="2562163"/>
                  <a:pt x="1149577" y="2559602"/>
                </a:cubicBezTo>
                <a:cubicBezTo>
                  <a:pt x="1156528" y="2555943"/>
                  <a:pt x="1163480" y="2554663"/>
                  <a:pt x="1170431" y="2555760"/>
                </a:cubicBezTo>
                <a:cubicBezTo>
                  <a:pt x="1177017" y="2556858"/>
                  <a:pt x="1183054" y="2559602"/>
                  <a:pt x="1188542" y="2563992"/>
                </a:cubicBezTo>
                <a:cubicBezTo>
                  <a:pt x="1193298" y="2568383"/>
                  <a:pt x="1198237" y="2576249"/>
                  <a:pt x="1203360" y="2587591"/>
                </a:cubicBezTo>
                <a:cubicBezTo>
                  <a:pt x="1208116" y="2598567"/>
                  <a:pt x="1211409" y="2609360"/>
                  <a:pt x="1213238" y="2619970"/>
                </a:cubicBezTo>
                <a:cubicBezTo>
                  <a:pt x="1214702" y="2632044"/>
                  <a:pt x="1216714" y="2655643"/>
                  <a:pt x="1219275" y="2690766"/>
                </a:cubicBezTo>
                <a:cubicBezTo>
                  <a:pt x="1220373" y="2716011"/>
                  <a:pt x="1221470" y="2749854"/>
                  <a:pt x="1222568" y="2792295"/>
                </a:cubicBezTo>
                <a:cubicBezTo>
                  <a:pt x="1237202" y="2792295"/>
                  <a:pt x="1252203" y="2792295"/>
                  <a:pt x="1267570" y="2792295"/>
                </a:cubicBezTo>
                <a:cubicBezTo>
                  <a:pt x="1267570" y="2701193"/>
                  <a:pt x="1267570" y="2610275"/>
                  <a:pt x="1267570" y="2519539"/>
                </a:cubicBezTo>
                <a:cubicBezTo>
                  <a:pt x="1176468" y="2519539"/>
                  <a:pt x="1085733" y="2519539"/>
                  <a:pt x="995363" y="2519539"/>
                </a:cubicBezTo>
                <a:close/>
                <a:moveTo>
                  <a:pt x="718766" y="2519539"/>
                </a:moveTo>
                <a:cubicBezTo>
                  <a:pt x="718766" y="2609909"/>
                  <a:pt x="718766" y="2700827"/>
                  <a:pt x="718766" y="2792295"/>
                </a:cubicBezTo>
                <a:cubicBezTo>
                  <a:pt x="739621" y="2792295"/>
                  <a:pt x="760841" y="2792295"/>
                  <a:pt x="782427" y="2792295"/>
                </a:cubicBezTo>
                <a:cubicBezTo>
                  <a:pt x="782793" y="2774733"/>
                  <a:pt x="784074" y="2755525"/>
                  <a:pt x="786269" y="2734670"/>
                </a:cubicBezTo>
                <a:cubicBezTo>
                  <a:pt x="788830" y="2699547"/>
                  <a:pt x="793952" y="2662777"/>
                  <a:pt x="801635" y="2624361"/>
                </a:cubicBezTo>
                <a:cubicBezTo>
                  <a:pt x="802733" y="2615214"/>
                  <a:pt x="805294" y="2607897"/>
                  <a:pt x="809318" y="2602409"/>
                </a:cubicBezTo>
                <a:cubicBezTo>
                  <a:pt x="812611" y="2597653"/>
                  <a:pt x="817185" y="2595091"/>
                  <a:pt x="823039" y="2594725"/>
                </a:cubicBezTo>
                <a:cubicBezTo>
                  <a:pt x="828527" y="2594725"/>
                  <a:pt x="834198" y="2596372"/>
                  <a:pt x="840051" y="2599665"/>
                </a:cubicBezTo>
                <a:cubicBezTo>
                  <a:pt x="845905" y="2602957"/>
                  <a:pt x="850113" y="2608629"/>
                  <a:pt x="852674" y="2616677"/>
                </a:cubicBezTo>
                <a:cubicBezTo>
                  <a:pt x="854869" y="2624361"/>
                  <a:pt x="853954" y="2633325"/>
                  <a:pt x="849930" y="2643569"/>
                </a:cubicBezTo>
                <a:cubicBezTo>
                  <a:pt x="844442" y="2656009"/>
                  <a:pt x="840600" y="2675948"/>
                  <a:pt x="838405" y="2703389"/>
                </a:cubicBezTo>
                <a:cubicBezTo>
                  <a:pt x="836210" y="2729731"/>
                  <a:pt x="834929" y="2756988"/>
                  <a:pt x="834563" y="2785160"/>
                </a:cubicBezTo>
                <a:cubicBezTo>
                  <a:pt x="834563" y="2787355"/>
                  <a:pt x="834381" y="2789734"/>
                  <a:pt x="834015" y="2792295"/>
                </a:cubicBezTo>
                <a:cubicBezTo>
                  <a:pt x="848649" y="2792295"/>
                  <a:pt x="863650" y="2792295"/>
                  <a:pt x="879017" y="2792295"/>
                </a:cubicBezTo>
                <a:cubicBezTo>
                  <a:pt x="879382" y="2789734"/>
                  <a:pt x="880480" y="2787173"/>
                  <a:pt x="882309" y="2784611"/>
                </a:cubicBezTo>
                <a:cubicBezTo>
                  <a:pt x="886700" y="2775465"/>
                  <a:pt x="892188" y="2769611"/>
                  <a:pt x="898774" y="2767050"/>
                </a:cubicBezTo>
                <a:cubicBezTo>
                  <a:pt x="904627" y="2765587"/>
                  <a:pt x="909567" y="2765952"/>
                  <a:pt x="913591" y="2768147"/>
                </a:cubicBezTo>
                <a:cubicBezTo>
                  <a:pt x="915786" y="2769245"/>
                  <a:pt x="918348" y="2771623"/>
                  <a:pt x="921274" y="2775282"/>
                </a:cubicBezTo>
                <a:cubicBezTo>
                  <a:pt x="937739" y="2770891"/>
                  <a:pt x="953837" y="2767416"/>
                  <a:pt x="969569" y="2764855"/>
                </a:cubicBezTo>
                <a:cubicBezTo>
                  <a:pt x="976155" y="2763757"/>
                  <a:pt x="983289" y="2762477"/>
                  <a:pt x="990973" y="2761013"/>
                </a:cubicBezTo>
                <a:cubicBezTo>
                  <a:pt x="990973" y="2709425"/>
                  <a:pt x="990973" y="2658204"/>
                  <a:pt x="990973" y="2607348"/>
                </a:cubicBezTo>
                <a:cubicBezTo>
                  <a:pt x="987680" y="2605153"/>
                  <a:pt x="985119" y="2601128"/>
                  <a:pt x="983289" y="2595274"/>
                </a:cubicBezTo>
                <a:cubicBezTo>
                  <a:pt x="981826" y="2588689"/>
                  <a:pt x="982009" y="2583383"/>
                  <a:pt x="983838" y="2579359"/>
                </a:cubicBezTo>
                <a:cubicBezTo>
                  <a:pt x="984936" y="2576798"/>
                  <a:pt x="987314" y="2574419"/>
                  <a:pt x="990973" y="2572224"/>
                </a:cubicBezTo>
                <a:cubicBezTo>
                  <a:pt x="990973" y="2554663"/>
                  <a:pt x="990973" y="2537101"/>
                  <a:pt x="990973" y="2519539"/>
                </a:cubicBezTo>
                <a:cubicBezTo>
                  <a:pt x="899871" y="2519539"/>
                  <a:pt x="809136" y="2519539"/>
                  <a:pt x="718766" y="2519539"/>
                </a:cubicBezTo>
                <a:close/>
                <a:moveTo>
                  <a:pt x="280988" y="2519539"/>
                </a:moveTo>
                <a:cubicBezTo>
                  <a:pt x="280988" y="2538565"/>
                  <a:pt x="280988" y="2558321"/>
                  <a:pt x="280988" y="2578810"/>
                </a:cubicBezTo>
                <a:cubicBezTo>
                  <a:pt x="289037" y="2587591"/>
                  <a:pt x="290866" y="2595823"/>
                  <a:pt x="286476" y="2603506"/>
                </a:cubicBezTo>
                <a:cubicBezTo>
                  <a:pt x="284281" y="2605701"/>
                  <a:pt x="282451" y="2607531"/>
                  <a:pt x="280988" y="2608994"/>
                </a:cubicBezTo>
                <a:cubicBezTo>
                  <a:pt x="280988" y="2638629"/>
                  <a:pt x="280988" y="2668631"/>
                  <a:pt x="280988" y="2698998"/>
                </a:cubicBezTo>
                <a:cubicBezTo>
                  <a:pt x="302208" y="2693144"/>
                  <a:pt x="315563" y="2688571"/>
                  <a:pt x="321051" y="2685278"/>
                </a:cubicBezTo>
                <a:cubicBezTo>
                  <a:pt x="325441" y="2681619"/>
                  <a:pt x="330014" y="2679607"/>
                  <a:pt x="334771" y="2679241"/>
                </a:cubicBezTo>
                <a:cubicBezTo>
                  <a:pt x="338429" y="2679241"/>
                  <a:pt x="345381" y="2683815"/>
                  <a:pt x="355625" y="2692961"/>
                </a:cubicBezTo>
                <a:cubicBezTo>
                  <a:pt x="365504" y="2701742"/>
                  <a:pt x="368065" y="2709609"/>
                  <a:pt x="363309" y="2716560"/>
                </a:cubicBezTo>
                <a:cubicBezTo>
                  <a:pt x="358918" y="2723511"/>
                  <a:pt x="353064" y="2727719"/>
                  <a:pt x="345747" y="2729182"/>
                </a:cubicBezTo>
                <a:cubicBezTo>
                  <a:pt x="339161" y="2730280"/>
                  <a:pt x="332027" y="2732841"/>
                  <a:pt x="324344" y="2736865"/>
                </a:cubicBezTo>
                <a:cubicBezTo>
                  <a:pt x="320685" y="2738329"/>
                  <a:pt x="309343" y="2741805"/>
                  <a:pt x="290318" y="2747293"/>
                </a:cubicBezTo>
                <a:cubicBezTo>
                  <a:pt x="290318" y="2750585"/>
                  <a:pt x="289586" y="2753878"/>
                  <a:pt x="288122" y="2757171"/>
                </a:cubicBezTo>
                <a:cubicBezTo>
                  <a:pt x="285927" y="2760830"/>
                  <a:pt x="284281" y="2765952"/>
                  <a:pt x="283183" y="2772538"/>
                </a:cubicBezTo>
                <a:cubicBezTo>
                  <a:pt x="282817" y="2774001"/>
                  <a:pt x="282086" y="2776563"/>
                  <a:pt x="280988" y="2780221"/>
                </a:cubicBezTo>
                <a:cubicBezTo>
                  <a:pt x="280988" y="2782782"/>
                  <a:pt x="280988" y="2785709"/>
                  <a:pt x="280988" y="2789002"/>
                </a:cubicBezTo>
                <a:cubicBezTo>
                  <a:pt x="304038" y="2783514"/>
                  <a:pt x="332941" y="2777111"/>
                  <a:pt x="367699" y="2769794"/>
                </a:cubicBezTo>
                <a:cubicBezTo>
                  <a:pt x="370992" y="2768696"/>
                  <a:pt x="373919" y="2769245"/>
                  <a:pt x="376480" y="2771440"/>
                </a:cubicBezTo>
                <a:cubicBezTo>
                  <a:pt x="378675" y="2773635"/>
                  <a:pt x="380870" y="2775465"/>
                  <a:pt x="383065" y="2776928"/>
                </a:cubicBezTo>
                <a:cubicBezTo>
                  <a:pt x="385261" y="2778026"/>
                  <a:pt x="387090" y="2779672"/>
                  <a:pt x="388553" y="2781867"/>
                </a:cubicBezTo>
                <a:cubicBezTo>
                  <a:pt x="389651" y="2784063"/>
                  <a:pt x="391663" y="2786258"/>
                  <a:pt x="394590" y="2788453"/>
                </a:cubicBezTo>
                <a:cubicBezTo>
                  <a:pt x="394956" y="2788819"/>
                  <a:pt x="395688" y="2790099"/>
                  <a:pt x="396785" y="2792295"/>
                </a:cubicBezTo>
                <a:cubicBezTo>
                  <a:pt x="448373" y="2792295"/>
                  <a:pt x="500509" y="2792295"/>
                  <a:pt x="553195" y="2792295"/>
                </a:cubicBezTo>
                <a:cubicBezTo>
                  <a:pt x="553195" y="2701193"/>
                  <a:pt x="553195" y="2610275"/>
                  <a:pt x="553195" y="2519539"/>
                </a:cubicBezTo>
                <a:cubicBezTo>
                  <a:pt x="462093" y="2519539"/>
                  <a:pt x="371358" y="2519539"/>
                  <a:pt x="280988" y="2519539"/>
                </a:cubicBezTo>
                <a:close/>
                <a:moveTo>
                  <a:pt x="4391" y="2519539"/>
                </a:moveTo>
                <a:cubicBezTo>
                  <a:pt x="4391" y="2609909"/>
                  <a:pt x="4391" y="2700827"/>
                  <a:pt x="4391" y="2792295"/>
                </a:cubicBezTo>
                <a:cubicBezTo>
                  <a:pt x="79394" y="2792295"/>
                  <a:pt x="154946" y="2792295"/>
                  <a:pt x="231047" y="2792295"/>
                </a:cubicBezTo>
                <a:cubicBezTo>
                  <a:pt x="232144" y="2786807"/>
                  <a:pt x="233425" y="2781867"/>
                  <a:pt x="234888" y="2777477"/>
                </a:cubicBezTo>
                <a:cubicBezTo>
                  <a:pt x="235986" y="2773087"/>
                  <a:pt x="236901" y="2768147"/>
                  <a:pt x="237632" y="2762659"/>
                </a:cubicBezTo>
                <a:cubicBezTo>
                  <a:pt x="237267" y="2762659"/>
                  <a:pt x="236535" y="2762842"/>
                  <a:pt x="235437" y="2763208"/>
                </a:cubicBezTo>
                <a:cubicBezTo>
                  <a:pt x="228852" y="2764671"/>
                  <a:pt x="222083" y="2764671"/>
                  <a:pt x="215131" y="2763208"/>
                </a:cubicBezTo>
                <a:cubicBezTo>
                  <a:pt x="208546" y="2761013"/>
                  <a:pt x="202692" y="2754427"/>
                  <a:pt x="197570" y="2743451"/>
                </a:cubicBezTo>
                <a:cubicBezTo>
                  <a:pt x="192814" y="2732475"/>
                  <a:pt x="191716" y="2724243"/>
                  <a:pt x="194277" y="2718755"/>
                </a:cubicBezTo>
                <a:cubicBezTo>
                  <a:pt x="196838" y="2713267"/>
                  <a:pt x="203607" y="2711072"/>
                  <a:pt x="214583" y="2712169"/>
                </a:cubicBezTo>
                <a:cubicBezTo>
                  <a:pt x="224461" y="2713267"/>
                  <a:pt x="243303" y="2709974"/>
                  <a:pt x="271110" y="2702291"/>
                </a:cubicBezTo>
                <a:cubicBezTo>
                  <a:pt x="272573" y="2701925"/>
                  <a:pt x="274402" y="2701376"/>
                  <a:pt x="276598" y="2700645"/>
                </a:cubicBezTo>
                <a:cubicBezTo>
                  <a:pt x="276598" y="2671009"/>
                  <a:pt x="276598" y="2641557"/>
                  <a:pt x="276598" y="2612287"/>
                </a:cubicBezTo>
                <a:cubicBezTo>
                  <a:pt x="273305" y="2614482"/>
                  <a:pt x="270012" y="2615946"/>
                  <a:pt x="266719" y="2616677"/>
                </a:cubicBezTo>
                <a:cubicBezTo>
                  <a:pt x="261963" y="2616677"/>
                  <a:pt x="257023" y="2617958"/>
                  <a:pt x="251901" y="2620519"/>
                </a:cubicBezTo>
                <a:cubicBezTo>
                  <a:pt x="250438" y="2620519"/>
                  <a:pt x="247694" y="2621068"/>
                  <a:pt x="243669" y="2622165"/>
                </a:cubicBezTo>
                <a:cubicBezTo>
                  <a:pt x="244035" y="2625458"/>
                  <a:pt x="244035" y="2629117"/>
                  <a:pt x="243669" y="2633141"/>
                </a:cubicBezTo>
                <a:cubicBezTo>
                  <a:pt x="243303" y="2646313"/>
                  <a:pt x="244035" y="2656557"/>
                  <a:pt x="245864" y="2663875"/>
                </a:cubicBezTo>
                <a:cubicBezTo>
                  <a:pt x="246962" y="2670826"/>
                  <a:pt x="245316" y="2676314"/>
                  <a:pt x="240925" y="2680339"/>
                </a:cubicBezTo>
                <a:cubicBezTo>
                  <a:pt x="236535" y="2683997"/>
                  <a:pt x="232693" y="2685461"/>
                  <a:pt x="229400" y="2684729"/>
                </a:cubicBezTo>
                <a:cubicBezTo>
                  <a:pt x="226108" y="2684363"/>
                  <a:pt x="223181" y="2686010"/>
                  <a:pt x="220620" y="2689668"/>
                </a:cubicBezTo>
                <a:cubicBezTo>
                  <a:pt x="218425" y="2693327"/>
                  <a:pt x="215680" y="2695339"/>
                  <a:pt x="212387" y="2695705"/>
                </a:cubicBezTo>
                <a:cubicBezTo>
                  <a:pt x="209095" y="2695705"/>
                  <a:pt x="205619" y="2690583"/>
                  <a:pt x="201960" y="2680339"/>
                </a:cubicBezTo>
                <a:cubicBezTo>
                  <a:pt x="200497" y="2674851"/>
                  <a:pt x="199399" y="2667899"/>
                  <a:pt x="198667" y="2659484"/>
                </a:cubicBezTo>
                <a:cubicBezTo>
                  <a:pt x="198667" y="2651435"/>
                  <a:pt x="199399" y="2641739"/>
                  <a:pt x="200863" y="2630397"/>
                </a:cubicBezTo>
                <a:cubicBezTo>
                  <a:pt x="197570" y="2630763"/>
                  <a:pt x="194277" y="2631495"/>
                  <a:pt x="190984" y="2632593"/>
                </a:cubicBezTo>
                <a:cubicBezTo>
                  <a:pt x="184033" y="2633690"/>
                  <a:pt x="177447" y="2633507"/>
                  <a:pt x="171227" y="2632044"/>
                </a:cubicBezTo>
                <a:cubicBezTo>
                  <a:pt x="170130" y="2634239"/>
                  <a:pt x="168849" y="2636251"/>
                  <a:pt x="167386" y="2638081"/>
                </a:cubicBezTo>
                <a:cubicBezTo>
                  <a:pt x="159336" y="2649057"/>
                  <a:pt x="153117" y="2658570"/>
                  <a:pt x="148726" y="2666619"/>
                </a:cubicBezTo>
                <a:cubicBezTo>
                  <a:pt x="145433" y="2674302"/>
                  <a:pt x="141592" y="2679058"/>
                  <a:pt x="137201" y="2680887"/>
                </a:cubicBezTo>
                <a:cubicBezTo>
                  <a:pt x="130616" y="2684180"/>
                  <a:pt x="123664" y="2689668"/>
                  <a:pt x="116347" y="2697351"/>
                </a:cubicBezTo>
                <a:cubicBezTo>
                  <a:pt x="109761" y="2705035"/>
                  <a:pt x="104273" y="2707962"/>
                  <a:pt x="99883" y="2706133"/>
                </a:cubicBezTo>
                <a:cubicBezTo>
                  <a:pt x="96590" y="2703937"/>
                  <a:pt x="95126" y="2694973"/>
                  <a:pt x="95492" y="2679241"/>
                </a:cubicBezTo>
                <a:cubicBezTo>
                  <a:pt x="95492" y="2671558"/>
                  <a:pt x="97505" y="2661863"/>
                  <a:pt x="101529" y="2650155"/>
                </a:cubicBezTo>
                <a:cubicBezTo>
                  <a:pt x="104822" y="2639179"/>
                  <a:pt x="111225" y="2623080"/>
                  <a:pt x="120737" y="2601860"/>
                </a:cubicBezTo>
                <a:cubicBezTo>
                  <a:pt x="129518" y="2581737"/>
                  <a:pt x="137750" y="2566371"/>
                  <a:pt x="145433" y="2555760"/>
                </a:cubicBezTo>
                <a:cubicBezTo>
                  <a:pt x="154214" y="2543321"/>
                  <a:pt x="163727" y="2540577"/>
                  <a:pt x="173971" y="2547528"/>
                </a:cubicBezTo>
                <a:cubicBezTo>
                  <a:pt x="183850" y="2554480"/>
                  <a:pt x="190252" y="2562163"/>
                  <a:pt x="193179" y="2570578"/>
                </a:cubicBezTo>
                <a:cubicBezTo>
                  <a:pt x="193545" y="2572773"/>
                  <a:pt x="193911" y="2575517"/>
                  <a:pt x="194277" y="2578810"/>
                </a:cubicBezTo>
                <a:cubicBezTo>
                  <a:pt x="197936" y="2578444"/>
                  <a:pt x="202509" y="2577529"/>
                  <a:pt x="207997" y="2576066"/>
                </a:cubicBezTo>
                <a:cubicBezTo>
                  <a:pt x="225559" y="2572407"/>
                  <a:pt x="236352" y="2569297"/>
                  <a:pt x="240376" y="2566736"/>
                </a:cubicBezTo>
                <a:cubicBezTo>
                  <a:pt x="245864" y="2562346"/>
                  <a:pt x="250987" y="2560334"/>
                  <a:pt x="255743" y="2560699"/>
                </a:cubicBezTo>
                <a:cubicBezTo>
                  <a:pt x="260133" y="2560699"/>
                  <a:pt x="267085" y="2565273"/>
                  <a:pt x="276598" y="2574419"/>
                </a:cubicBezTo>
                <a:cubicBezTo>
                  <a:pt x="276598" y="2555760"/>
                  <a:pt x="276598" y="2537467"/>
                  <a:pt x="276598" y="2519539"/>
                </a:cubicBezTo>
                <a:cubicBezTo>
                  <a:pt x="185496" y="2519539"/>
                  <a:pt x="94761" y="2519539"/>
                  <a:pt x="4391" y="2519539"/>
                </a:cubicBezTo>
                <a:close/>
                <a:moveTo>
                  <a:pt x="4267201" y="2515697"/>
                </a:moveTo>
                <a:cubicBezTo>
                  <a:pt x="4267566" y="2515697"/>
                  <a:pt x="4269030" y="2515697"/>
                  <a:pt x="4271591" y="2515697"/>
                </a:cubicBezTo>
                <a:cubicBezTo>
                  <a:pt x="4453794" y="2515697"/>
                  <a:pt x="4636728" y="2515697"/>
                  <a:pt x="4820395" y="2515697"/>
                </a:cubicBezTo>
                <a:cubicBezTo>
                  <a:pt x="4822590" y="2515697"/>
                  <a:pt x="4824053" y="2515697"/>
                  <a:pt x="4824785" y="2515697"/>
                </a:cubicBezTo>
                <a:cubicBezTo>
                  <a:pt x="4824785" y="2701193"/>
                  <a:pt x="4824785" y="2886872"/>
                  <a:pt x="4824785" y="3072733"/>
                </a:cubicBezTo>
                <a:cubicBezTo>
                  <a:pt x="4824419" y="3072733"/>
                  <a:pt x="4822955" y="3072733"/>
                  <a:pt x="4820395" y="3072733"/>
                </a:cubicBezTo>
                <a:cubicBezTo>
                  <a:pt x="4637095" y="3072733"/>
                  <a:pt x="4454160" y="3072733"/>
                  <a:pt x="4271591" y="3072733"/>
                </a:cubicBezTo>
                <a:cubicBezTo>
                  <a:pt x="4269396" y="3072733"/>
                  <a:pt x="4267932" y="3072733"/>
                  <a:pt x="4267201" y="3072733"/>
                </a:cubicBezTo>
                <a:cubicBezTo>
                  <a:pt x="4267201" y="2887238"/>
                  <a:pt x="4267201" y="2701559"/>
                  <a:pt x="4267201" y="2515697"/>
                </a:cubicBezTo>
                <a:close/>
                <a:moveTo>
                  <a:pt x="3552825" y="2515697"/>
                </a:moveTo>
                <a:cubicBezTo>
                  <a:pt x="3553191" y="2515697"/>
                  <a:pt x="3554655" y="2515697"/>
                  <a:pt x="3557216" y="2515697"/>
                </a:cubicBezTo>
                <a:cubicBezTo>
                  <a:pt x="3739419" y="2515697"/>
                  <a:pt x="3922353" y="2515697"/>
                  <a:pt x="4106020" y="2515697"/>
                </a:cubicBezTo>
                <a:cubicBezTo>
                  <a:pt x="4108215" y="2515697"/>
                  <a:pt x="4109678" y="2515697"/>
                  <a:pt x="4110410" y="2515697"/>
                </a:cubicBezTo>
                <a:cubicBezTo>
                  <a:pt x="4110410" y="2701193"/>
                  <a:pt x="4110410" y="2886872"/>
                  <a:pt x="4110410" y="3072733"/>
                </a:cubicBezTo>
                <a:cubicBezTo>
                  <a:pt x="4110044" y="3072733"/>
                  <a:pt x="4108581" y="3072733"/>
                  <a:pt x="4106020" y="3072733"/>
                </a:cubicBezTo>
                <a:cubicBezTo>
                  <a:pt x="3922719" y="3072733"/>
                  <a:pt x="3739784" y="3072733"/>
                  <a:pt x="3557216" y="3072733"/>
                </a:cubicBezTo>
                <a:cubicBezTo>
                  <a:pt x="3555021" y="3072733"/>
                  <a:pt x="3553557" y="3072733"/>
                  <a:pt x="3552825" y="3072733"/>
                </a:cubicBezTo>
                <a:cubicBezTo>
                  <a:pt x="3552825" y="2887238"/>
                  <a:pt x="3552825" y="2701559"/>
                  <a:pt x="3552825" y="2515697"/>
                </a:cubicBezTo>
                <a:close/>
                <a:moveTo>
                  <a:pt x="2847975" y="2515697"/>
                </a:moveTo>
                <a:cubicBezTo>
                  <a:pt x="2848341" y="2515697"/>
                  <a:pt x="2849805" y="2515697"/>
                  <a:pt x="2852366" y="2515697"/>
                </a:cubicBezTo>
                <a:cubicBezTo>
                  <a:pt x="3034569" y="2515697"/>
                  <a:pt x="3217503" y="2515697"/>
                  <a:pt x="3401170" y="2515697"/>
                </a:cubicBezTo>
                <a:cubicBezTo>
                  <a:pt x="3403365" y="2515697"/>
                  <a:pt x="3404828" y="2515697"/>
                  <a:pt x="3405560" y="2515697"/>
                </a:cubicBezTo>
                <a:cubicBezTo>
                  <a:pt x="3405560" y="2701193"/>
                  <a:pt x="3405560" y="2886872"/>
                  <a:pt x="3405560" y="3072733"/>
                </a:cubicBezTo>
                <a:cubicBezTo>
                  <a:pt x="3405194" y="3072733"/>
                  <a:pt x="3403731" y="3072733"/>
                  <a:pt x="3401170" y="3072733"/>
                </a:cubicBezTo>
                <a:cubicBezTo>
                  <a:pt x="3217869" y="3072733"/>
                  <a:pt x="3034935" y="3072733"/>
                  <a:pt x="2852366" y="3072733"/>
                </a:cubicBezTo>
                <a:cubicBezTo>
                  <a:pt x="2850171" y="3072733"/>
                  <a:pt x="2848707" y="3072733"/>
                  <a:pt x="2847975" y="3072733"/>
                </a:cubicBezTo>
                <a:cubicBezTo>
                  <a:pt x="2847975" y="2887238"/>
                  <a:pt x="2847975" y="2701559"/>
                  <a:pt x="2847975" y="2515697"/>
                </a:cubicBezTo>
                <a:close/>
                <a:moveTo>
                  <a:pt x="2133601" y="2515697"/>
                </a:moveTo>
                <a:cubicBezTo>
                  <a:pt x="2133966" y="2515697"/>
                  <a:pt x="2135430" y="2515697"/>
                  <a:pt x="2137991" y="2515697"/>
                </a:cubicBezTo>
                <a:cubicBezTo>
                  <a:pt x="2320194" y="2515697"/>
                  <a:pt x="2503128" y="2515697"/>
                  <a:pt x="2686795" y="2515697"/>
                </a:cubicBezTo>
                <a:cubicBezTo>
                  <a:pt x="2688990" y="2515697"/>
                  <a:pt x="2690453" y="2515697"/>
                  <a:pt x="2691185" y="2515697"/>
                </a:cubicBezTo>
                <a:cubicBezTo>
                  <a:pt x="2691185" y="2701193"/>
                  <a:pt x="2691185" y="2886872"/>
                  <a:pt x="2691185" y="3072733"/>
                </a:cubicBezTo>
                <a:cubicBezTo>
                  <a:pt x="2690819" y="3072733"/>
                  <a:pt x="2689356" y="3072733"/>
                  <a:pt x="2686795" y="3072733"/>
                </a:cubicBezTo>
                <a:cubicBezTo>
                  <a:pt x="2503494" y="3072733"/>
                  <a:pt x="2320560" y="3072733"/>
                  <a:pt x="2137991" y="3072733"/>
                </a:cubicBezTo>
                <a:cubicBezTo>
                  <a:pt x="2135796" y="3072733"/>
                  <a:pt x="2134332" y="3072733"/>
                  <a:pt x="2133601" y="3072733"/>
                </a:cubicBezTo>
                <a:cubicBezTo>
                  <a:pt x="2133601" y="2887238"/>
                  <a:pt x="2133601" y="2701559"/>
                  <a:pt x="2133601" y="2515697"/>
                </a:cubicBezTo>
                <a:close/>
                <a:moveTo>
                  <a:pt x="1428750" y="2515697"/>
                </a:moveTo>
                <a:cubicBezTo>
                  <a:pt x="1429116" y="2515697"/>
                  <a:pt x="1430580" y="2515697"/>
                  <a:pt x="1433141" y="2515697"/>
                </a:cubicBezTo>
                <a:cubicBezTo>
                  <a:pt x="1615344" y="2515697"/>
                  <a:pt x="1798278" y="2515697"/>
                  <a:pt x="1981945" y="2515697"/>
                </a:cubicBezTo>
                <a:cubicBezTo>
                  <a:pt x="1984140" y="2515697"/>
                  <a:pt x="1985603" y="2515697"/>
                  <a:pt x="1986335" y="2515697"/>
                </a:cubicBezTo>
                <a:cubicBezTo>
                  <a:pt x="1986335" y="2701193"/>
                  <a:pt x="1986335" y="2886872"/>
                  <a:pt x="1986335" y="3072733"/>
                </a:cubicBezTo>
                <a:cubicBezTo>
                  <a:pt x="1985969" y="3072733"/>
                  <a:pt x="1984506" y="3072733"/>
                  <a:pt x="1981945" y="3072733"/>
                </a:cubicBezTo>
                <a:cubicBezTo>
                  <a:pt x="1798644" y="3072733"/>
                  <a:pt x="1615710" y="3072733"/>
                  <a:pt x="1433141" y="3072733"/>
                </a:cubicBezTo>
                <a:cubicBezTo>
                  <a:pt x="1430946" y="3072733"/>
                  <a:pt x="1429482" y="3072733"/>
                  <a:pt x="1428750" y="3072733"/>
                </a:cubicBezTo>
                <a:cubicBezTo>
                  <a:pt x="1428750" y="2887238"/>
                  <a:pt x="1428750" y="2701559"/>
                  <a:pt x="1428750" y="2515697"/>
                </a:cubicBezTo>
                <a:close/>
                <a:moveTo>
                  <a:pt x="714375" y="2515697"/>
                </a:moveTo>
                <a:cubicBezTo>
                  <a:pt x="714741" y="2515697"/>
                  <a:pt x="716205" y="2515697"/>
                  <a:pt x="718766" y="2515697"/>
                </a:cubicBezTo>
                <a:cubicBezTo>
                  <a:pt x="900969" y="2515697"/>
                  <a:pt x="1083903" y="2515697"/>
                  <a:pt x="1267570" y="2515697"/>
                </a:cubicBezTo>
                <a:cubicBezTo>
                  <a:pt x="1269765" y="2515697"/>
                  <a:pt x="1271228" y="2515697"/>
                  <a:pt x="1271960" y="2515697"/>
                </a:cubicBezTo>
                <a:cubicBezTo>
                  <a:pt x="1271960" y="2701193"/>
                  <a:pt x="1271960" y="2886872"/>
                  <a:pt x="1271960" y="3072733"/>
                </a:cubicBezTo>
                <a:cubicBezTo>
                  <a:pt x="1271594" y="3072733"/>
                  <a:pt x="1270131" y="3072733"/>
                  <a:pt x="1267570" y="3072733"/>
                </a:cubicBezTo>
                <a:cubicBezTo>
                  <a:pt x="1084269" y="3072733"/>
                  <a:pt x="901335" y="3072733"/>
                  <a:pt x="718766" y="3072733"/>
                </a:cubicBezTo>
                <a:cubicBezTo>
                  <a:pt x="716571" y="3072733"/>
                  <a:pt x="715107" y="3072733"/>
                  <a:pt x="714375" y="3072733"/>
                </a:cubicBezTo>
                <a:cubicBezTo>
                  <a:pt x="714375" y="2887238"/>
                  <a:pt x="714375" y="2701559"/>
                  <a:pt x="714375" y="2515697"/>
                </a:cubicBezTo>
                <a:close/>
                <a:moveTo>
                  <a:pt x="0" y="2515697"/>
                </a:moveTo>
                <a:cubicBezTo>
                  <a:pt x="366" y="2515697"/>
                  <a:pt x="1830" y="2515697"/>
                  <a:pt x="4391" y="2515697"/>
                </a:cubicBezTo>
                <a:cubicBezTo>
                  <a:pt x="186594" y="2515697"/>
                  <a:pt x="369528" y="2515697"/>
                  <a:pt x="553195" y="2515697"/>
                </a:cubicBezTo>
                <a:cubicBezTo>
                  <a:pt x="555390" y="2515697"/>
                  <a:pt x="556854" y="2515697"/>
                  <a:pt x="557585" y="2515697"/>
                </a:cubicBezTo>
                <a:cubicBezTo>
                  <a:pt x="557585" y="2701193"/>
                  <a:pt x="557585" y="2886872"/>
                  <a:pt x="557585" y="3072733"/>
                </a:cubicBezTo>
                <a:cubicBezTo>
                  <a:pt x="557219" y="3072733"/>
                  <a:pt x="555756" y="3072733"/>
                  <a:pt x="553195" y="3072733"/>
                </a:cubicBezTo>
                <a:cubicBezTo>
                  <a:pt x="369894" y="3072733"/>
                  <a:pt x="186960" y="3072733"/>
                  <a:pt x="4391" y="3072733"/>
                </a:cubicBezTo>
                <a:cubicBezTo>
                  <a:pt x="2196" y="3072733"/>
                  <a:pt x="732" y="3072733"/>
                  <a:pt x="0" y="3072733"/>
                </a:cubicBezTo>
                <a:cubicBezTo>
                  <a:pt x="0" y="2887238"/>
                  <a:pt x="0" y="2701559"/>
                  <a:pt x="0" y="2515697"/>
                </a:cubicBezTo>
                <a:close/>
                <a:moveTo>
                  <a:pt x="4981026" y="2514600"/>
                </a:moveTo>
                <a:lnTo>
                  <a:pt x="4983770" y="2514600"/>
                </a:lnTo>
                <a:lnTo>
                  <a:pt x="4987063" y="2514600"/>
                </a:lnTo>
                <a:lnTo>
                  <a:pt x="5534221" y="2514600"/>
                </a:lnTo>
                <a:lnTo>
                  <a:pt x="5536965" y="2514600"/>
                </a:lnTo>
                <a:lnTo>
                  <a:pt x="5540257" y="2514600"/>
                </a:lnTo>
                <a:lnTo>
                  <a:pt x="5540257" y="3073831"/>
                </a:lnTo>
                <a:lnTo>
                  <a:pt x="5536965" y="3073831"/>
                </a:lnTo>
                <a:lnTo>
                  <a:pt x="5534221" y="3073831"/>
                </a:lnTo>
                <a:lnTo>
                  <a:pt x="4987063" y="3073831"/>
                </a:lnTo>
                <a:lnTo>
                  <a:pt x="4983770" y="3073831"/>
                </a:lnTo>
                <a:lnTo>
                  <a:pt x="4981026" y="3073831"/>
                </a:lnTo>
                <a:close/>
                <a:moveTo>
                  <a:pt x="4706793" y="2029281"/>
                </a:moveTo>
                <a:cubicBezTo>
                  <a:pt x="4717036" y="2027817"/>
                  <a:pt x="4726915" y="2029281"/>
                  <a:pt x="4736428" y="2033671"/>
                </a:cubicBezTo>
                <a:cubicBezTo>
                  <a:pt x="4745209" y="2038427"/>
                  <a:pt x="4753075" y="2045379"/>
                  <a:pt x="4760027" y="2054526"/>
                </a:cubicBezTo>
                <a:cubicBezTo>
                  <a:pt x="4765880" y="2060380"/>
                  <a:pt x="4772832" y="2068795"/>
                  <a:pt x="4780881" y="2079771"/>
                </a:cubicBezTo>
                <a:cubicBezTo>
                  <a:pt x="4788564" y="2089649"/>
                  <a:pt x="4793137" y="2098430"/>
                  <a:pt x="4794601" y="2106113"/>
                </a:cubicBezTo>
                <a:cubicBezTo>
                  <a:pt x="4795699" y="2115992"/>
                  <a:pt x="4791673" y="2127883"/>
                  <a:pt x="4782527" y="2141786"/>
                </a:cubicBezTo>
                <a:cubicBezTo>
                  <a:pt x="4773747" y="2154957"/>
                  <a:pt x="4766246" y="2163006"/>
                  <a:pt x="4760027" y="2165933"/>
                </a:cubicBezTo>
                <a:cubicBezTo>
                  <a:pt x="4754539" y="2168128"/>
                  <a:pt x="4746306" y="2156603"/>
                  <a:pt x="4735330" y="2131359"/>
                </a:cubicBezTo>
                <a:cubicBezTo>
                  <a:pt x="4723988" y="2098430"/>
                  <a:pt x="4715207" y="2077759"/>
                  <a:pt x="4708988" y="2069343"/>
                </a:cubicBezTo>
                <a:cubicBezTo>
                  <a:pt x="4703500" y="2061660"/>
                  <a:pt x="4699109" y="2053611"/>
                  <a:pt x="4695817" y="2045196"/>
                </a:cubicBezTo>
                <a:cubicBezTo>
                  <a:pt x="4692524" y="2037147"/>
                  <a:pt x="4696182" y="2031842"/>
                  <a:pt x="4706793" y="2029281"/>
                </a:cubicBezTo>
                <a:close/>
                <a:moveTo>
                  <a:pt x="5105056" y="2016659"/>
                </a:moveTo>
                <a:cubicBezTo>
                  <a:pt x="5117129" y="2016659"/>
                  <a:pt x="5127557" y="2022147"/>
                  <a:pt x="5136337" y="2033123"/>
                </a:cubicBezTo>
                <a:cubicBezTo>
                  <a:pt x="5144387" y="2043367"/>
                  <a:pt x="5148595" y="2059648"/>
                  <a:pt x="5148960" y="2081966"/>
                </a:cubicBezTo>
                <a:cubicBezTo>
                  <a:pt x="5148960" y="2103918"/>
                  <a:pt x="5142557" y="2124407"/>
                  <a:pt x="5129752" y="2143432"/>
                </a:cubicBezTo>
                <a:cubicBezTo>
                  <a:pt x="5115483" y="2164287"/>
                  <a:pt x="5096641" y="2174714"/>
                  <a:pt x="5073225" y="2174714"/>
                </a:cubicBezTo>
                <a:lnTo>
                  <a:pt x="5073225" y="2156055"/>
                </a:lnTo>
                <a:cubicBezTo>
                  <a:pt x="5089689" y="2156055"/>
                  <a:pt x="5103043" y="2148005"/>
                  <a:pt x="5113288" y="2131907"/>
                </a:cubicBezTo>
                <a:cubicBezTo>
                  <a:pt x="5122069" y="2118370"/>
                  <a:pt x="5126459" y="2106845"/>
                  <a:pt x="5126459" y="2097333"/>
                </a:cubicBezTo>
                <a:cubicBezTo>
                  <a:pt x="5126459" y="2094040"/>
                  <a:pt x="5124996" y="2092393"/>
                  <a:pt x="5122069" y="2092393"/>
                </a:cubicBezTo>
                <a:cubicBezTo>
                  <a:pt x="5119508" y="2092393"/>
                  <a:pt x="5116764" y="2092942"/>
                  <a:pt x="5113837" y="2094040"/>
                </a:cubicBezTo>
                <a:cubicBezTo>
                  <a:pt x="5111641" y="2095137"/>
                  <a:pt x="5108715" y="2095869"/>
                  <a:pt x="5105056" y="2096235"/>
                </a:cubicBezTo>
                <a:cubicBezTo>
                  <a:pt x="5092617" y="2096235"/>
                  <a:pt x="5082738" y="2092027"/>
                  <a:pt x="5075421" y="2083613"/>
                </a:cubicBezTo>
                <a:cubicBezTo>
                  <a:pt x="5068835" y="2075563"/>
                  <a:pt x="5065542" y="2066417"/>
                  <a:pt x="5065542" y="2056172"/>
                </a:cubicBezTo>
                <a:cubicBezTo>
                  <a:pt x="5065542" y="2045928"/>
                  <a:pt x="5068835" y="2036598"/>
                  <a:pt x="5075421" y="2028183"/>
                </a:cubicBezTo>
                <a:cubicBezTo>
                  <a:pt x="5083103" y="2020500"/>
                  <a:pt x="5092982" y="2016659"/>
                  <a:pt x="5105056" y="2016659"/>
                </a:cubicBezTo>
                <a:close/>
                <a:moveTo>
                  <a:pt x="5263660" y="1959034"/>
                </a:moveTo>
                <a:lnTo>
                  <a:pt x="5263660" y="2229594"/>
                </a:lnTo>
                <a:lnTo>
                  <a:pt x="5534221" y="2229594"/>
                </a:lnTo>
                <a:lnTo>
                  <a:pt x="5534221" y="1959034"/>
                </a:lnTo>
                <a:close/>
                <a:moveTo>
                  <a:pt x="4987063" y="1959034"/>
                </a:moveTo>
                <a:lnTo>
                  <a:pt x="4987063" y="2229594"/>
                </a:lnTo>
                <a:lnTo>
                  <a:pt x="5257623" y="2229594"/>
                </a:lnTo>
                <a:lnTo>
                  <a:pt x="5257623" y="1959034"/>
                </a:lnTo>
                <a:close/>
                <a:moveTo>
                  <a:pt x="4548188" y="1957937"/>
                </a:moveTo>
                <a:cubicBezTo>
                  <a:pt x="4548188" y="1978791"/>
                  <a:pt x="4548188" y="2000194"/>
                  <a:pt x="4548188" y="2022147"/>
                </a:cubicBezTo>
                <a:cubicBezTo>
                  <a:pt x="4554774" y="2015195"/>
                  <a:pt x="4561360" y="2010987"/>
                  <a:pt x="4567945" y="2009524"/>
                </a:cubicBezTo>
                <a:cubicBezTo>
                  <a:pt x="4576726" y="2008061"/>
                  <a:pt x="4585872" y="2010073"/>
                  <a:pt x="4595385" y="2015561"/>
                </a:cubicBezTo>
                <a:cubicBezTo>
                  <a:pt x="4605264" y="2021049"/>
                  <a:pt x="4609837" y="2027269"/>
                  <a:pt x="4609106" y="2034220"/>
                </a:cubicBezTo>
                <a:cubicBezTo>
                  <a:pt x="4608008" y="2040806"/>
                  <a:pt x="4601971" y="2048672"/>
                  <a:pt x="4590995" y="2057819"/>
                </a:cubicBezTo>
                <a:cubicBezTo>
                  <a:pt x="4573067" y="2072087"/>
                  <a:pt x="4560262" y="2083429"/>
                  <a:pt x="4552579" y="2091845"/>
                </a:cubicBezTo>
                <a:cubicBezTo>
                  <a:pt x="4551481" y="2092942"/>
                  <a:pt x="4550017" y="2094405"/>
                  <a:pt x="4548188" y="2096235"/>
                </a:cubicBezTo>
                <a:cubicBezTo>
                  <a:pt x="4548188" y="2140139"/>
                  <a:pt x="4548188" y="2184958"/>
                  <a:pt x="4548188" y="2230692"/>
                </a:cubicBezTo>
                <a:cubicBezTo>
                  <a:pt x="4638192" y="2230692"/>
                  <a:pt x="4728927" y="2230692"/>
                  <a:pt x="4820395" y="2230692"/>
                </a:cubicBezTo>
                <a:cubicBezTo>
                  <a:pt x="4820395" y="2139591"/>
                  <a:pt x="4820395" y="2048672"/>
                  <a:pt x="4820395" y="1957937"/>
                </a:cubicBezTo>
                <a:cubicBezTo>
                  <a:pt x="4772832" y="1957937"/>
                  <a:pt x="4724354" y="1957937"/>
                  <a:pt x="4674962" y="1957937"/>
                </a:cubicBezTo>
                <a:cubicBezTo>
                  <a:pt x="4673498" y="1957937"/>
                  <a:pt x="4671852" y="1958485"/>
                  <a:pt x="4670023" y="1959583"/>
                </a:cubicBezTo>
                <a:cubicBezTo>
                  <a:pt x="4651363" y="1962144"/>
                  <a:pt x="4628496" y="1965620"/>
                  <a:pt x="4601422" y="1970010"/>
                </a:cubicBezTo>
                <a:cubicBezTo>
                  <a:pt x="4600325" y="1975864"/>
                  <a:pt x="4597032" y="1979523"/>
                  <a:pt x="4591544" y="1980986"/>
                </a:cubicBezTo>
                <a:cubicBezTo>
                  <a:pt x="4584592" y="1982084"/>
                  <a:pt x="4578921" y="1980803"/>
                  <a:pt x="4574531" y="1977145"/>
                </a:cubicBezTo>
                <a:cubicBezTo>
                  <a:pt x="4570872" y="1973486"/>
                  <a:pt x="4567030" y="1967632"/>
                  <a:pt x="4563006" y="1959583"/>
                </a:cubicBezTo>
                <a:cubicBezTo>
                  <a:pt x="4562640" y="1959217"/>
                  <a:pt x="4562274" y="1958668"/>
                  <a:pt x="4561908" y="1957937"/>
                </a:cubicBezTo>
                <a:cubicBezTo>
                  <a:pt x="4557518" y="1957937"/>
                  <a:pt x="4552944" y="1957937"/>
                  <a:pt x="4548188" y="1957937"/>
                </a:cubicBezTo>
                <a:close/>
                <a:moveTo>
                  <a:pt x="4271591" y="1957937"/>
                </a:moveTo>
                <a:cubicBezTo>
                  <a:pt x="4271591" y="2047940"/>
                  <a:pt x="4271591" y="2138859"/>
                  <a:pt x="4271591" y="2230692"/>
                </a:cubicBezTo>
                <a:cubicBezTo>
                  <a:pt x="4361595" y="2230692"/>
                  <a:pt x="4452330" y="2230692"/>
                  <a:pt x="4543798" y="2230692"/>
                </a:cubicBezTo>
                <a:cubicBezTo>
                  <a:pt x="4543798" y="2187519"/>
                  <a:pt x="4543798" y="2144347"/>
                  <a:pt x="4543798" y="2101174"/>
                </a:cubicBezTo>
                <a:cubicBezTo>
                  <a:pt x="4536846" y="2108857"/>
                  <a:pt x="4527699" y="2119102"/>
                  <a:pt x="4516358" y="2131907"/>
                </a:cubicBezTo>
                <a:cubicBezTo>
                  <a:pt x="4499894" y="2149469"/>
                  <a:pt x="4488734" y="2160262"/>
                  <a:pt x="4482880" y="2164287"/>
                </a:cubicBezTo>
                <a:cubicBezTo>
                  <a:pt x="4479222" y="2166848"/>
                  <a:pt x="4476295" y="2167762"/>
                  <a:pt x="4474100" y="2167031"/>
                </a:cubicBezTo>
                <a:cubicBezTo>
                  <a:pt x="4471904" y="2165933"/>
                  <a:pt x="4470990" y="2163189"/>
                  <a:pt x="4471356" y="2158799"/>
                </a:cubicBezTo>
                <a:cubicBezTo>
                  <a:pt x="4471721" y="2151115"/>
                  <a:pt x="4475929" y="2140139"/>
                  <a:pt x="4483978" y="2125870"/>
                </a:cubicBezTo>
                <a:cubicBezTo>
                  <a:pt x="4490930" y="2111601"/>
                  <a:pt x="4499345" y="2096418"/>
                  <a:pt x="4509223" y="2080320"/>
                </a:cubicBezTo>
                <a:cubicBezTo>
                  <a:pt x="4518369" y="2064953"/>
                  <a:pt x="4528980" y="2048672"/>
                  <a:pt x="4541054" y="2031476"/>
                </a:cubicBezTo>
                <a:cubicBezTo>
                  <a:pt x="4541419" y="2030379"/>
                  <a:pt x="4542334" y="2029098"/>
                  <a:pt x="4543798" y="2027635"/>
                </a:cubicBezTo>
                <a:cubicBezTo>
                  <a:pt x="4543798" y="2004585"/>
                  <a:pt x="4543798" y="1981352"/>
                  <a:pt x="4543798" y="1957937"/>
                </a:cubicBezTo>
                <a:cubicBezTo>
                  <a:pt x="4505382" y="1957937"/>
                  <a:pt x="4466782" y="1957937"/>
                  <a:pt x="4428000" y="1957937"/>
                </a:cubicBezTo>
                <a:cubicBezTo>
                  <a:pt x="4426536" y="1978791"/>
                  <a:pt x="4425622" y="2000011"/>
                  <a:pt x="4425256" y="2021598"/>
                </a:cubicBezTo>
                <a:cubicBezTo>
                  <a:pt x="4425256" y="2040623"/>
                  <a:pt x="4424707" y="2055989"/>
                  <a:pt x="4423610" y="2067697"/>
                </a:cubicBezTo>
                <a:cubicBezTo>
                  <a:pt x="4440440" y="2055623"/>
                  <a:pt x="4455440" y="2045196"/>
                  <a:pt x="4468611" y="2036415"/>
                </a:cubicBezTo>
                <a:cubicBezTo>
                  <a:pt x="4475197" y="2030561"/>
                  <a:pt x="4479954" y="2030013"/>
                  <a:pt x="4482880" y="2034769"/>
                </a:cubicBezTo>
                <a:cubicBezTo>
                  <a:pt x="4485442" y="2039525"/>
                  <a:pt x="4485442" y="2044465"/>
                  <a:pt x="4482880" y="2049587"/>
                </a:cubicBezTo>
                <a:cubicBezTo>
                  <a:pt x="4479222" y="2061660"/>
                  <a:pt x="4468977" y="2077759"/>
                  <a:pt x="4452147" y="2097881"/>
                </a:cubicBezTo>
                <a:cubicBezTo>
                  <a:pt x="4435683" y="2117638"/>
                  <a:pt x="4425256" y="2129346"/>
                  <a:pt x="4420866" y="2133005"/>
                </a:cubicBezTo>
                <a:cubicBezTo>
                  <a:pt x="4417207" y="2136297"/>
                  <a:pt x="4413365" y="2140505"/>
                  <a:pt x="4409341" y="2145627"/>
                </a:cubicBezTo>
                <a:cubicBezTo>
                  <a:pt x="4400560" y="2156603"/>
                  <a:pt x="4391779" y="2163006"/>
                  <a:pt x="4382998" y="2164835"/>
                </a:cubicBezTo>
                <a:cubicBezTo>
                  <a:pt x="4374949" y="2165933"/>
                  <a:pt x="4365436" y="2163189"/>
                  <a:pt x="4354460" y="2156603"/>
                </a:cubicBezTo>
                <a:cubicBezTo>
                  <a:pt x="4343484" y="2150018"/>
                  <a:pt x="4338362" y="2143432"/>
                  <a:pt x="4339094" y="2136847"/>
                </a:cubicBezTo>
                <a:cubicBezTo>
                  <a:pt x="4339460" y="2130261"/>
                  <a:pt x="4344582" y="2123309"/>
                  <a:pt x="4354460" y="2115992"/>
                </a:cubicBezTo>
                <a:cubicBezTo>
                  <a:pt x="4359948" y="2112699"/>
                  <a:pt x="4365254" y="2108857"/>
                  <a:pt x="4370376" y="2104467"/>
                </a:cubicBezTo>
                <a:cubicBezTo>
                  <a:pt x="4370010" y="2096784"/>
                  <a:pt x="4370193" y="2083978"/>
                  <a:pt x="4370924" y="2066051"/>
                </a:cubicBezTo>
                <a:cubicBezTo>
                  <a:pt x="4372022" y="2018488"/>
                  <a:pt x="4373302" y="1982449"/>
                  <a:pt x="4374766" y="1957937"/>
                </a:cubicBezTo>
                <a:cubicBezTo>
                  <a:pt x="4340374" y="1957937"/>
                  <a:pt x="4305983" y="1957937"/>
                  <a:pt x="4271591" y="1957937"/>
                </a:cubicBezTo>
                <a:close/>
                <a:moveTo>
                  <a:pt x="4044005" y="1957937"/>
                </a:moveTo>
                <a:cubicBezTo>
                  <a:pt x="4044005" y="1963425"/>
                  <a:pt x="4044188" y="1970010"/>
                  <a:pt x="4044554" y="1977693"/>
                </a:cubicBezTo>
                <a:cubicBezTo>
                  <a:pt x="4044554" y="2020500"/>
                  <a:pt x="4043273" y="2058550"/>
                  <a:pt x="4040712" y="2091845"/>
                </a:cubicBezTo>
                <a:cubicBezTo>
                  <a:pt x="4039614" y="2108309"/>
                  <a:pt x="4037236" y="2120931"/>
                  <a:pt x="4033577" y="2129712"/>
                </a:cubicBezTo>
                <a:cubicBezTo>
                  <a:pt x="4031017" y="2138493"/>
                  <a:pt x="4027724" y="2145810"/>
                  <a:pt x="4023699" y="2151664"/>
                </a:cubicBezTo>
                <a:cubicBezTo>
                  <a:pt x="4018943" y="2159347"/>
                  <a:pt x="4011625" y="2167031"/>
                  <a:pt x="4001747" y="2174714"/>
                </a:cubicBezTo>
                <a:cubicBezTo>
                  <a:pt x="3995161" y="2180202"/>
                  <a:pt x="3988941" y="2181482"/>
                  <a:pt x="3983088" y="2178555"/>
                </a:cubicBezTo>
                <a:cubicBezTo>
                  <a:pt x="3977234" y="2175994"/>
                  <a:pt x="3971746" y="2168494"/>
                  <a:pt x="3966623" y="2156055"/>
                </a:cubicBezTo>
                <a:cubicBezTo>
                  <a:pt x="3963331" y="2148371"/>
                  <a:pt x="3960403" y="2141420"/>
                  <a:pt x="3957843" y="2135200"/>
                </a:cubicBezTo>
                <a:cubicBezTo>
                  <a:pt x="3950891" y="2136663"/>
                  <a:pt x="3942110" y="2138676"/>
                  <a:pt x="3931500" y="2141237"/>
                </a:cubicBezTo>
                <a:cubicBezTo>
                  <a:pt x="3915036" y="2144530"/>
                  <a:pt x="3895096" y="2147823"/>
                  <a:pt x="3871680" y="2151115"/>
                </a:cubicBezTo>
                <a:cubicBezTo>
                  <a:pt x="3865095" y="2151481"/>
                  <a:pt x="3859607" y="2150932"/>
                  <a:pt x="3855216" y="2149469"/>
                </a:cubicBezTo>
                <a:cubicBezTo>
                  <a:pt x="3851558" y="2154957"/>
                  <a:pt x="3847350" y="2158067"/>
                  <a:pt x="3842594" y="2158799"/>
                </a:cubicBezTo>
                <a:cubicBezTo>
                  <a:pt x="3839301" y="2158799"/>
                  <a:pt x="3836374" y="2158250"/>
                  <a:pt x="3833813" y="2157152"/>
                </a:cubicBezTo>
                <a:lnTo>
                  <a:pt x="3833813" y="2230692"/>
                </a:lnTo>
                <a:lnTo>
                  <a:pt x="4106568" y="2230692"/>
                </a:lnTo>
                <a:lnTo>
                  <a:pt x="4106568" y="1957937"/>
                </a:lnTo>
                <a:close/>
                <a:moveTo>
                  <a:pt x="3858509" y="1957937"/>
                </a:moveTo>
                <a:cubicBezTo>
                  <a:pt x="3858509" y="1961229"/>
                  <a:pt x="3858509" y="1965437"/>
                  <a:pt x="3858509" y="1970559"/>
                </a:cubicBezTo>
                <a:cubicBezTo>
                  <a:pt x="3858509" y="1978242"/>
                  <a:pt x="3858326" y="1986840"/>
                  <a:pt x="3857960" y="1996353"/>
                </a:cubicBezTo>
                <a:cubicBezTo>
                  <a:pt x="3862351" y="1995255"/>
                  <a:pt x="3867473" y="1993792"/>
                  <a:pt x="3873327" y="1991962"/>
                </a:cubicBezTo>
                <a:cubicBezTo>
                  <a:pt x="3884303" y="1988669"/>
                  <a:pt x="3903328" y="1983730"/>
                  <a:pt x="3930402" y="1977145"/>
                </a:cubicBezTo>
                <a:cubicBezTo>
                  <a:pt x="3932598" y="1976779"/>
                  <a:pt x="3934976" y="1977327"/>
                  <a:pt x="3937537" y="1978791"/>
                </a:cubicBezTo>
                <a:cubicBezTo>
                  <a:pt x="3938634" y="1979889"/>
                  <a:pt x="3939732" y="1980803"/>
                  <a:pt x="3940830" y="1981535"/>
                </a:cubicBezTo>
                <a:cubicBezTo>
                  <a:pt x="3943025" y="1982633"/>
                  <a:pt x="3944488" y="1983730"/>
                  <a:pt x="3945220" y="1984828"/>
                </a:cubicBezTo>
                <a:cubicBezTo>
                  <a:pt x="3946318" y="1986291"/>
                  <a:pt x="3947964" y="1988121"/>
                  <a:pt x="3950159" y="1990316"/>
                </a:cubicBezTo>
                <a:cubicBezTo>
                  <a:pt x="3951623" y="1991413"/>
                  <a:pt x="3952354" y="1993609"/>
                  <a:pt x="3952354" y="1996901"/>
                </a:cubicBezTo>
                <a:cubicBezTo>
                  <a:pt x="3952354" y="1999097"/>
                  <a:pt x="3952354" y="2000926"/>
                  <a:pt x="3952354" y="2002389"/>
                </a:cubicBezTo>
                <a:cubicBezTo>
                  <a:pt x="3952354" y="2003853"/>
                  <a:pt x="3951806" y="2006048"/>
                  <a:pt x="3950708" y="2008975"/>
                </a:cubicBezTo>
                <a:cubicBezTo>
                  <a:pt x="3950342" y="2010439"/>
                  <a:pt x="3949794" y="2012634"/>
                  <a:pt x="3949062" y="2015561"/>
                </a:cubicBezTo>
                <a:cubicBezTo>
                  <a:pt x="3949062" y="2017756"/>
                  <a:pt x="3947598" y="2019403"/>
                  <a:pt x="3944671" y="2020500"/>
                </a:cubicBezTo>
                <a:cubicBezTo>
                  <a:pt x="3938086" y="2022695"/>
                  <a:pt x="3929122" y="2025622"/>
                  <a:pt x="3917780" y="2029281"/>
                </a:cubicBezTo>
                <a:cubicBezTo>
                  <a:pt x="3904609" y="2032939"/>
                  <a:pt x="3888693" y="2037330"/>
                  <a:pt x="3870034" y="2042452"/>
                </a:cubicBezTo>
                <a:cubicBezTo>
                  <a:pt x="3865644" y="2042818"/>
                  <a:pt x="3861802" y="2042818"/>
                  <a:pt x="3858509" y="2042452"/>
                </a:cubicBezTo>
                <a:cubicBezTo>
                  <a:pt x="3858875" y="2065502"/>
                  <a:pt x="3859424" y="2082332"/>
                  <a:pt x="3860155" y="2092942"/>
                </a:cubicBezTo>
                <a:cubicBezTo>
                  <a:pt x="3860155" y="2094405"/>
                  <a:pt x="3860155" y="2096418"/>
                  <a:pt x="3860155" y="2098979"/>
                </a:cubicBezTo>
                <a:cubicBezTo>
                  <a:pt x="3867107" y="2098613"/>
                  <a:pt x="3875156" y="2097333"/>
                  <a:pt x="3884303" y="2095137"/>
                </a:cubicBezTo>
                <a:cubicBezTo>
                  <a:pt x="3898572" y="2092576"/>
                  <a:pt x="3922536" y="2089283"/>
                  <a:pt x="3956196" y="2085259"/>
                </a:cubicBezTo>
                <a:cubicBezTo>
                  <a:pt x="3958757" y="2084161"/>
                  <a:pt x="3961135" y="2084893"/>
                  <a:pt x="3963331" y="2087454"/>
                </a:cubicBezTo>
                <a:cubicBezTo>
                  <a:pt x="3964428" y="2088917"/>
                  <a:pt x="3965526" y="2090015"/>
                  <a:pt x="3966623" y="2090747"/>
                </a:cubicBezTo>
                <a:cubicBezTo>
                  <a:pt x="3966623" y="2090747"/>
                  <a:pt x="3967172" y="2091113"/>
                  <a:pt x="3968270" y="2091845"/>
                </a:cubicBezTo>
                <a:cubicBezTo>
                  <a:pt x="3968270" y="2089649"/>
                  <a:pt x="3968635" y="2087454"/>
                  <a:pt x="3969367" y="2085259"/>
                </a:cubicBezTo>
                <a:cubicBezTo>
                  <a:pt x="3971928" y="2050135"/>
                  <a:pt x="3973758" y="2014646"/>
                  <a:pt x="3974855" y="1978791"/>
                </a:cubicBezTo>
                <a:cubicBezTo>
                  <a:pt x="3974855" y="1972937"/>
                  <a:pt x="3974855" y="1965985"/>
                  <a:pt x="3974855" y="1957937"/>
                </a:cubicBezTo>
                <a:close/>
                <a:moveTo>
                  <a:pt x="3557216" y="1957937"/>
                </a:moveTo>
                <a:lnTo>
                  <a:pt x="3557216" y="2230692"/>
                </a:lnTo>
                <a:lnTo>
                  <a:pt x="3829971" y="2230692"/>
                </a:lnTo>
                <a:lnTo>
                  <a:pt x="3829971" y="2155506"/>
                </a:lnTo>
                <a:cubicBezTo>
                  <a:pt x="3829606" y="2155140"/>
                  <a:pt x="3829057" y="2154591"/>
                  <a:pt x="3828325" y="2153859"/>
                </a:cubicBezTo>
                <a:cubicBezTo>
                  <a:pt x="3823934" y="2149469"/>
                  <a:pt x="3819910" y="2144530"/>
                  <a:pt x="3816251" y="2139042"/>
                </a:cubicBezTo>
                <a:cubicBezTo>
                  <a:pt x="3812958" y="2133553"/>
                  <a:pt x="3810580" y="2124041"/>
                  <a:pt x="3809117" y="2110504"/>
                </a:cubicBezTo>
                <a:cubicBezTo>
                  <a:pt x="3807653" y="2095137"/>
                  <a:pt x="3806373" y="2077027"/>
                  <a:pt x="3805275" y="2056172"/>
                </a:cubicBezTo>
                <a:cubicBezTo>
                  <a:pt x="3804909" y="2032025"/>
                  <a:pt x="3805092" y="2005133"/>
                  <a:pt x="3805824" y="1975498"/>
                </a:cubicBezTo>
                <a:cubicBezTo>
                  <a:pt x="3805824" y="1969644"/>
                  <a:pt x="3806007" y="1963790"/>
                  <a:pt x="3806373" y="1957937"/>
                </a:cubicBezTo>
                <a:lnTo>
                  <a:pt x="3787165" y="1957937"/>
                </a:lnTo>
                <a:cubicBezTo>
                  <a:pt x="3784969" y="1965620"/>
                  <a:pt x="3781128" y="1970193"/>
                  <a:pt x="3775640" y="1971657"/>
                </a:cubicBezTo>
                <a:cubicBezTo>
                  <a:pt x="3768688" y="1972754"/>
                  <a:pt x="3761188" y="1972754"/>
                  <a:pt x="3753139" y="1971657"/>
                </a:cubicBezTo>
                <a:cubicBezTo>
                  <a:pt x="3746553" y="1970559"/>
                  <a:pt x="3739419" y="1968729"/>
                  <a:pt x="3731735" y="1966169"/>
                </a:cubicBezTo>
                <a:cubicBezTo>
                  <a:pt x="3731735" y="1981901"/>
                  <a:pt x="3731552" y="2000560"/>
                  <a:pt x="3731187" y="2022147"/>
                </a:cubicBezTo>
                <a:cubicBezTo>
                  <a:pt x="3730089" y="2077393"/>
                  <a:pt x="3730455" y="2112882"/>
                  <a:pt x="3732284" y="2128614"/>
                </a:cubicBezTo>
                <a:cubicBezTo>
                  <a:pt x="3733382" y="2148371"/>
                  <a:pt x="3732284" y="2159530"/>
                  <a:pt x="3728991" y="2162091"/>
                </a:cubicBezTo>
                <a:cubicBezTo>
                  <a:pt x="3725333" y="2164287"/>
                  <a:pt x="3721674" y="2166665"/>
                  <a:pt x="3718015" y="2169226"/>
                </a:cubicBezTo>
                <a:cubicBezTo>
                  <a:pt x="3714722" y="2171787"/>
                  <a:pt x="3711795" y="2174531"/>
                  <a:pt x="3709234" y="2177458"/>
                </a:cubicBezTo>
                <a:cubicBezTo>
                  <a:pt x="3703746" y="2182946"/>
                  <a:pt x="3698990" y="2185873"/>
                  <a:pt x="3694966" y="2186239"/>
                </a:cubicBezTo>
                <a:cubicBezTo>
                  <a:pt x="3691673" y="2186239"/>
                  <a:pt x="3687099" y="2181665"/>
                  <a:pt x="3681245" y="2172519"/>
                </a:cubicBezTo>
                <a:cubicBezTo>
                  <a:pt x="3675757" y="2163738"/>
                  <a:pt x="3673197" y="2148371"/>
                  <a:pt x="3673562" y="2126419"/>
                </a:cubicBezTo>
                <a:cubicBezTo>
                  <a:pt x="3675025" y="2070441"/>
                  <a:pt x="3677038" y="2019585"/>
                  <a:pt x="3679599" y="1973852"/>
                </a:cubicBezTo>
                <a:cubicBezTo>
                  <a:pt x="3676306" y="1978242"/>
                  <a:pt x="3673197" y="1982449"/>
                  <a:pt x="3670269" y="1986474"/>
                </a:cubicBezTo>
                <a:cubicBezTo>
                  <a:pt x="3664416" y="1993060"/>
                  <a:pt x="3654537" y="2006048"/>
                  <a:pt x="3640634" y="2025439"/>
                </a:cubicBezTo>
                <a:cubicBezTo>
                  <a:pt x="3634048" y="2034220"/>
                  <a:pt x="3629475" y="2039159"/>
                  <a:pt x="3626914" y="2040257"/>
                </a:cubicBezTo>
                <a:cubicBezTo>
                  <a:pt x="3623621" y="2040623"/>
                  <a:pt x="3621243" y="2042818"/>
                  <a:pt x="3619779" y="2046843"/>
                </a:cubicBezTo>
                <a:cubicBezTo>
                  <a:pt x="3618316" y="2050135"/>
                  <a:pt x="3615938" y="2051965"/>
                  <a:pt x="3612645" y="2052331"/>
                </a:cubicBezTo>
                <a:cubicBezTo>
                  <a:pt x="3606059" y="2053428"/>
                  <a:pt x="3600388" y="2056538"/>
                  <a:pt x="3595632" y="2061660"/>
                </a:cubicBezTo>
                <a:cubicBezTo>
                  <a:pt x="3590876" y="2067148"/>
                  <a:pt x="3586668" y="2068977"/>
                  <a:pt x="3583010" y="2067148"/>
                </a:cubicBezTo>
                <a:cubicBezTo>
                  <a:pt x="3580814" y="2066051"/>
                  <a:pt x="3581363" y="2060563"/>
                  <a:pt x="3584656" y="2050684"/>
                </a:cubicBezTo>
                <a:cubicBezTo>
                  <a:pt x="3589046" y="2039342"/>
                  <a:pt x="3593620" y="2029281"/>
                  <a:pt x="3598376" y="2020500"/>
                </a:cubicBezTo>
                <a:cubicBezTo>
                  <a:pt x="3602035" y="2014646"/>
                  <a:pt x="3605511" y="2008609"/>
                  <a:pt x="3608803" y="2002389"/>
                </a:cubicBezTo>
                <a:cubicBezTo>
                  <a:pt x="3614657" y="1991413"/>
                  <a:pt x="3622340" y="1979157"/>
                  <a:pt x="3631853" y="1965620"/>
                </a:cubicBezTo>
                <a:cubicBezTo>
                  <a:pt x="3632951" y="1963425"/>
                  <a:pt x="3634231" y="1960863"/>
                  <a:pt x="3635695" y="1957937"/>
                </a:cubicBezTo>
                <a:close/>
                <a:moveTo>
                  <a:pt x="3207442" y="1957937"/>
                </a:moveTo>
                <a:cubicBezTo>
                  <a:pt x="3237077" y="1975498"/>
                  <a:pt x="3281530" y="2001475"/>
                  <a:pt x="3340801" y="2035867"/>
                </a:cubicBezTo>
                <a:cubicBezTo>
                  <a:pt x="3351777" y="2042452"/>
                  <a:pt x="3359278" y="2048123"/>
                  <a:pt x="3363302" y="2052879"/>
                </a:cubicBezTo>
                <a:cubicBezTo>
                  <a:pt x="3366595" y="2057270"/>
                  <a:pt x="3373729" y="2062392"/>
                  <a:pt x="3384705" y="2068246"/>
                </a:cubicBezTo>
                <a:cubicBezTo>
                  <a:pt x="3394950" y="2073734"/>
                  <a:pt x="3397328" y="2080320"/>
                  <a:pt x="3391840" y="2088003"/>
                </a:cubicBezTo>
                <a:cubicBezTo>
                  <a:pt x="3386352" y="2095686"/>
                  <a:pt x="3380315" y="2098064"/>
                  <a:pt x="3373729" y="2095137"/>
                </a:cubicBezTo>
                <a:cubicBezTo>
                  <a:pt x="3367144" y="2092942"/>
                  <a:pt x="3362387" y="2090747"/>
                  <a:pt x="3359460" y="2088552"/>
                </a:cubicBezTo>
                <a:cubicBezTo>
                  <a:pt x="3356168" y="2087088"/>
                  <a:pt x="3352692" y="2087820"/>
                  <a:pt x="3349033" y="2090747"/>
                </a:cubicBezTo>
                <a:cubicBezTo>
                  <a:pt x="3345740" y="2093308"/>
                  <a:pt x="3342448" y="2096052"/>
                  <a:pt x="3339155" y="2098979"/>
                </a:cubicBezTo>
                <a:cubicBezTo>
                  <a:pt x="3335862" y="2101174"/>
                  <a:pt x="3331106" y="2101540"/>
                  <a:pt x="3324886" y="2100077"/>
                </a:cubicBezTo>
                <a:cubicBezTo>
                  <a:pt x="3319398" y="2098613"/>
                  <a:pt x="3311349" y="2095503"/>
                  <a:pt x="3300738" y="2090747"/>
                </a:cubicBezTo>
                <a:cubicBezTo>
                  <a:pt x="3256468" y="2072819"/>
                  <a:pt x="3215857" y="2048855"/>
                  <a:pt x="3178904" y="2018853"/>
                </a:cubicBezTo>
                <a:cubicBezTo>
                  <a:pt x="3173416" y="2014463"/>
                  <a:pt x="3168111" y="2010073"/>
                  <a:pt x="3162989" y="2005682"/>
                </a:cubicBezTo>
                <a:cubicBezTo>
                  <a:pt x="3162989" y="2013731"/>
                  <a:pt x="3163538" y="2022512"/>
                  <a:pt x="3164635" y="2032025"/>
                </a:cubicBezTo>
                <a:cubicBezTo>
                  <a:pt x="3165733" y="2063124"/>
                  <a:pt x="3165367" y="2090198"/>
                  <a:pt x="3163538" y="2113248"/>
                </a:cubicBezTo>
                <a:cubicBezTo>
                  <a:pt x="3162074" y="2135566"/>
                  <a:pt x="3157501" y="2152213"/>
                  <a:pt x="3149817" y="2163189"/>
                </a:cubicBezTo>
                <a:cubicBezTo>
                  <a:pt x="3142134" y="2173433"/>
                  <a:pt x="3134817" y="2179836"/>
                  <a:pt x="3127865" y="2182397"/>
                </a:cubicBezTo>
                <a:cubicBezTo>
                  <a:pt x="3127865" y="2197764"/>
                  <a:pt x="3128231" y="2213862"/>
                  <a:pt x="3128963" y="2230692"/>
                </a:cubicBezTo>
                <a:cubicBezTo>
                  <a:pt x="3218967" y="2230692"/>
                  <a:pt x="3309702" y="2230692"/>
                  <a:pt x="3401170" y="2230692"/>
                </a:cubicBezTo>
                <a:cubicBezTo>
                  <a:pt x="3401170" y="2139591"/>
                  <a:pt x="3401170" y="2048672"/>
                  <a:pt x="3401170" y="1957937"/>
                </a:cubicBezTo>
                <a:cubicBezTo>
                  <a:pt x="3336411" y="1957937"/>
                  <a:pt x="3271835" y="1957937"/>
                  <a:pt x="3207442" y="1957937"/>
                </a:cubicBezTo>
                <a:close/>
                <a:moveTo>
                  <a:pt x="2852366" y="1957937"/>
                </a:moveTo>
                <a:cubicBezTo>
                  <a:pt x="2852366" y="2047940"/>
                  <a:pt x="2852366" y="2138859"/>
                  <a:pt x="2852366" y="2230692"/>
                </a:cubicBezTo>
                <a:cubicBezTo>
                  <a:pt x="2942370" y="2230692"/>
                  <a:pt x="3033105" y="2230692"/>
                  <a:pt x="3124572" y="2230692"/>
                </a:cubicBezTo>
                <a:cubicBezTo>
                  <a:pt x="3124572" y="2214228"/>
                  <a:pt x="3124572" y="2198313"/>
                  <a:pt x="3124572" y="2182946"/>
                </a:cubicBezTo>
                <a:cubicBezTo>
                  <a:pt x="3118718" y="2185141"/>
                  <a:pt x="3112682" y="2189715"/>
                  <a:pt x="3106462" y="2196666"/>
                </a:cubicBezTo>
                <a:cubicBezTo>
                  <a:pt x="3099510" y="2204349"/>
                  <a:pt x="3092559" y="2208008"/>
                  <a:pt x="3085607" y="2207642"/>
                </a:cubicBezTo>
                <a:cubicBezTo>
                  <a:pt x="3079753" y="2206545"/>
                  <a:pt x="3075912" y="2203069"/>
                  <a:pt x="3074083" y="2197215"/>
                </a:cubicBezTo>
                <a:cubicBezTo>
                  <a:pt x="3072985" y="2191727"/>
                  <a:pt x="3072070" y="2185873"/>
                  <a:pt x="3071339" y="2179653"/>
                </a:cubicBezTo>
                <a:cubicBezTo>
                  <a:pt x="3070973" y="2174165"/>
                  <a:pt x="3067680" y="2167762"/>
                  <a:pt x="3061460" y="2160445"/>
                </a:cubicBezTo>
                <a:cubicBezTo>
                  <a:pt x="3055972" y="2153859"/>
                  <a:pt x="3054326" y="2149286"/>
                  <a:pt x="3056521" y="2146725"/>
                </a:cubicBezTo>
                <a:cubicBezTo>
                  <a:pt x="3056521" y="2144530"/>
                  <a:pt x="3059996" y="2143615"/>
                  <a:pt x="3066948" y="2143981"/>
                </a:cubicBezTo>
                <a:cubicBezTo>
                  <a:pt x="3073534" y="2143981"/>
                  <a:pt x="3078107" y="2143432"/>
                  <a:pt x="3080668" y="2142335"/>
                </a:cubicBezTo>
                <a:cubicBezTo>
                  <a:pt x="3083961" y="2141237"/>
                  <a:pt x="3087620" y="2135200"/>
                  <a:pt x="3091644" y="2124224"/>
                </a:cubicBezTo>
                <a:cubicBezTo>
                  <a:pt x="3094937" y="2113248"/>
                  <a:pt x="3097315" y="2099711"/>
                  <a:pt x="3098779" y="2083613"/>
                </a:cubicBezTo>
                <a:cubicBezTo>
                  <a:pt x="3099876" y="2067148"/>
                  <a:pt x="3100425" y="2048489"/>
                  <a:pt x="3100425" y="2027635"/>
                </a:cubicBezTo>
                <a:cubicBezTo>
                  <a:pt x="3100059" y="2003487"/>
                  <a:pt x="3098047" y="1982815"/>
                  <a:pt x="3094388" y="1965620"/>
                </a:cubicBezTo>
                <a:cubicBezTo>
                  <a:pt x="3076461" y="1986840"/>
                  <a:pt x="3058350" y="2006963"/>
                  <a:pt x="3040057" y="2025988"/>
                </a:cubicBezTo>
                <a:cubicBezTo>
                  <a:pt x="3017007" y="2050135"/>
                  <a:pt x="2998348" y="2068429"/>
                  <a:pt x="2984079" y="2080869"/>
                </a:cubicBezTo>
                <a:cubicBezTo>
                  <a:pt x="2970541" y="2092942"/>
                  <a:pt x="2961029" y="2100077"/>
                  <a:pt x="2955541" y="2102272"/>
                </a:cubicBezTo>
                <a:cubicBezTo>
                  <a:pt x="2948955" y="2104833"/>
                  <a:pt x="2943650" y="2107760"/>
                  <a:pt x="2939626" y="2111053"/>
                </a:cubicBezTo>
                <a:cubicBezTo>
                  <a:pt x="2936333" y="2113248"/>
                  <a:pt x="2932857" y="2115626"/>
                  <a:pt x="2929198" y="2118187"/>
                </a:cubicBezTo>
                <a:cubicBezTo>
                  <a:pt x="2925906" y="2120382"/>
                  <a:pt x="2922430" y="2123492"/>
                  <a:pt x="2918771" y="2127517"/>
                </a:cubicBezTo>
                <a:cubicBezTo>
                  <a:pt x="2915478" y="2130809"/>
                  <a:pt x="2911088" y="2133553"/>
                  <a:pt x="2905600" y="2135749"/>
                </a:cubicBezTo>
                <a:cubicBezTo>
                  <a:pt x="2900112" y="2137212"/>
                  <a:pt x="2894807" y="2140322"/>
                  <a:pt x="2889684" y="2145079"/>
                </a:cubicBezTo>
                <a:cubicBezTo>
                  <a:pt x="2885294" y="2149469"/>
                  <a:pt x="2881818" y="2150567"/>
                  <a:pt x="2879257" y="2148371"/>
                </a:cubicBezTo>
                <a:cubicBezTo>
                  <a:pt x="2877062" y="2146908"/>
                  <a:pt x="2878891" y="2141603"/>
                  <a:pt x="2884745" y="2132456"/>
                </a:cubicBezTo>
                <a:cubicBezTo>
                  <a:pt x="2890233" y="2124407"/>
                  <a:pt x="2896819" y="2115443"/>
                  <a:pt x="2904502" y="2105565"/>
                </a:cubicBezTo>
                <a:cubicBezTo>
                  <a:pt x="2925723" y="2078125"/>
                  <a:pt x="2942918" y="2058550"/>
                  <a:pt x="2956090" y="2046843"/>
                </a:cubicBezTo>
                <a:cubicBezTo>
                  <a:pt x="2968529" y="2034769"/>
                  <a:pt x="2985176" y="2015378"/>
                  <a:pt x="3006031" y="1988669"/>
                </a:cubicBezTo>
                <a:cubicBezTo>
                  <a:pt x="3014812" y="1977327"/>
                  <a:pt x="3022861" y="1967083"/>
                  <a:pt x="3030178" y="1957937"/>
                </a:cubicBezTo>
                <a:cubicBezTo>
                  <a:pt x="2970907" y="1957937"/>
                  <a:pt x="2911637" y="1957937"/>
                  <a:pt x="2852366" y="1957937"/>
                </a:cubicBezTo>
                <a:close/>
                <a:moveTo>
                  <a:pt x="2504592" y="1957937"/>
                </a:moveTo>
                <a:cubicBezTo>
                  <a:pt x="2503494" y="1962693"/>
                  <a:pt x="2501299" y="1968913"/>
                  <a:pt x="2498006" y="1976596"/>
                </a:cubicBezTo>
                <a:cubicBezTo>
                  <a:pt x="2493616" y="1986474"/>
                  <a:pt x="2484652" y="1997450"/>
                  <a:pt x="2471115" y="2009524"/>
                </a:cubicBezTo>
                <a:cubicBezTo>
                  <a:pt x="2468553" y="2011719"/>
                  <a:pt x="2465993" y="2013731"/>
                  <a:pt x="2463431" y="2015561"/>
                </a:cubicBezTo>
                <a:cubicBezTo>
                  <a:pt x="2465993" y="2019219"/>
                  <a:pt x="2467090" y="2024891"/>
                  <a:pt x="2466724" y="2032574"/>
                </a:cubicBezTo>
                <a:cubicBezTo>
                  <a:pt x="2465627" y="2042452"/>
                  <a:pt x="2461968" y="2051416"/>
                  <a:pt x="2455748" y="2059465"/>
                </a:cubicBezTo>
                <a:cubicBezTo>
                  <a:pt x="2453187" y="2063124"/>
                  <a:pt x="2450992" y="2070258"/>
                  <a:pt x="2449163" y="2080869"/>
                </a:cubicBezTo>
                <a:cubicBezTo>
                  <a:pt x="2448065" y="2090747"/>
                  <a:pt x="2447516" y="2099345"/>
                  <a:pt x="2447516" y="2106662"/>
                </a:cubicBezTo>
                <a:cubicBezTo>
                  <a:pt x="2447516" y="2113248"/>
                  <a:pt x="2449163" y="2118919"/>
                  <a:pt x="2452455" y="2123675"/>
                </a:cubicBezTo>
                <a:cubicBezTo>
                  <a:pt x="2456846" y="2130261"/>
                  <a:pt x="2463614" y="2135749"/>
                  <a:pt x="2472761" y="2140139"/>
                </a:cubicBezTo>
                <a:cubicBezTo>
                  <a:pt x="2489225" y="2144530"/>
                  <a:pt x="2506787" y="2146176"/>
                  <a:pt x="2525446" y="2145079"/>
                </a:cubicBezTo>
                <a:cubicBezTo>
                  <a:pt x="2543374" y="2143981"/>
                  <a:pt x="2558374" y="2142335"/>
                  <a:pt x="2570448" y="2140139"/>
                </a:cubicBezTo>
                <a:cubicBezTo>
                  <a:pt x="2581424" y="2138676"/>
                  <a:pt x="2593681" y="2134285"/>
                  <a:pt x="2607218" y="2126968"/>
                </a:cubicBezTo>
                <a:cubicBezTo>
                  <a:pt x="2613804" y="2123675"/>
                  <a:pt x="2616548" y="2119102"/>
                  <a:pt x="2615450" y="2113248"/>
                </a:cubicBezTo>
                <a:cubicBezTo>
                  <a:pt x="2618743" y="2095686"/>
                  <a:pt x="2621670" y="2081966"/>
                  <a:pt x="2624231" y="2072087"/>
                </a:cubicBezTo>
                <a:cubicBezTo>
                  <a:pt x="2626426" y="2062209"/>
                  <a:pt x="2629719" y="2057819"/>
                  <a:pt x="2634109" y="2058916"/>
                </a:cubicBezTo>
                <a:cubicBezTo>
                  <a:pt x="2637402" y="2058916"/>
                  <a:pt x="2639780" y="2063124"/>
                  <a:pt x="2641244" y="2071539"/>
                </a:cubicBezTo>
                <a:cubicBezTo>
                  <a:pt x="2642341" y="2079222"/>
                  <a:pt x="2644171" y="2086539"/>
                  <a:pt x="2646732" y="2093491"/>
                </a:cubicBezTo>
                <a:cubicBezTo>
                  <a:pt x="2648927" y="2100443"/>
                  <a:pt x="2653683" y="2105931"/>
                  <a:pt x="2661001" y="2109955"/>
                </a:cubicBezTo>
                <a:cubicBezTo>
                  <a:pt x="2667586" y="2113248"/>
                  <a:pt x="2672526" y="2119102"/>
                  <a:pt x="2675818" y="2127517"/>
                </a:cubicBezTo>
                <a:cubicBezTo>
                  <a:pt x="2680575" y="2136663"/>
                  <a:pt x="2678928" y="2146908"/>
                  <a:pt x="2670879" y="2158250"/>
                </a:cubicBezTo>
                <a:cubicBezTo>
                  <a:pt x="2663196" y="2169226"/>
                  <a:pt x="2653135" y="2178921"/>
                  <a:pt x="2640695" y="2187336"/>
                </a:cubicBezTo>
                <a:cubicBezTo>
                  <a:pt x="2628621" y="2195019"/>
                  <a:pt x="2611426" y="2200508"/>
                  <a:pt x="2589107" y="2203801"/>
                </a:cubicBezTo>
                <a:cubicBezTo>
                  <a:pt x="2567155" y="2206361"/>
                  <a:pt x="2542825" y="2207825"/>
                  <a:pt x="2516117" y="2208191"/>
                </a:cubicBezTo>
                <a:cubicBezTo>
                  <a:pt x="2489774" y="2208191"/>
                  <a:pt x="2470932" y="2206361"/>
                  <a:pt x="2459590" y="2202703"/>
                </a:cubicBezTo>
                <a:cubicBezTo>
                  <a:pt x="2446419" y="2199410"/>
                  <a:pt x="2435625" y="2194105"/>
                  <a:pt x="2427210" y="2186787"/>
                </a:cubicBezTo>
                <a:cubicBezTo>
                  <a:pt x="2422820" y="2183129"/>
                  <a:pt x="2418612" y="2178738"/>
                  <a:pt x="2414588" y="2173616"/>
                </a:cubicBezTo>
                <a:cubicBezTo>
                  <a:pt x="2414588" y="2192275"/>
                  <a:pt x="2414588" y="2211301"/>
                  <a:pt x="2414588" y="2230692"/>
                </a:cubicBezTo>
                <a:cubicBezTo>
                  <a:pt x="2504592" y="2230692"/>
                  <a:pt x="2595327" y="2230692"/>
                  <a:pt x="2686795" y="2230692"/>
                </a:cubicBezTo>
                <a:cubicBezTo>
                  <a:pt x="2686795" y="2139591"/>
                  <a:pt x="2686795" y="2048672"/>
                  <a:pt x="2686795" y="1957937"/>
                </a:cubicBezTo>
                <a:cubicBezTo>
                  <a:pt x="2626060" y="1957937"/>
                  <a:pt x="2565326" y="1957937"/>
                  <a:pt x="2504592" y="1957937"/>
                </a:cubicBezTo>
                <a:close/>
                <a:moveTo>
                  <a:pt x="2414588" y="1957937"/>
                </a:moveTo>
                <a:cubicBezTo>
                  <a:pt x="2414588" y="1971473"/>
                  <a:pt x="2414588" y="1985925"/>
                  <a:pt x="2414588" y="2001292"/>
                </a:cubicBezTo>
                <a:cubicBezTo>
                  <a:pt x="2419344" y="1999097"/>
                  <a:pt x="2425930" y="1998548"/>
                  <a:pt x="2434345" y="1999645"/>
                </a:cubicBezTo>
                <a:cubicBezTo>
                  <a:pt x="2434345" y="1999645"/>
                  <a:pt x="2434894" y="1999645"/>
                  <a:pt x="2435991" y="1999645"/>
                </a:cubicBezTo>
                <a:cubicBezTo>
                  <a:pt x="2435991" y="1995987"/>
                  <a:pt x="2435991" y="1991962"/>
                  <a:pt x="2435991" y="1987572"/>
                </a:cubicBezTo>
                <a:cubicBezTo>
                  <a:pt x="2435991" y="1977327"/>
                  <a:pt x="2436357" y="1967449"/>
                  <a:pt x="2437089" y="1957937"/>
                </a:cubicBezTo>
                <a:cubicBezTo>
                  <a:pt x="2429406" y="1957937"/>
                  <a:pt x="2421905" y="1957937"/>
                  <a:pt x="2414588" y="1957937"/>
                </a:cubicBezTo>
                <a:close/>
                <a:moveTo>
                  <a:pt x="2137991" y="1957937"/>
                </a:moveTo>
                <a:cubicBezTo>
                  <a:pt x="2137991" y="2047940"/>
                  <a:pt x="2137991" y="2138859"/>
                  <a:pt x="2137991" y="2230692"/>
                </a:cubicBezTo>
                <a:cubicBezTo>
                  <a:pt x="2227995" y="2230692"/>
                  <a:pt x="2318730" y="2230692"/>
                  <a:pt x="2410197" y="2230692"/>
                </a:cubicBezTo>
                <a:cubicBezTo>
                  <a:pt x="2410197" y="2209471"/>
                  <a:pt x="2410197" y="2188251"/>
                  <a:pt x="2410197" y="2167031"/>
                </a:cubicBezTo>
                <a:cubicBezTo>
                  <a:pt x="2408002" y="2163738"/>
                  <a:pt x="2405807" y="2160262"/>
                  <a:pt x="2403612" y="2156603"/>
                </a:cubicBezTo>
                <a:cubicBezTo>
                  <a:pt x="2397758" y="2145627"/>
                  <a:pt x="2394099" y="2129712"/>
                  <a:pt x="2392636" y="2108857"/>
                </a:cubicBezTo>
                <a:cubicBezTo>
                  <a:pt x="2391538" y="2088003"/>
                  <a:pt x="2393002" y="2070624"/>
                  <a:pt x="2397026" y="2056721"/>
                </a:cubicBezTo>
                <a:cubicBezTo>
                  <a:pt x="2401417" y="2043184"/>
                  <a:pt x="2403612" y="2033305"/>
                  <a:pt x="2403612" y="2027086"/>
                </a:cubicBezTo>
                <a:cubicBezTo>
                  <a:pt x="2403612" y="2015012"/>
                  <a:pt x="2406173" y="2007146"/>
                  <a:pt x="2411295" y="2003487"/>
                </a:cubicBezTo>
                <a:cubicBezTo>
                  <a:pt x="2411295" y="1988121"/>
                  <a:pt x="2410929" y="1972937"/>
                  <a:pt x="2410197" y="1957937"/>
                </a:cubicBezTo>
                <a:cubicBezTo>
                  <a:pt x="2409832" y="1957937"/>
                  <a:pt x="2409466" y="1957937"/>
                  <a:pt x="2409100" y="1957937"/>
                </a:cubicBezTo>
                <a:cubicBezTo>
                  <a:pt x="2408734" y="1963790"/>
                  <a:pt x="2408185" y="1969644"/>
                  <a:pt x="2407454" y="1975498"/>
                </a:cubicBezTo>
                <a:cubicBezTo>
                  <a:pt x="2401966" y="2011719"/>
                  <a:pt x="2391721" y="2042086"/>
                  <a:pt x="2376721" y="2066599"/>
                </a:cubicBezTo>
                <a:cubicBezTo>
                  <a:pt x="2362452" y="2090747"/>
                  <a:pt x="2348365" y="2108126"/>
                  <a:pt x="2334463" y="2118736"/>
                </a:cubicBezTo>
                <a:cubicBezTo>
                  <a:pt x="2321291" y="2128980"/>
                  <a:pt x="2309035" y="2137761"/>
                  <a:pt x="2297693" y="2145079"/>
                </a:cubicBezTo>
                <a:cubicBezTo>
                  <a:pt x="2286717" y="2152030"/>
                  <a:pt x="2272448" y="2159713"/>
                  <a:pt x="2254886" y="2168128"/>
                </a:cubicBezTo>
                <a:cubicBezTo>
                  <a:pt x="2237324" y="2175811"/>
                  <a:pt x="2223970" y="2182763"/>
                  <a:pt x="2214823" y="2188983"/>
                </a:cubicBezTo>
                <a:cubicBezTo>
                  <a:pt x="2208238" y="2193373"/>
                  <a:pt x="2204030" y="2194288"/>
                  <a:pt x="2202201" y="2191727"/>
                </a:cubicBezTo>
                <a:cubicBezTo>
                  <a:pt x="2201103" y="2189165"/>
                  <a:pt x="2204213" y="2183495"/>
                  <a:pt x="2211531" y="2174714"/>
                </a:cubicBezTo>
                <a:cubicBezTo>
                  <a:pt x="2230190" y="2156055"/>
                  <a:pt x="2250130" y="2136663"/>
                  <a:pt x="2271350" y="2116541"/>
                </a:cubicBezTo>
                <a:cubicBezTo>
                  <a:pt x="2292205" y="2096784"/>
                  <a:pt x="2310315" y="2073917"/>
                  <a:pt x="2325682" y="2047940"/>
                </a:cubicBezTo>
                <a:cubicBezTo>
                  <a:pt x="2340317" y="2021598"/>
                  <a:pt x="2350195" y="1992694"/>
                  <a:pt x="2355317" y="1961229"/>
                </a:cubicBezTo>
                <a:cubicBezTo>
                  <a:pt x="2355317" y="1960131"/>
                  <a:pt x="2355317" y="1959034"/>
                  <a:pt x="2355317" y="1957937"/>
                </a:cubicBezTo>
                <a:cubicBezTo>
                  <a:pt x="2347634" y="1957937"/>
                  <a:pt x="2339951" y="1957937"/>
                  <a:pt x="2332268" y="1957937"/>
                </a:cubicBezTo>
                <a:cubicBezTo>
                  <a:pt x="2332268" y="1965985"/>
                  <a:pt x="2332450" y="1972937"/>
                  <a:pt x="2332816" y="1978791"/>
                </a:cubicBezTo>
                <a:cubicBezTo>
                  <a:pt x="2332816" y="1985377"/>
                  <a:pt x="2332816" y="1990682"/>
                  <a:pt x="2332816" y="1994706"/>
                </a:cubicBezTo>
                <a:cubicBezTo>
                  <a:pt x="2332816" y="1998365"/>
                  <a:pt x="2330804" y="2003121"/>
                  <a:pt x="2326780" y="2008975"/>
                </a:cubicBezTo>
                <a:cubicBezTo>
                  <a:pt x="2323121" y="2014463"/>
                  <a:pt x="2318547" y="2017573"/>
                  <a:pt x="2313059" y="2018305"/>
                </a:cubicBezTo>
                <a:cubicBezTo>
                  <a:pt x="2307571" y="2018671"/>
                  <a:pt x="2302632" y="2016841"/>
                  <a:pt x="2298242" y="2012817"/>
                </a:cubicBezTo>
                <a:cubicBezTo>
                  <a:pt x="2294583" y="2009158"/>
                  <a:pt x="2290741" y="2004036"/>
                  <a:pt x="2286717" y="1997450"/>
                </a:cubicBezTo>
                <a:cubicBezTo>
                  <a:pt x="2283424" y="1991962"/>
                  <a:pt x="2280863" y="1982267"/>
                  <a:pt x="2279034" y="1968364"/>
                </a:cubicBezTo>
                <a:cubicBezTo>
                  <a:pt x="2279034" y="1965071"/>
                  <a:pt x="2278667" y="1961595"/>
                  <a:pt x="2277936" y="1957937"/>
                </a:cubicBezTo>
                <a:cubicBezTo>
                  <a:pt x="2231470" y="1957937"/>
                  <a:pt x="2184822" y="1957937"/>
                  <a:pt x="2137991" y="1957937"/>
                </a:cubicBezTo>
                <a:close/>
                <a:moveTo>
                  <a:pt x="1919930" y="1957937"/>
                </a:moveTo>
                <a:cubicBezTo>
                  <a:pt x="1919930" y="1963425"/>
                  <a:pt x="1920113" y="1970010"/>
                  <a:pt x="1920479" y="1977693"/>
                </a:cubicBezTo>
                <a:cubicBezTo>
                  <a:pt x="1920479" y="2020500"/>
                  <a:pt x="1919198" y="2058550"/>
                  <a:pt x="1916637" y="2091845"/>
                </a:cubicBezTo>
                <a:cubicBezTo>
                  <a:pt x="1915539" y="2108309"/>
                  <a:pt x="1913161" y="2120931"/>
                  <a:pt x="1909503" y="2129712"/>
                </a:cubicBezTo>
                <a:cubicBezTo>
                  <a:pt x="1906941" y="2138493"/>
                  <a:pt x="1903649" y="2145810"/>
                  <a:pt x="1899624" y="2151664"/>
                </a:cubicBezTo>
                <a:cubicBezTo>
                  <a:pt x="1894868" y="2159347"/>
                  <a:pt x="1887551" y="2167031"/>
                  <a:pt x="1877672" y="2174714"/>
                </a:cubicBezTo>
                <a:cubicBezTo>
                  <a:pt x="1871086" y="2180202"/>
                  <a:pt x="1864866" y="2181482"/>
                  <a:pt x="1859013" y="2178555"/>
                </a:cubicBezTo>
                <a:cubicBezTo>
                  <a:pt x="1853159" y="2175994"/>
                  <a:pt x="1847671" y="2168494"/>
                  <a:pt x="1842548" y="2156055"/>
                </a:cubicBezTo>
                <a:cubicBezTo>
                  <a:pt x="1839256" y="2148371"/>
                  <a:pt x="1836329" y="2141420"/>
                  <a:pt x="1833768" y="2135200"/>
                </a:cubicBezTo>
                <a:cubicBezTo>
                  <a:pt x="1826816" y="2136663"/>
                  <a:pt x="1818035" y="2138676"/>
                  <a:pt x="1807425" y="2141237"/>
                </a:cubicBezTo>
                <a:cubicBezTo>
                  <a:pt x="1790961" y="2144530"/>
                  <a:pt x="1771021" y="2147823"/>
                  <a:pt x="1747605" y="2151115"/>
                </a:cubicBezTo>
                <a:cubicBezTo>
                  <a:pt x="1741020" y="2151481"/>
                  <a:pt x="1735532" y="2150932"/>
                  <a:pt x="1731141" y="2149469"/>
                </a:cubicBezTo>
                <a:cubicBezTo>
                  <a:pt x="1727483" y="2154957"/>
                  <a:pt x="1723275" y="2158067"/>
                  <a:pt x="1718519" y="2158799"/>
                </a:cubicBezTo>
                <a:cubicBezTo>
                  <a:pt x="1715226" y="2158799"/>
                  <a:pt x="1712299" y="2158250"/>
                  <a:pt x="1709738" y="2157152"/>
                </a:cubicBezTo>
                <a:lnTo>
                  <a:pt x="1709738" y="2230692"/>
                </a:lnTo>
                <a:lnTo>
                  <a:pt x="1982494" y="2230692"/>
                </a:lnTo>
                <a:lnTo>
                  <a:pt x="1982494" y="1957937"/>
                </a:lnTo>
                <a:close/>
                <a:moveTo>
                  <a:pt x="1734434" y="1957937"/>
                </a:moveTo>
                <a:cubicBezTo>
                  <a:pt x="1734434" y="1961229"/>
                  <a:pt x="1734434" y="1965437"/>
                  <a:pt x="1734434" y="1970559"/>
                </a:cubicBezTo>
                <a:cubicBezTo>
                  <a:pt x="1734434" y="1978242"/>
                  <a:pt x="1734251" y="1986840"/>
                  <a:pt x="1733885" y="1996353"/>
                </a:cubicBezTo>
                <a:cubicBezTo>
                  <a:pt x="1738276" y="1995255"/>
                  <a:pt x="1743398" y="1993792"/>
                  <a:pt x="1749252" y="1991962"/>
                </a:cubicBezTo>
                <a:cubicBezTo>
                  <a:pt x="1760228" y="1988669"/>
                  <a:pt x="1779253" y="1983730"/>
                  <a:pt x="1806328" y="1977145"/>
                </a:cubicBezTo>
                <a:cubicBezTo>
                  <a:pt x="1808523" y="1976779"/>
                  <a:pt x="1810901" y="1977327"/>
                  <a:pt x="1813462" y="1978791"/>
                </a:cubicBezTo>
                <a:cubicBezTo>
                  <a:pt x="1814559" y="1979889"/>
                  <a:pt x="1815657" y="1980803"/>
                  <a:pt x="1816755" y="1981535"/>
                </a:cubicBezTo>
                <a:cubicBezTo>
                  <a:pt x="1818950" y="1982633"/>
                  <a:pt x="1820413" y="1983730"/>
                  <a:pt x="1821145" y="1984828"/>
                </a:cubicBezTo>
                <a:cubicBezTo>
                  <a:pt x="1822243" y="1986291"/>
                  <a:pt x="1823889" y="1988121"/>
                  <a:pt x="1826084" y="1990316"/>
                </a:cubicBezTo>
                <a:cubicBezTo>
                  <a:pt x="1827548" y="1991413"/>
                  <a:pt x="1828280" y="1993609"/>
                  <a:pt x="1828280" y="1996901"/>
                </a:cubicBezTo>
                <a:cubicBezTo>
                  <a:pt x="1828280" y="1999097"/>
                  <a:pt x="1828280" y="2000926"/>
                  <a:pt x="1828280" y="2002389"/>
                </a:cubicBezTo>
                <a:cubicBezTo>
                  <a:pt x="1828280" y="2003853"/>
                  <a:pt x="1827731" y="2006048"/>
                  <a:pt x="1826633" y="2008975"/>
                </a:cubicBezTo>
                <a:cubicBezTo>
                  <a:pt x="1826267" y="2010439"/>
                  <a:pt x="1825719" y="2012634"/>
                  <a:pt x="1824987" y="2015561"/>
                </a:cubicBezTo>
                <a:cubicBezTo>
                  <a:pt x="1824987" y="2017756"/>
                  <a:pt x="1823523" y="2019403"/>
                  <a:pt x="1820596" y="2020500"/>
                </a:cubicBezTo>
                <a:cubicBezTo>
                  <a:pt x="1814011" y="2022695"/>
                  <a:pt x="1805047" y="2025622"/>
                  <a:pt x="1793705" y="2029281"/>
                </a:cubicBezTo>
                <a:cubicBezTo>
                  <a:pt x="1780534" y="2032939"/>
                  <a:pt x="1764618" y="2037330"/>
                  <a:pt x="1745959" y="2042452"/>
                </a:cubicBezTo>
                <a:cubicBezTo>
                  <a:pt x="1741569" y="2042818"/>
                  <a:pt x="1737727" y="2042818"/>
                  <a:pt x="1734434" y="2042452"/>
                </a:cubicBezTo>
                <a:cubicBezTo>
                  <a:pt x="1734800" y="2065502"/>
                  <a:pt x="1735349" y="2082332"/>
                  <a:pt x="1736081" y="2092942"/>
                </a:cubicBezTo>
                <a:cubicBezTo>
                  <a:pt x="1736081" y="2094405"/>
                  <a:pt x="1736081" y="2096418"/>
                  <a:pt x="1736081" y="2098979"/>
                </a:cubicBezTo>
                <a:cubicBezTo>
                  <a:pt x="1743032" y="2098613"/>
                  <a:pt x="1751081" y="2097333"/>
                  <a:pt x="1760228" y="2095137"/>
                </a:cubicBezTo>
                <a:cubicBezTo>
                  <a:pt x="1774497" y="2092576"/>
                  <a:pt x="1798461" y="2089283"/>
                  <a:pt x="1832121" y="2085259"/>
                </a:cubicBezTo>
                <a:cubicBezTo>
                  <a:pt x="1834682" y="2084161"/>
                  <a:pt x="1837060" y="2084893"/>
                  <a:pt x="1839256" y="2087454"/>
                </a:cubicBezTo>
                <a:cubicBezTo>
                  <a:pt x="1840353" y="2088917"/>
                  <a:pt x="1841451" y="2090015"/>
                  <a:pt x="1842548" y="2090747"/>
                </a:cubicBezTo>
                <a:cubicBezTo>
                  <a:pt x="1842548" y="2090747"/>
                  <a:pt x="1843097" y="2091113"/>
                  <a:pt x="1844195" y="2091845"/>
                </a:cubicBezTo>
                <a:cubicBezTo>
                  <a:pt x="1844195" y="2089649"/>
                  <a:pt x="1844561" y="2087454"/>
                  <a:pt x="1845293" y="2085259"/>
                </a:cubicBezTo>
                <a:cubicBezTo>
                  <a:pt x="1847854" y="2050135"/>
                  <a:pt x="1849683" y="2014646"/>
                  <a:pt x="1850781" y="1978791"/>
                </a:cubicBezTo>
                <a:cubicBezTo>
                  <a:pt x="1850781" y="1972937"/>
                  <a:pt x="1850781" y="1965985"/>
                  <a:pt x="1850781" y="1957937"/>
                </a:cubicBezTo>
                <a:close/>
                <a:moveTo>
                  <a:pt x="1433141" y="1957937"/>
                </a:moveTo>
                <a:lnTo>
                  <a:pt x="1433141" y="2230692"/>
                </a:lnTo>
                <a:lnTo>
                  <a:pt x="1705896" y="2230692"/>
                </a:lnTo>
                <a:lnTo>
                  <a:pt x="1705896" y="2155506"/>
                </a:lnTo>
                <a:cubicBezTo>
                  <a:pt x="1705531" y="2155140"/>
                  <a:pt x="1704982" y="2154591"/>
                  <a:pt x="1704250" y="2153859"/>
                </a:cubicBezTo>
                <a:cubicBezTo>
                  <a:pt x="1699859" y="2149469"/>
                  <a:pt x="1695835" y="2144530"/>
                  <a:pt x="1692176" y="2139042"/>
                </a:cubicBezTo>
                <a:cubicBezTo>
                  <a:pt x="1688884" y="2133553"/>
                  <a:pt x="1686505" y="2124041"/>
                  <a:pt x="1685042" y="2110504"/>
                </a:cubicBezTo>
                <a:cubicBezTo>
                  <a:pt x="1683579" y="2095137"/>
                  <a:pt x="1682298" y="2077027"/>
                  <a:pt x="1681200" y="2056172"/>
                </a:cubicBezTo>
                <a:cubicBezTo>
                  <a:pt x="1680834" y="2032025"/>
                  <a:pt x="1681017" y="2005133"/>
                  <a:pt x="1681749" y="1975498"/>
                </a:cubicBezTo>
                <a:cubicBezTo>
                  <a:pt x="1681749" y="1969644"/>
                  <a:pt x="1681932" y="1963790"/>
                  <a:pt x="1682298" y="1957937"/>
                </a:cubicBezTo>
                <a:lnTo>
                  <a:pt x="1663090" y="1957937"/>
                </a:lnTo>
                <a:cubicBezTo>
                  <a:pt x="1660895" y="1965620"/>
                  <a:pt x="1657053" y="1970193"/>
                  <a:pt x="1651565" y="1971657"/>
                </a:cubicBezTo>
                <a:cubicBezTo>
                  <a:pt x="1644613" y="1972754"/>
                  <a:pt x="1637113" y="1972754"/>
                  <a:pt x="1629064" y="1971657"/>
                </a:cubicBezTo>
                <a:cubicBezTo>
                  <a:pt x="1622478" y="1970559"/>
                  <a:pt x="1615344" y="1968729"/>
                  <a:pt x="1607660" y="1966169"/>
                </a:cubicBezTo>
                <a:cubicBezTo>
                  <a:pt x="1607660" y="1981901"/>
                  <a:pt x="1607478" y="2000560"/>
                  <a:pt x="1607112" y="2022147"/>
                </a:cubicBezTo>
                <a:cubicBezTo>
                  <a:pt x="1606014" y="2077393"/>
                  <a:pt x="1606380" y="2112882"/>
                  <a:pt x="1608209" y="2128614"/>
                </a:cubicBezTo>
                <a:cubicBezTo>
                  <a:pt x="1609307" y="2148371"/>
                  <a:pt x="1608209" y="2159530"/>
                  <a:pt x="1604916" y="2162091"/>
                </a:cubicBezTo>
                <a:cubicBezTo>
                  <a:pt x="1601258" y="2164287"/>
                  <a:pt x="1597599" y="2166665"/>
                  <a:pt x="1593941" y="2169226"/>
                </a:cubicBezTo>
                <a:cubicBezTo>
                  <a:pt x="1590648" y="2171787"/>
                  <a:pt x="1587721" y="2174531"/>
                  <a:pt x="1585160" y="2177458"/>
                </a:cubicBezTo>
                <a:cubicBezTo>
                  <a:pt x="1579672" y="2182946"/>
                  <a:pt x="1574915" y="2185873"/>
                  <a:pt x="1570891" y="2186239"/>
                </a:cubicBezTo>
                <a:cubicBezTo>
                  <a:pt x="1567598" y="2186239"/>
                  <a:pt x="1563024" y="2181665"/>
                  <a:pt x="1557171" y="2172519"/>
                </a:cubicBezTo>
                <a:cubicBezTo>
                  <a:pt x="1551683" y="2163738"/>
                  <a:pt x="1549122" y="2148371"/>
                  <a:pt x="1549487" y="2126419"/>
                </a:cubicBezTo>
                <a:cubicBezTo>
                  <a:pt x="1550951" y="2070441"/>
                  <a:pt x="1552963" y="2019585"/>
                  <a:pt x="1555524" y="1973852"/>
                </a:cubicBezTo>
                <a:cubicBezTo>
                  <a:pt x="1552231" y="1978242"/>
                  <a:pt x="1549122" y="1982449"/>
                  <a:pt x="1546194" y="1986474"/>
                </a:cubicBezTo>
                <a:cubicBezTo>
                  <a:pt x="1540341" y="1993060"/>
                  <a:pt x="1530462" y="2006048"/>
                  <a:pt x="1516559" y="2025439"/>
                </a:cubicBezTo>
                <a:cubicBezTo>
                  <a:pt x="1509974" y="2034220"/>
                  <a:pt x="1505400" y="2039159"/>
                  <a:pt x="1502839" y="2040257"/>
                </a:cubicBezTo>
                <a:cubicBezTo>
                  <a:pt x="1499546" y="2040623"/>
                  <a:pt x="1497168" y="2042818"/>
                  <a:pt x="1495705" y="2046843"/>
                </a:cubicBezTo>
                <a:cubicBezTo>
                  <a:pt x="1494241" y="2050135"/>
                  <a:pt x="1491863" y="2051965"/>
                  <a:pt x="1488570" y="2052331"/>
                </a:cubicBezTo>
                <a:cubicBezTo>
                  <a:pt x="1481985" y="2053428"/>
                  <a:pt x="1476313" y="2056538"/>
                  <a:pt x="1471557" y="2061660"/>
                </a:cubicBezTo>
                <a:cubicBezTo>
                  <a:pt x="1466801" y="2067148"/>
                  <a:pt x="1462593" y="2068977"/>
                  <a:pt x="1458935" y="2067148"/>
                </a:cubicBezTo>
                <a:cubicBezTo>
                  <a:pt x="1456739" y="2066051"/>
                  <a:pt x="1457288" y="2060563"/>
                  <a:pt x="1460581" y="2050684"/>
                </a:cubicBezTo>
                <a:cubicBezTo>
                  <a:pt x="1464972" y="2039342"/>
                  <a:pt x="1469545" y="2029281"/>
                  <a:pt x="1474301" y="2020500"/>
                </a:cubicBezTo>
                <a:cubicBezTo>
                  <a:pt x="1477960" y="2014646"/>
                  <a:pt x="1481436" y="2008609"/>
                  <a:pt x="1484729" y="2002389"/>
                </a:cubicBezTo>
                <a:cubicBezTo>
                  <a:pt x="1490582" y="1991413"/>
                  <a:pt x="1498266" y="1979157"/>
                  <a:pt x="1507778" y="1965620"/>
                </a:cubicBezTo>
                <a:cubicBezTo>
                  <a:pt x="1508876" y="1963425"/>
                  <a:pt x="1510156" y="1960863"/>
                  <a:pt x="1511620" y="1957937"/>
                </a:cubicBezTo>
                <a:close/>
                <a:moveTo>
                  <a:pt x="1140796" y="1957937"/>
                </a:moveTo>
                <a:cubicBezTo>
                  <a:pt x="1137503" y="1964522"/>
                  <a:pt x="1134759" y="1970376"/>
                  <a:pt x="1132564" y="1975498"/>
                </a:cubicBezTo>
                <a:cubicBezTo>
                  <a:pt x="1128173" y="1983181"/>
                  <a:pt x="1121954" y="1993243"/>
                  <a:pt x="1113905" y="2005682"/>
                </a:cubicBezTo>
                <a:cubicBezTo>
                  <a:pt x="1110612" y="2012268"/>
                  <a:pt x="1106221" y="2016841"/>
                  <a:pt x="1100733" y="2019403"/>
                </a:cubicBezTo>
                <a:cubicBezTo>
                  <a:pt x="1095977" y="2021598"/>
                  <a:pt x="1088294" y="2023793"/>
                  <a:pt x="1077684" y="2025988"/>
                </a:cubicBezTo>
                <a:cubicBezTo>
                  <a:pt x="1075122" y="2025988"/>
                  <a:pt x="1072378" y="2026171"/>
                  <a:pt x="1069451" y="2026537"/>
                </a:cubicBezTo>
                <a:cubicBezTo>
                  <a:pt x="1069451" y="2026903"/>
                  <a:pt x="1069269" y="2028000"/>
                  <a:pt x="1068903" y="2029830"/>
                </a:cubicBezTo>
                <a:cubicBezTo>
                  <a:pt x="1067805" y="2031293"/>
                  <a:pt x="1067073" y="2033305"/>
                  <a:pt x="1066707" y="2035867"/>
                </a:cubicBezTo>
                <a:cubicBezTo>
                  <a:pt x="1066707" y="2038062"/>
                  <a:pt x="1065244" y="2039342"/>
                  <a:pt x="1062317" y="2039708"/>
                </a:cubicBezTo>
                <a:cubicBezTo>
                  <a:pt x="1052439" y="2042269"/>
                  <a:pt x="1038170" y="2046294"/>
                  <a:pt x="1019510" y="2051782"/>
                </a:cubicBezTo>
                <a:cubicBezTo>
                  <a:pt x="1019510" y="2057636"/>
                  <a:pt x="1019510" y="2064038"/>
                  <a:pt x="1019510" y="2070990"/>
                </a:cubicBezTo>
                <a:cubicBezTo>
                  <a:pt x="1034877" y="2069527"/>
                  <a:pt x="1052987" y="2067331"/>
                  <a:pt x="1073842" y="2064404"/>
                </a:cubicBezTo>
                <a:cubicBezTo>
                  <a:pt x="1076403" y="2064038"/>
                  <a:pt x="1078781" y="2064770"/>
                  <a:pt x="1080976" y="2066599"/>
                </a:cubicBezTo>
                <a:cubicBezTo>
                  <a:pt x="1082074" y="2068795"/>
                  <a:pt x="1083537" y="2070441"/>
                  <a:pt x="1085367" y="2071539"/>
                </a:cubicBezTo>
                <a:cubicBezTo>
                  <a:pt x="1086464" y="2072637"/>
                  <a:pt x="1087745" y="2074100"/>
                  <a:pt x="1089208" y="2075929"/>
                </a:cubicBezTo>
                <a:cubicBezTo>
                  <a:pt x="1090306" y="2077027"/>
                  <a:pt x="1091770" y="2078856"/>
                  <a:pt x="1093599" y="2081417"/>
                </a:cubicBezTo>
                <a:cubicBezTo>
                  <a:pt x="1095062" y="2082881"/>
                  <a:pt x="1095611" y="2085259"/>
                  <a:pt x="1095245" y="2088552"/>
                </a:cubicBezTo>
                <a:cubicBezTo>
                  <a:pt x="1094879" y="2090747"/>
                  <a:pt x="1094514" y="2092942"/>
                  <a:pt x="1094148" y="2095137"/>
                </a:cubicBezTo>
                <a:cubicBezTo>
                  <a:pt x="1094148" y="2097333"/>
                  <a:pt x="1093416" y="2099528"/>
                  <a:pt x="1091952" y="2101723"/>
                </a:cubicBezTo>
                <a:cubicBezTo>
                  <a:pt x="1090855" y="2103918"/>
                  <a:pt x="1089757" y="2106296"/>
                  <a:pt x="1088660" y="2108857"/>
                </a:cubicBezTo>
                <a:cubicBezTo>
                  <a:pt x="1088660" y="2111419"/>
                  <a:pt x="1086830" y="2113248"/>
                  <a:pt x="1083172" y="2114345"/>
                </a:cubicBezTo>
                <a:cubicBezTo>
                  <a:pt x="1070000" y="2116541"/>
                  <a:pt x="1051158" y="2119467"/>
                  <a:pt x="1026645" y="2123126"/>
                </a:cubicBezTo>
                <a:cubicBezTo>
                  <a:pt x="1024450" y="2123126"/>
                  <a:pt x="1022254" y="2123309"/>
                  <a:pt x="1020059" y="2123675"/>
                </a:cubicBezTo>
                <a:cubicBezTo>
                  <a:pt x="1020059" y="2131359"/>
                  <a:pt x="1020425" y="2138493"/>
                  <a:pt x="1021157" y="2145079"/>
                </a:cubicBezTo>
                <a:cubicBezTo>
                  <a:pt x="1054085" y="2142883"/>
                  <a:pt x="1077318" y="2142335"/>
                  <a:pt x="1090855" y="2143432"/>
                </a:cubicBezTo>
                <a:cubicBezTo>
                  <a:pt x="1107319" y="2144530"/>
                  <a:pt x="1120856" y="2144530"/>
                  <a:pt x="1131466" y="2143432"/>
                </a:cubicBezTo>
                <a:cubicBezTo>
                  <a:pt x="1140247" y="2142335"/>
                  <a:pt x="1147748" y="2143615"/>
                  <a:pt x="1153967" y="2147274"/>
                </a:cubicBezTo>
                <a:cubicBezTo>
                  <a:pt x="1159821" y="2150932"/>
                  <a:pt x="1164943" y="2155323"/>
                  <a:pt x="1169334" y="2160445"/>
                </a:cubicBezTo>
                <a:cubicBezTo>
                  <a:pt x="1173724" y="2165201"/>
                  <a:pt x="1176468" y="2169592"/>
                  <a:pt x="1177566" y="2173616"/>
                </a:cubicBezTo>
                <a:cubicBezTo>
                  <a:pt x="1178663" y="2176909"/>
                  <a:pt x="1178846" y="2180933"/>
                  <a:pt x="1178115" y="2185690"/>
                </a:cubicBezTo>
                <a:cubicBezTo>
                  <a:pt x="1177017" y="2190080"/>
                  <a:pt x="1173175" y="2195203"/>
                  <a:pt x="1166590" y="2201057"/>
                </a:cubicBezTo>
                <a:cubicBezTo>
                  <a:pt x="1160004" y="2205813"/>
                  <a:pt x="1153236" y="2207459"/>
                  <a:pt x="1146284" y="2205996"/>
                </a:cubicBezTo>
                <a:cubicBezTo>
                  <a:pt x="1135308" y="2202703"/>
                  <a:pt x="1109331" y="2201057"/>
                  <a:pt x="1068354" y="2201057"/>
                </a:cubicBezTo>
                <a:cubicBezTo>
                  <a:pt x="1042011" y="2201057"/>
                  <a:pt x="1017681" y="2201605"/>
                  <a:pt x="995363" y="2202703"/>
                </a:cubicBezTo>
                <a:cubicBezTo>
                  <a:pt x="995363" y="2211484"/>
                  <a:pt x="995363" y="2220813"/>
                  <a:pt x="995363" y="2230692"/>
                </a:cubicBezTo>
                <a:cubicBezTo>
                  <a:pt x="1085367" y="2230692"/>
                  <a:pt x="1176102" y="2230692"/>
                  <a:pt x="1267570" y="2230692"/>
                </a:cubicBezTo>
                <a:cubicBezTo>
                  <a:pt x="1267570" y="2139591"/>
                  <a:pt x="1267570" y="2048672"/>
                  <a:pt x="1267570" y="1957937"/>
                </a:cubicBezTo>
                <a:cubicBezTo>
                  <a:pt x="1225495" y="1957937"/>
                  <a:pt x="1183237" y="1957937"/>
                  <a:pt x="1140796" y="1957937"/>
                </a:cubicBezTo>
                <a:close/>
                <a:moveTo>
                  <a:pt x="718766" y="1957937"/>
                </a:moveTo>
                <a:cubicBezTo>
                  <a:pt x="718766" y="2047940"/>
                  <a:pt x="718766" y="2138859"/>
                  <a:pt x="718766" y="2230692"/>
                </a:cubicBezTo>
                <a:cubicBezTo>
                  <a:pt x="808770" y="2230692"/>
                  <a:pt x="899505" y="2230692"/>
                  <a:pt x="990973" y="2230692"/>
                </a:cubicBezTo>
                <a:cubicBezTo>
                  <a:pt x="990973" y="2221545"/>
                  <a:pt x="990973" y="2212398"/>
                  <a:pt x="990973" y="2203252"/>
                </a:cubicBezTo>
                <a:cubicBezTo>
                  <a:pt x="979996" y="2203617"/>
                  <a:pt x="969752" y="2204715"/>
                  <a:pt x="960240" y="2206545"/>
                </a:cubicBezTo>
                <a:cubicBezTo>
                  <a:pt x="928409" y="2209837"/>
                  <a:pt x="905359" y="2213679"/>
                  <a:pt x="891090" y="2218069"/>
                </a:cubicBezTo>
                <a:cubicBezTo>
                  <a:pt x="882309" y="2220265"/>
                  <a:pt x="874992" y="2219533"/>
                  <a:pt x="869138" y="2215874"/>
                </a:cubicBezTo>
                <a:cubicBezTo>
                  <a:pt x="863650" y="2212215"/>
                  <a:pt x="859260" y="2208740"/>
                  <a:pt x="855967" y="2205447"/>
                </a:cubicBezTo>
                <a:cubicBezTo>
                  <a:pt x="852674" y="2202886"/>
                  <a:pt x="849747" y="2198678"/>
                  <a:pt x="847186" y="2192825"/>
                </a:cubicBezTo>
                <a:cubicBezTo>
                  <a:pt x="844991" y="2187336"/>
                  <a:pt x="843710" y="2181848"/>
                  <a:pt x="843344" y="2176360"/>
                </a:cubicBezTo>
                <a:cubicBezTo>
                  <a:pt x="843344" y="2171604"/>
                  <a:pt x="846088" y="2168494"/>
                  <a:pt x="851576" y="2167031"/>
                </a:cubicBezTo>
                <a:cubicBezTo>
                  <a:pt x="883773" y="2160079"/>
                  <a:pt x="922372" y="2154408"/>
                  <a:pt x="967374" y="2150018"/>
                </a:cubicBezTo>
                <a:cubicBezTo>
                  <a:pt x="967374" y="2144164"/>
                  <a:pt x="967374" y="2137578"/>
                  <a:pt x="967374" y="2130261"/>
                </a:cubicBezTo>
                <a:cubicBezTo>
                  <a:pt x="957496" y="2131359"/>
                  <a:pt x="946702" y="2132639"/>
                  <a:pt x="934995" y="2134103"/>
                </a:cubicBezTo>
                <a:cubicBezTo>
                  <a:pt x="926945" y="2134468"/>
                  <a:pt x="921457" y="2133371"/>
                  <a:pt x="918530" y="2130809"/>
                </a:cubicBezTo>
                <a:cubicBezTo>
                  <a:pt x="916335" y="2127517"/>
                  <a:pt x="913774" y="2124955"/>
                  <a:pt x="910847" y="2123126"/>
                </a:cubicBezTo>
                <a:cubicBezTo>
                  <a:pt x="908652" y="2121663"/>
                  <a:pt x="907006" y="2119651"/>
                  <a:pt x="905908" y="2117089"/>
                </a:cubicBezTo>
                <a:cubicBezTo>
                  <a:pt x="904810" y="2114894"/>
                  <a:pt x="903896" y="2111784"/>
                  <a:pt x="903164" y="2107760"/>
                </a:cubicBezTo>
                <a:cubicBezTo>
                  <a:pt x="902798" y="2104101"/>
                  <a:pt x="902249" y="2100077"/>
                  <a:pt x="901518" y="2095686"/>
                </a:cubicBezTo>
                <a:cubicBezTo>
                  <a:pt x="901518" y="2092027"/>
                  <a:pt x="906274" y="2089649"/>
                  <a:pt x="915786" y="2088552"/>
                </a:cubicBezTo>
                <a:cubicBezTo>
                  <a:pt x="930055" y="2087454"/>
                  <a:pt x="947068" y="2084710"/>
                  <a:pt x="966825" y="2080320"/>
                </a:cubicBezTo>
                <a:cubicBezTo>
                  <a:pt x="966825" y="2074831"/>
                  <a:pt x="966825" y="2069343"/>
                  <a:pt x="966825" y="2063855"/>
                </a:cubicBezTo>
                <a:cubicBezTo>
                  <a:pt x="958044" y="2066051"/>
                  <a:pt x="948532" y="2068429"/>
                  <a:pt x="938287" y="2070990"/>
                </a:cubicBezTo>
                <a:cubicBezTo>
                  <a:pt x="931336" y="2072087"/>
                  <a:pt x="926397" y="2071356"/>
                  <a:pt x="923470" y="2068795"/>
                </a:cubicBezTo>
                <a:cubicBezTo>
                  <a:pt x="921274" y="2066599"/>
                  <a:pt x="918713" y="2064587"/>
                  <a:pt x="915786" y="2062758"/>
                </a:cubicBezTo>
                <a:cubicBezTo>
                  <a:pt x="913591" y="2061660"/>
                  <a:pt x="911945" y="2059831"/>
                  <a:pt x="910847" y="2057270"/>
                </a:cubicBezTo>
                <a:cubicBezTo>
                  <a:pt x="910481" y="2056172"/>
                  <a:pt x="909933" y="2055075"/>
                  <a:pt x="909201" y="2053977"/>
                </a:cubicBezTo>
                <a:cubicBezTo>
                  <a:pt x="905908" y="2052879"/>
                  <a:pt x="902981" y="2050867"/>
                  <a:pt x="900420" y="2047940"/>
                </a:cubicBezTo>
                <a:cubicBezTo>
                  <a:pt x="895664" y="2044281"/>
                  <a:pt x="891273" y="2039891"/>
                  <a:pt x="887249" y="2034769"/>
                </a:cubicBezTo>
                <a:cubicBezTo>
                  <a:pt x="883956" y="2030379"/>
                  <a:pt x="878834" y="2022512"/>
                  <a:pt x="871882" y="2011170"/>
                </a:cubicBezTo>
                <a:cubicBezTo>
                  <a:pt x="866028" y="2000194"/>
                  <a:pt x="861638" y="1992145"/>
                  <a:pt x="858711" y="1987023"/>
                </a:cubicBezTo>
                <a:cubicBezTo>
                  <a:pt x="856516" y="1982633"/>
                  <a:pt x="853772" y="1975864"/>
                  <a:pt x="850479" y="1966717"/>
                </a:cubicBezTo>
                <a:cubicBezTo>
                  <a:pt x="849381" y="1963425"/>
                  <a:pt x="848649" y="1960497"/>
                  <a:pt x="848284" y="1957937"/>
                </a:cubicBezTo>
                <a:cubicBezTo>
                  <a:pt x="805111" y="1957937"/>
                  <a:pt x="761938" y="1957937"/>
                  <a:pt x="718766" y="1957937"/>
                </a:cubicBezTo>
                <a:close/>
                <a:moveTo>
                  <a:pt x="903164" y="1957387"/>
                </a:moveTo>
                <a:cubicBezTo>
                  <a:pt x="905725" y="1965071"/>
                  <a:pt x="909384" y="1974035"/>
                  <a:pt x="914140" y="1984279"/>
                </a:cubicBezTo>
                <a:cubicBezTo>
                  <a:pt x="918530" y="1994157"/>
                  <a:pt x="923470" y="2003670"/>
                  <a:pt x="928958" y="2012817"/>
                </a:cubicBezTo>
                <a:cubicBezTo>
                  <a:pt x="931153" y="2017207"/>
                  <a:pt x="933165" y="2021781"/>
                  <a:pt x="934995" y="2026537"/>
                </a:cubicBezTo>
                <a:cubicBezTo>
                  <a:pt x="943775" y="2025439"/>
                  <a:pt x="953288" y="2023427"/>
                  <a:pt x="963532" y="2020500"/>
                </a:cubicBezTo>
                <a:cubicBezTo>
                  <a:pt x="963898" y="2020500"/>
                  <a:pt x="964996" y="2020134"/>
                  <a:pt x="966825" y="2019403"/>
                </a:cubicBezTo>
                <a:cubicBezTo>
                  <a:pt x="966825" y="2017207"/>
                  <a:pt x="967008" y="2015012"/>
                  <a:pt x="967374" y="2012817"/>
                </a:cubicBezTo>
                <a:cubicBezTo>
                  <a:pt x="967374" y="2009524"/>
                  <a:pt x="967191" y="2006414"/>
                  <a:pt x="966825" y="2003487"/>
                </a:cubicBezTo>
                <a:cubicBezTo>
                  <a:pt x="965728" y="2003487"/>
                  <a:pt x="964447" y="2003853"/>
                  <a:pt x="962984" y="2004585"/>
                </a:cubicBezTo>
                <a:cubicBezTo>
                  <a:pt x="956032" y="2005682"/>
                  <a:pt x="950910" y="2005133"/>
                  <a:pt x="947617" y="2002938"/>
                </a:cubicBezTo>
                <a:cubicBezTo>
                  <a:pt x="945422" y="2000743"/>
                  <a:pt x="943044" y="1998731"/>
                  <a:pt x="940483" y="1996901"/>
                </a:cubicBezTo>
                <a:cubicBezTo>
                  <a:pt x="938287" y="1995804"/>
                  <a:pt x="936458" y="1993975"/>
                  <a:pt x="934995" y="1991413"/>
                </a:cubicBezTo>
                <a:cubicBezTo>
                  <a:pt x="933897" y="1989950"/>
                  <a:pt x="932799" y="1987206"/>
                  <a:pt x="931702" y="1983181"/>
                </a:cubicBezTo>
                <a:cubicBezTo>
                  <a:pt x="930604" y="1979889"/>
                  <a:pt x="929872" y="1976230"/>
                  <a:pt x="929507" y="1972205"/>
                </a:cubicBezTo>
                <a:cubicBezTo>
                  <a:pt x="929141" y="1968913"/>
                  <a:pt x="933165" y="1966351"/>
                  <a:pt x="941580" y="1964522"/>
                </a:cubicBezTo>
                <a:cubicBezTo>
                  <a:pt x="948532" y="1963425"/>
                  <a:pt x="957130" y="1961412"/>
                  <a:pt x="967374" y="1958485"/>
                </a:cubicBezTo>
                <a:cubicBezTo>
                  <a:pt x="967374" y="1958485"/>
                  <a:pt x="967374" y="1958302"/>
                  <a:pt x="967374" y="1957937"/>
                </a:cubicBezTo>
                <a:cubicBezTo>
                  <a:pt x="946154" y="1957937"/>
                  <a:pt x="924750" y="1957753"/>
                  <a:pt x="903164" y="1957387"/>
                </a:cubicBezTo>
                <a:close/>
                <a:moveTo>
                  <a:pt x="326539" y="1957387"/>
                </a:moveTo>
                <a:cubicBezTo>
                  <a:pt x="325441" y="1963973"/>
                  <a:pt x="324161" y="1971473"/>
                  <a:pt x="322697" y="1979889"/>
                </a:cubicBezTo>
                <a:cubicBezTo>
                  <a:pt x="320502" y="1995255"/>
                  <a:pt x="318490" y="2011902"/>
                  <a:pt x="316660" y="2029830"/>
                </a:cubicBezTo>
                <a:cubicBezTo>
                  <a:pt x="315563" y="2047391"/>
                  <a:pt x="315380" y="2060563"/>
                  <a:pt x="316112" y="2069343"/>
                </a:cubicBezTo>
                <a:cubicBezTo>
                  <a:pt x="318307" y="2080685"/>
                  <a:pt x="328002" y="2088735"/>
                  <a:pt x="345198" y="2093491"/>
                </a:cubicBezTo>
                <a:cubicBezTo>
                  <a:pt x="355076" y="2096784"/>
                  <a:pt x="367150" y="2098430"/>
                  <a:pt x="381419" y="2098430"/>
                </a:cubicBezTo>
                <a:cubicBezTo>
                  <a:pt x="394956" y="2098430"/>
                  <a:pt x="408493" y="2097698"/>
                  <a:pt x="422030" y="2096235"/>
                </a:cubicBezTo>
                <a:cubicBezTo>
                  <a:pt x="435202" y="2095869"/>
                  <a:pt x="447093" y="2094040"/>
                  <a:pt x="457703" y="2090747"/>
                </a:cubicBezTo>
                <a:cubicBezTo>
                  <a:pt x="466484" y="2088186"/>
                  <a:pt x="471606" y="2083613"/>
                  <a:pt x="473069" y="2077027"/>
                </a:cubicBezTo>
                <a:cubicBezTo>
                  <a:pt x="473435" y="2066783"/>
                  <a:pt x="474167" y="2054709"/>
                  <a:pt x="475264" y="2040806"/>
                </a:cubicBezTo>
                <a:cubicBezTo>
                  <a:pt x="475630" y="2027635"/>
                  <a:pt x="477460" y="2020500"/>
                  <a:pt x="480752" y="2019403"/>
                </a:cubicBezTo>
                <a:cubicBezTo>
                  <a:pt x="484045" y="2017939"/>
                  <a:pt x="488619" y="2027086"/>
                  <a:pt x="494473" y="2046843"/>
                </a:cubicBezTo>
                <a:cubicBezTo>
                  <a:pt x="500327" y="2066599"/>
                  <a:pt x="507095" y="2078125"/>
                  <a:pt x="514778" y="2081417"/>
                </a:cubicBezTo>
                <a:cubicBezTo>
                  <a:pt x="521730" y="2083613"/>
                  <a:pt x="525754" y="2088735"/>
                  <a:pt x="526852" y="2096784"/>
                </a:cubicBezTo>
                <a:cubicBezTo>
                  <a:pt x="531242" y="2114345"/>
                  <a:pt x="525571" y="2130078"/>
                  <a:pt x="509839" y="2143981"/>
                </a:cubicBezTo>
                <a:cubicBezTo>
                  <a:pt x="498497" y="2154225"/>
                  <a:pt x="481667" y="2161543"/>
                  <a:pt x="459349" y="2165933"/>
                </a:cubicBezTo>
                <a:cubicBezTo>
                  <a:pt x="437397" y="2170323"/>
                  <a:pt x="414896" y="2172519"/>
                  <a:pt x="391846" y="2172519"/>
                </a:cubicBezTo>
                <a:cubicBezTo>
                  <a:pt x="368797" y="2172519"/>
                  <a:pt x="348857" y="2170689"/>
                  <a:pt x="332027" y="2167031"/>
                </a:cubicBezTo>
                <a:cubicBezTo>
                  <a:pt x="314099" y="2163738"/>
                  <a:pt x="300013" y="2156055"/>
                  <a:pt x="289769" y="2143981"/>
                </a:cubicBezTo>
                <a:cubicBezTo>
                  <a:pt x="286476" y="2140322"/>
                  <a:pt x="283549" y="2136297"/>
                  <a:pt x="280988" y="2131907"/>
                </a:cubicBezTo>
                <a:cubicBezTo>
                  <a:pt x="280988" y="2164103"/>
                  <a:pt x="280988" y="2197032"/>
                  <a:pt x="280988" y="2230692"/>
                </a:cubicBezTo>
                <a:cubicBezTo>
                  <a:pt x="370992" y="2230692"/>
                  <a:pt x="461727" y="2230692"/>
                  <a:pt x="553195" y="2230692"/>
                </a:cubicBezTo>
                <a:cubicBezTo>
                  <a:pt x="553195" y="2139591"/>
                  <a:pt x="553195" y="2048672"/>
                  <a:pt x="553195" y="1957937"/>
                </a:cubicBezTo>
                <a:cubicBezTo>
                  <a:pt x="477460" y="1957937"/>
                  <a:pt x="401908" y="1957753"/>
                  <a:pt x="326539" y="1957387"/>
                </a:cubicBezTo>
                <a:close/>
                <a:moveTo>
                  <a:pt x="271110" y="1957387"/>
                </a:moveTo>
                <a:cubicBezTo>
                  <a:pt x="235620" y="1957387"/>
                  <a:pt x="199948" y="1957571"/>
                  <a:pt x="164093" y="1957937"/>
                </a:cubicBezTo>
                <a:cubicBezTo>
                  <a:pt x="163727" y="1959034"/>
                  <a:pt x="163361" y="1960131"/>
                  <a:pt x="162995" y="1961229"/>
                </a:cubicBezTo>
                <a:cubicBezTo>
                  <a:pt x="151653" y="1989767"/>
                  <a:pt x="139214" y="2015561"/>
                  <a:pt x="125676" y="2038611"/>
                </a:cubicBezTo>
                <a:cubicBezTo>
                  <a:pt x="113237" y="2060563"/>
                  <a:pt x="104456" y="2073185"/>
                  <a:pt x="99334" y="2076478"/>
                </a:cubicBezTo>
                <a:cubicBezTo>
                  <a:pt x="94943" y="2078673"/>
                  <a:pt x="91285" y="2082698"/>
                  <a:pt x="88358" y="2088552"/>
                </a:cubicBezTo>
                <a:cubicBezTo>
                  <a:pt x="85065" y="2094040"/>
                  <a:pt x="81040" y="2097698"/>
                  <a:pt x="76284" y="2099528"/>
                </a:cubicBezTo>
                <a:cubicBezTo>
                  <a:pt x="71894" y="2100991"/>
                  <a:pt x="67503" y="2105931"/>
                  <a:pt x="63113" y="2114345"/>
                </a:cubicBezTo>
                <a:cubicBezTo>
                  <a:pt x="59454" y="2122029"/>
                  <a:pt x="55795" y="2125139"/>
                  <a:pt x="52137" y="2123675"/>
                </a:cubicBezTo>
                <a:cubicBezTo>
                  <a:pt x="48844" y="2122211"/>
                  <a:pt x="48661" y="2115809"/>
                  <a:pt x="51588" y="2104467"/>
                </a:cubicBezTo>
                <a:cubicBezTo>
                  <a:pt x="57076" y="2084710"/>
                  <a:pt x="65125" y="2058185"/>
                  <a:pt x="75736" y="2024891"/>
                </a:cubicBezTo>
                <a:cubicBezTo>
                  <a:pt x="83419" y="1998548"/>
                  <a:pt x="90919" y="1976230"/>
                  <a:pt x="98236" y="1957937"/>
                </a:cubicBezTo>
                <a:cubicBezTo>
                  <a:pt x="67137" y="1957937"/>
                  <a:pt x="35856" y="1957937"/>
                  <a:pt x="4391" y="1957937"/>
                </a:cubicBezTo>
                <a:cubicBezTo>
                  <a:pt x="4391" y="2047940"/>
                  <a:pt x="4391" y="2138859"/>
                  <a:pt x="4391" y="2230692"/>
                </a:cubicBezTo>
                <a:cubicBezTo>
                  <a:pt x="94395" y="2230692"/>
                  <a:pt x="185130" y="2230692"/>
                  <a:pt x="276598" y="2230692"/>
                </a:cubicBezTo>
                <a:cubicBezTo>
                  <a:pt x="276598" y="2194471"/>
                  <a:pt x="276598" y="2158799"/>
                  <a:pt x="276598" y="2123675"/>
                </a:cubicBezTo>
                <a:cubicBezTo>
                  <a:pt x="273305" y="2117089"/>
                  <a:pt x="270561" y="2109772"/>
                  <a:pt x="268365" y="2101723"/>
                </a:cubicBezTo>
                <a:cubicBezTo>
                  <a:pt x="265073" y="2087454"/>
                  <a:pt x="263609" y="2069527"/>
                  <a:pt x="263975" y="2047940"/>
                </a:cubicBezTo>
                <a:cubicBezTo>
                  <a:pt x="263975" y="2027086"/>
                  <a:pt x="266353" y="1999280"/>
                  <a:pt x="271110" y="1964522"/>
                </a:cubicBezTo>
                <a:cubicBezTo>
                  <a:pt x="271110" y="1962327"/>
                  <a:pt x="271110" y="1959949"/>
                  <a:pt x="271110" y="1957387"/>
                </a:cubicBezTo>
                <a:close/>
                <a:moveTo>
                  <a:pt x="1046402" y="1956839"/>
                </a:moveTo>
                <a:cubicBezTo>
                  <a:pt x="1047499" y="1957937"/>
                  <a:pt x="1048048" y="1959949"/>
                  <a:pt x="1048048" y="1962876"/>
                </a:cubicBezTo>
                <a:cubicBezTo>
                  <a:pt x="1048048" y="1965071"/>
                  <a:pt x="1048048" y="1966900"/>
                  <a:pt x="1048048" y="1968364"/>
                </a:cubicBezTo>
                <a:cubicBezTo>
                  <a:pt x="1048048" y="1969461"/>
                  <a:pt x="1047499" y="1971291"/>
                  <a:pt x="1046402" y="1973852"/>
                </a:cubicBezTo>
                <a:cubicBezTo>
                  <a:pt x="1046036" y="1975315"/>
                  <a:pt x="1045487" y="1977327"/>
                  <a:pt x="1044755" y="1979889"/>
                </a:cubicBezTo>
                <a:cubicBezTo>
                  <a:pt x="1044755" y="1982084"/>
                  <a:pt x="1043292" y="1983547"/>
                  <a:pt x="1040365" y="1984279"/>
                </a:cubicBezTo>
                <a:cubicBezTo>
                  <a:pt x="1034877" y="1985377"/>
                  <a:pt x="1027742" y="1987206"/>
                  <a:pt x="1018962" y="1989767"/>
                </a:cubicBezTo>
                <a:cubicBezTo>
                  <a:pt x="1018962" y="1994523"/>
                  <a:pt x="1018962" y="2000560"/>
                  <a:pt x="1018962" y="2007877"/>
                </a:cubicBezTo>
                <a:cubicBezTo>
                  <a:pt x="1025547" y="2006780"/>
                  <a:pt x="1033048" y="2005317"/>
                  <a:pt x="1041462" y="2003487"/>
                </a:cubicBezTo>
                <a:cubicBezTo>
                  <a:pt x="1050243" y="1994341"/>
                  <a:pt x="1058109" y="1982999"/>
                  <a:pt x="1065061" y="1969461"/>
                </a:cubicBezTo>
                <a:cubicBezTo>
                  <a:pt x="1066525" y="1965803"/>
                  <a:pt x="1068537" y="1961961"/>
                  <a:pt x="1071098" y="1957937"/>
                </a:cubicBezTo>
                <a:cubicBezTo>
                  <a:pt x="1063049" y="1957937"/>
                  <a:pt x="1054817" y="1957571"/>
                  <a:pt x="1046402" y="1956839"/>
                </a:cubicBezTo>
                <a:close/>
                <a:moveTo>
                  <a:pt x="967923" y="1937631"/>
                </a:moveTo>
                <a:cubicBezTo>
                  <a:pt x="964630" y="1938728"/>
                  <a:pt x="960971" y="1939826"/>
                  <a:pt x="956947" y="1940923"/>
                </a:cubicBezTo>
                <a:cubicBezTo>
                  <a:pt x="940117" y="1945314"/>
                  <a:pt x="925116" y="1949704"/>
                  <a:pt x="911945" y="1954095"/>
                </a:cubicBezTo>
                <a:cubicBezTo>
                  <a:pt x="929507" y="1954095"/>
                  <a:pt x="947800" y="1954095"/>
                  <a:pt x="966825" y="1954095"/>
                </a:cubicBezTo>
                <a:cubicBezTo>
                  <a:pt x="966825" y="1949339"/>
                  <a:pt x="967191" y="1944765"/>
                  <a:pt x="967923" y="1940375"/>
                </a:cubicBezTo>
                <a:cubicBezTo>
                  <a:pt x="967923" y="1939277"/>
                  <a:pt x="967923" y="1938363"/>
                  <a:pt x="967923" y="1937631"/>
                </a:cubicBezTo>
                <a:close/>
                <a:moveTo>
                  <a:pt x="4548188" y="1923911"/>
                </a:moveTo>
                <a:cubicBezTo>
                  <a:pt x="4548188" y="1933789"/>
                  <a:pt x="4548188" y="1943851"/>
                  <a:pt x="4548188" y="1954095"/>
                </a:cubicBezTo>
                <a:cubicBezTo>
                  <a:pt x="4551481" y="1954095"/>
                  <a:pt x="4555323" y="1954095"/>
                  <a:pt x="4559713" y="1954095"/>
                </a:cubicBezTo>
                <a:cubicBezTo>
                  <a:pt x="4558249" y="1950802"/>
                  <a:pt x="4556969" y="1948058"/>
                  <a:pt x="4555872" y="1945863"/>
                </a:cubicBezTo>
                <a:cubicBezTo>
                  <a:pt x="4554408" y="1942570"/>
                  <a:pt x="4553128" y="1938911"/>
                  <a:pt x="4552030" y="1934887"/>
                </a:cubicBezTo>
                <a:cubicBezTo>
                  <a:pt x="4550932" y="1931594"/>
                  <a:pt x="4549651" y="1927935"/>
                  <a:pt x="4548188" y="1923911"/>
                </a:cubicBezTo>
                <a:close/>
                <a:moveTo>
                  <a:pt x="1080290" y="1916090"/>
                </a:moveTo>
                <a:cubicBezTo>
                  <a:pt x="1077638" y="1915999"/>
                  <a:pt x="1074208" y="1916227"/>
                  <a:pt x="1070000" y="1916776"/>
                </a:cubicBezTo>
                <a:cubicBezTo>
                  <a:pt x="1061951" y="1917874"/>
                  <a:pt x="1053170" y="1919520"/>
                  <a:pt x="1043658" y="1921715"/>
                </a:cubicBezTo>
                <a:cubicBezTo>
                  <a:pt x="1037072" y="1922813"/>
                  <a:pt x="1029389" y="1924277"/>
                  <a:pt x="1020608" y="1926106"/>
                </a:cubicBezTo>
                <a:cubicBezTo>
                  <a:pt x="1020974" y="1927203"/>
                  <a:pt x="1021340" y="1929399"/>
                  <a:pt x="1021706" y="1932691"/>
                </a:cubicBezTo>
                <a:cubicBezTo>
                  <a:pt x="1021340" y="1936350"/>
                  <a:pt x="1020791" y="1940923"/>
                  <a:pt x="1020059" y="1946411"/>
                </a:cubicBezTo>
                <a:cubicBezTo>
                  <a:pt x="1022620" y="1946046"/>
                  <a:pt x="1025730" y="1945497"/>
                  <a:pt x="1029389" y="1944765"/>
                </a:cubicBezTo>
                <a:cubicBezTo>
                  <a:pt x="1031584" y="1944399"/>
                  <a:pt x="1033413" y="1944765"/>
                  <a:pt x="1034877" y="1945863"/>
                </a:cubicBezTo>
                <a:cubicBezTo>
                  <a:pt x="1035974" y="1947326"/>
                  <a:pt x="1037438" y="1948607"/>
                  <a:pt x="1039267" y="1949704"/>
                </a:cubicBezTo>
                <a:cubicBezTo>
                  <a:pt x="1040365" y="1950070"/>
                  <a:pt x="1041462" y="1951168"/>
                  <a:pt x="1042560" y="1952997"/>
                </a:cubicBezTo>
                <a:cubicBezTo>
                  <a:pt x="1042560" y="1952997"/>
                  <a:pt x="1042926" y="1953363"/>
                  <a:pt x="1043658" y="1954095"/>
                </a:cubicBezTo>
                <a:cubicBezTo>
                  <a:pt x="1052804" y="1954095"/>
                  <a:pt x="1062500" y="1954095"/>
                  <a:pt x="1072744" y="1954095"/>
                </a:cubicBezTo>
                <a:cubicBezTo>
                  <a:pt x="1076037" y="1947509"/>
                  <a:pt x="1078964" y="1941289"/>
                  <a:pt x="1081525" y="1935435"/>
                </a:cubicBezTo>
                <a:cubicBezTo>
                  <a:pt x="1085184" y="1926289"/>
                  <a:pt x="1086647" y="1920252"/>
                  <a:pt x="1085916" y="1917325"/>
                </a:cubicBezTo>
                <a:cubicBezTo>
                  <a:pt x="1084818" y="1916593"/>
                  <a:pt x="1082943" y="1916181"/>
                  <a:pt x="1080290" y="1916090"/>
                </a:cubicBezTo>
                <a:close/>
                <a:moveTo>
                  <a:pt x="4676746" y="1811680"/>
                </a:moveTo>
                <a:cubicBezTo>
                  <a:pt x="4673544" y="1812046"/>
                  <a:pt x="4669291" y="1812869"/>
                  <a:pt x="4663986" y="1814150"/>
                </a:cubicBezTo>
                <a:cubicBezTo>
                  <a:pt x="4654107" y="1816345"/>
                  <a:pt x="4631423" y="1820918"/>
                  <a:pt x="4595934" y="1827870"/>
                </a:cubicBezTo>
                <a:cubicBezTo>
                  <a:pt x="4595934" y="1830065"/>
                  <a:pt x="4595934" y="1832260"/>
                  <a:pt x="4595934" y="1834456"/>
                </a:cubicBezTo>
                <a:cubicBezTo>
                  <a:pt x="4595934" y="1845432"/>
                  <a:pt x="4596117" y="1855676"/>
                  <a:pt x="4596483" y="1865189"/>
                </a:cubicBezTo>
                <a:cubicBezTo>
                  <a:pt x="4596848" y="1875067"/>
                  <a:pt x="4597581" y="1885129"/>
                  <a:pt x="4598678" y="1895373"/>
                </a:cubicBezTo>
                <a:cubicBezTo>
                  <a:pt x="4599044" y="1904154"/>
                  <a:pt x="4600690" y="1911471"/>
                  <a:pt x="4603617" y="1917325"/>
                </a:cubicBezTo>
                <a:cubicBezTo>
                  <a:pt x="4608373" y="1916227"/>
                  <a:pt x="4613861" y="1915130"/>
                  <a:pt x="4620082" y="1914032"/>
                </a:cubicBezTo>
                <a:cubicBezTo>
                  <a:pt x="4627765" y="1911837"/>
                  <a:pt x="4639290" y="1909459"/>
                  <a:pt x="4654656" y="1906898"/>
                </a:cubicBezTo>
                <a:cubicBezTo>
                  <a:pt x="4668193" y="1876165"/>
                  <a:pt x="4676791" y="1853298"/>
                  <a:pt x="4680450" y="1838297"/>
                </a:cubicBezTo>
                <a:cubicBezTo>
                  <a:pt x="4683011" y="1821833"/>
                  <a:pt x="4683925" y="1813052"/>
                  <a:pt x="4683194" y="1811955"/>
                </a:cubicBezTo>
                <a:cubicBezTo>
                  <a:pt x="4682096" y="1811406"/>
                  <a:pt x="4679947" y="1811314"/>
                  <a:pt x="4676746" y="1811680"/>
                </a:cubicBezTo>
                <a:close/>
                <a:moveTo>
                  <a:pt x="3963331" y="1797000"/>
                </a:moveTo>
                <a:cubicBezTo>
                  <a:pt x="3961501" y="1797274"/>
                  <a:pt x="3959306" y="1798051"/>
                  <a:pt x="3956745" y="1799332"/>
                </a:cubicBezTo>
                <a:cubicBezTo>
                  <a:pt x="3944306" y="1806284"/>
                  <a:pt x="3918512" y="1815430"/>
                  <a:pt x="3879364" y="1826772"/>
                </a:cubicBezTo>
                <a:cubicBezTo>
                  <a:pt x="3875705" y="1827870"/>
                  <a:pt x="3872229" y="1828236"/>
                  <a:pt x="3868936" y="1827870"/>
                </a:cubicBezTo>
                <a:cubicBezTo>
                  <a:pt x="3868936" y="1827870"/>
                  <a:pt x="3868936" y="1828602"/>
                  <a:pt x="3868936" y="1830065"/>
                </a:cubicBezTo>
                <a:cubicBezTo>
                  <a:pt x="3866741" y="1851285"/>
                  <a:pt x="3864912" y="1870677"/>
                  <a:pt x="3863448" y="1888238"/>
                </a:cubicBezTo>
                <a:cubicBezTo>
                  <a:pt x="3865644" y="1888238"/>
                  <a:pt x="3868571" y="1887689"/>
                  <a:pt x="3872229" y="1886592"/>
                </a:cubicBezTo>
                <a:cubicBezTo>
                  <a:pt x="3882108" y="1883299"/>
                  <a:pt x="3899304" y="1879275"/>
                  <a:pt x="3923817" y="1874518"/>
                </a:cubicBezTo>
                <a:cubicBezTo>
                  <a:pt x="3926378" y="1873421"/>
                  <a:pt x="3928939" y="1873969"/>
                  <a:pt x="3931500" y="1876165"/>
                </a:cubicBezTo>
                <a:cubicBezTo>
                  <a:pt x="3932598" y="1877262"/>
                  <a:pt x="3933878" y="1878360"/>
                  <a:pt x="3935342" y="1879457"/>
                </a:cubicBezTo>
                <a:cubicBezTo>
                  <a:pt x="3937537" y="1880555"/>
                  <a:pt x="3939000" y="1881835"/>
                  <a:pt x="3939732" y="1883299"/>
                </a:cubicBezTo>
                <a:cubicBezTo>
                  <a:pt x="3940830" y="1884763"/>
                  <a:pt x="3942659" y="1886775"/>
                  <a:pt x="3945220" y="1889336"/>
                </a:cubicBezTo>
                <a:cubicBezTo>
                  <a:pt x="3946683" y="1890433"/>
                  <a:pt x="3947415" y="1892812"/>
                  <a:pt x="3947415" y="1896470"/>
                </a:cubicBezTo>
                <a:cubicBezTo>
                  <a:pt x="3947415" y="1898666"/>
                  <a:pt x="3947232" y="1900678"/>
                  <a:pt x="3946866" y="1902507"/>
                </a:cubicBezTo>
                <a:cubicBezTo>
                  <a:pt x="3946866" y="1904703"/>
                  <a:pt x="3946318" y="1907081"/>
                  <a:pt x="3945220" y="1909642"/>
                </a:cubicBezTo>
                <a:cubicBezTo>
                  <a:pt x="3944122" y="1911105"/>
                  <a:pt x="3943391" y="1913483"/>
                  <a:pt x="3943025" y="1916776"/>
                </a:cubicBezTo>
                <a:cubicBezTo>
                  <a:pt x="3943025" y="1919337"/>
                  <a:pt x="3941378" y="1921167"/>
                  <a:pt x="3938086" y="1922264"/>
                </a:cubicBezTo>
                <a:cubicBezTo>
                  <a:pt x="3932598" y="1923727"/>
                  <a:pt x="3924549" y="1926106"/>
                  <a:pt x="3913938" y="1929399"/>
                </a:cubicBezTo>
                <a:cubicBezTo>
                  <a:pt x="3902962" y="1932691"/>
                  <a:pt x="3889059" y="1935984"/>
                  <a:pt x="3872229" y="1939277"/>
                </a:cubicBezTo>
                <a:cubicBezTo>
                  <a:pt x="3867473" y="1939643"/>
                  <a:pt x="3863265" y="1939643"/>
                  <a:pt x="3859607" y="1939277"/>
                </a:cubicBezTo>
                <a:cubicBezTo>
                  <a:pt x="3859607" y="1943667"/>
                  <a:pt x="3859241" y="1948607"/>
                  <a:pt x="3858509" y="1954095"/>
                </a:cubicBezTo>
                <a:lnTo>
                  <a:pt x="3974855" y="1954095"/>
                </a:lnTo>
                <a:cubicBezTo>
                  <a:pt x="3974855" y="1922264"/>
                  <a:pt x="3974490" y="1878543"/>
                  <a:pt x="3973758" y="1822931"/>
                </a:cubicBezTo>
                <a:cubicBezTo>
                  <a:pt x="3973758" y="1810491"/>
                  <a:pt x="3971746" y="1802076"/>
                  <a:pt x="3967721" y="1797686"/>
                </a:cubicBezTo>
                <a:cubicBezTo>
                  <a:pt x="3966623" y="1796954"/>
                  <a:pt x="3965160" y="1796725"/>
                  <a:pt x="3963331" y="1797000"/>
                </a:cubicBezTo>
                <a:close/>
                <a:moveTo>
                  <a:pt x="1839256" y="1797000"/>
                </a:moveTo>
                <a:cubicBezTo>
                  <a:pt x="1837426" y="1797274"/>
                  <a:pt x="1835231" y="1798051"/>
                  <a:pt x="1832670" y="1799332"/>
                </a:cubicBezTo>
                <a:cubicBezTo>
                  <a:pt x="1820231" y="1806284"/>
                  <a:pt x="1794437" y="1815430"/>
                  <a:pt x="1755289" y="1826772"/>
                </a:cubicBezTo>
                <a:cubicBezTo>
                  <a:pt x="1751630" y="1827870"/>
                  <a:pt x="1748154" y="1828236"/>
                  <a:pt x="1744861" y="1827870"/>
                </a:cubicBezTo>
                <a:cubicBezTo>
                  <a:pt x="1744861" y="1827870"/>
                  <a:pt x="1744861" y="1828602"/>
                  <a:pt x="1744861" y="1830065"/>
                </a:cubicBezTo>
                <a:cubicBezTo>
                  <a:pt x="1742666" y="1851285"/>
                  <a:pt x="1740837" y="1870677"/>
                  <a:pt x="1739373" y="1888238"/>
                </a:cubicBezTo>
                <a:cubicBezTo>
                  <a:pt x="1741569" y="1888238"/>
                  <a:pt x="1744496" y="1887689"/>
                  <a:pt x="1748154" y="1886592"/>
                </a:cubicBezTo>
                <a:cubicBezTo>
                  <a:pt x="1758033" y="1883299"/>
                  <a:pt x="1775229" y="1879275"/>
                  <a:pt x="1799742" y="1874518"/>
                </a:cubicBezTo>
                <a:cubicBezTo>
                  <a:pt x="1802303" y="1873421"/>
                  <a:pt x="1804864" y="1873969"/>
                  <a:pt x="1807425" y="1876165"/>
                </a:cubicBezTo>
                <a:cubicBezTo>
                  <a:pt x="1808523" y="1877262"/>
                  <a:pt x="1809803" y="1878360"/>
                  <a:pt x="1811267" y="1879457"/>
                </a:cubicBezTo>
                <a:cubicBezTo>
                  <a:pt x="1813462" y="1880555"/>
                  <a:pt x="1814925" y="1881835"/>
                  <a:pt x="1815657" y="1883299"/>
                </a:cubicBezTo>
                <a:cubicBezTo>
                  <a:pt x="1816755" y="1884763"/>
                  <a:pt x="1818584" y="1886775"/>
                  <a:pt x="1821145" y="1889336"/>
                </a:cubicBezTo>
                <a:cubicBezTo>
                  <a:pt x="1822609" y="1890433"/>
                  <a:pt x="1823340" y="1892812"/>
                  <a:pt x="1823340" y="1896470"/>
                </a:cubicBezTo>
                <a:cubicBezTo>
                  <a:pt x="1823340" y="1898666"/>
                  <a:pt x="1823157" y="1900678"/>
                  <a:pt x="1822792" y="1902507"/>
                </a:cubicBezTo>
                <a:cubicBezTo>
                  <a:pt x="1822792" y="1904703"/>
                  <a:pt x="1822243" y="1907081"/>
                  <a:pt x="1821145" y="1909642"/>
                </a:cubicBezTo>
                <a:cubicBezTo>
                  <a:pt x="1820048" y="1911105"/>
                  <a:pt x="1819316" y="1913483"/>
                  <a:pt x="1818950" y="1916776"/>
                </a:cubicBezTo>
                <a:cubicBezTo>
                  <a:pt x="1818950" y="1919337"/>
                  <a:pt x="1817303" y="1921167"/>
                  <a:pt x="1814011" y="1922264"/>
                </a:cubicBezTo>
                <a:cubicBezTo>
                  <a:pt x="1808523" y="1923727"/>
                  <a:pt x="1800474" y="1926106"/>
                  <a:pt x="1789863" y="1929399"/>
                </a:cubicBezTo>
                <a:cubicBezTo>
                  <a:pt x="1778887" y="1932691"/>
                  <a:pt x="1764984" y="1935984"/>
                  <a:pt x="1748154" y="1939277"/>
                </a:cubicBezTo>
                <a:cubicBezTo>
                  <a:pt x="1743398" y="1939643"/>
                  <a:pt x="1739191" y="1939643"/>
                  <a:pt x="1735532" y="1939277"/>
                </a:cubicBezTo>
                <a:cubicBezTo>
                  <a:pt x="1735532" y="1943667"/>
                  <a:pt x="1735166" y="1948607"/>
                  <a:pt x="1734434" y="1954095"/>
                </a:cubicBezTo>
                <a:lnTo>
                  <a:pt x="1850781" y="1954095"/>
                </a:lnTo>
                <a:cubicBezTo>
                  <a:pt x="1850781" y="1922264"/>
                  <a:pt x="1850415" y="1878543"/>
                  <a:pt x="1849683" y="1822931"/>
                </a:cubicBezTo>
                <a:cubicBezTo>
                  <a:pt x="1849683" y="1810491"/>
                  <a:pt x="1847671" y="1802076"/>
                  <a:pt x="1843646" y="1797686"/>
                </a:cubicBezTo>
                <a:cubicBezTo>
                  <a:pt x="1842549" y="1796954"/>
                  <a:pt x="1841085" y="1796725"/>
                  <a:pt x="1839256" y="1797000"/>
                </a:cubicBezTo>
                <a:close/>
                <a:moveTo>
                  <a:pt x="3165733" y="1792747"/>
                </a:moveTo>
                <a:cubicBezTo>
                  <a:pt x="3153659" y="1793112"/>
                  <a:pt x="3141403" y="1794393"/>
                  <a:pt x="3128963" y="1796588"/>
                </a:cubicBezTo>
                <a:cubicBezTo>
                  <a:pt x="3128963" y="1809759"/>
                  <a:pt x="3128963" y="1823113"/>
                  <a:pt x="3128963" y="1836651"/>
                </a:cubicBezTo>
                <a:cubicBezTo>
                  <a:pt x="3139939" y="1822382"/>
                  <a:pt x="3152195" y="1807747"/>
                  <a:pt x="3165733" y="1792747"/>
                </a:cubicBezTo>
                <a:close/>
                <a:moveTo>
                  <a:pt x="986033" y="1776282"/>
                </a:moveTo>
                <a:cubicBezTo>
                  <a:pt x="959325" y="1781039"/>
                  <a:pt x="936092" y="1785429"/>
                  <a:pt x="916335" y="1789454"/>
                </a:cubicBezTo>
                <a:cubicBezTo>
                  <a:pt x="918896" y="1790551"/>
                  <a:pt x="922006" y="1792563"/>
                  <a:pt x="925665" y="1795491"/>
                </a:cubicBezTo>
                <a:cubicBezTo>
                  <a:pt x="934446" y="1799881"/>
                  <a:pt x="940117" y="1804271"/>
                  <a:pt x="942678" y="1808662"/>
                </a:cubicBezTo>
                <a:cubicBezTo>
                  <a:pt x="946337" y="1818540"/>
                  <a:pt x="947800" y="1827321"/>
                  <a:pt x="947068" y="1835004"/>
                </a:cubicBezTo>
                <a:cubicBezTo>
                  <a:pt x="946702" y="1837200"/>
                  <a:pt x="945788" y="1839212"/>
                  <a:pt x="944324" y="1841041"/>
                </a:cubicBezTo>
                <a:cubicBezTo>
                  <a:pt x="949812" y="1840675"/>
                  <a:pt x="956032" y="1839944"/>
                  <a:pt x="962984" y="1838846"/>
                </a:cubicBezTo>
                <a:cubicBezTo>
                  <a:pt x="971764" y="1837382"/>
                  <a:pt x="981094" y="1835919"/>
                  <a:pt x="990973" y="1834456"/>
                </a:cubicBezTo>
                <a:cubicBezTo>
                  <a:pt x="990973" y="1815796"/>
                  <a:pt x="991155" y="1797503"/>
                  <a:pt x="991521" y="1779575"/>
                </a:cubicBezTo>
                <a:cubicBezTo>
                  <a:pt x="989326" y="1779209"/>
                  <a:pt x="987497" y="1778112"/>
                  <a:pt x="986033" y="1776282"/>
                </a:cubicBezTo>
                <a:close/>
                <a:moveTo>
                  <a:pt x="2410197" y="1754330"/>
                </a:moveTo>
                <a:cubicBezTo>
                  <a:pt x="2398855" y="1758721"/>
                  <a:pt x="2386233" y="1763477"/>
                  <a:pt x="2372330" y="1768599"/>
                </a:cubicBezTo>
                <a:cubicBezTo>
                  <a:pt x="2359890" y="1772989"/>
                  <a:pt x="2348365" y="1776831"/>
                  <a:pt x="2337756" y="1780124"/>
                </a:cubicBezTo>
                <a:cubicBezTo>
                  <a:pt x="2337756" y="1782319"/>
                  <a:pt x="2337573" y="1784514"/>
                  <a:pt x="2337207" y="1786710"/>
                </a:cubicBezTo>
                <a:cubicBezTo>
                  <a:pt x="2336109" y="1804271"/>
                  <a:pt x="2334829" y="1819455"/>
                  <a:pt x="2333365" y="1832260"/>
                </a:cubicBezTo>
                <a:cubicBezTo>
                  <a:pt x="2332268" y="1845432"/>
                  <a:pt x="2331536" y="1858420"/>
                  <a:pt x="2331170" y="1871225"/>
                </a:cubicBezTo>
                <a:cubicBezTo>
                  <a:pt x="2331170" y="1884397"/>
                  <a:pt x="2331170" y="1899031"/>
                  <a:pt x="2331170" y="1915130"/>
                </a:cubicBezTo>
                <a:cubicBezTo>
                  <a:pt x="2331170" y="1930862"/>
                  <a:pt x="2331536" y="1942570"/>
                  <a:pt x="2332268" y="1950253"/>
                </a:cubicBezTo>
                <a:cubicBezTo>
                  <a:pt x="2332268" y="1951351"/>
                  <a:pt x="2332268" y="1952631"/>
                  <a:pt x="2332268" y="1954095"/>
                </a:cubicBezTo>
                <a:cubicBezTo>
                  <a:pt x="2339951" y="1954095"/>
                  <a:pt x="2347817" y="1954095"/>
                  <a:pt x="2355866" y="1954095"/>
                </a:cubicBezTo>
                <a:cubicBezTo>
                  <a:pt x="2358061" y="1935435"/>
                  <a:pt x="2359708" y="1920069"/>
                  <a:pt x="2360805" y="1907995"/>
                </a:cubicBezTo>
                <a:cubicBezTo>
                  <a:pt x="2361171" y="1894824"/>
                  <a:pt x="2361903" y="1882750"/>
                  <a:pt x="2363000" y="1871774"/>
                </a:cubicBezTo>
                <a:cubicBezTo>
                  <a:pt x="2363366" y="1860798"/>
                  <a:pt x="2363000" y="1850188"/>
                  <a:pt x="2361903" y="1839944"/>
                </a:cubicBezTo>
                <a:cubicBezTo>
                  <a:pt x="2357146" y="1822382"/>
                  <a:pt x="2357146" y="1810308"/>
                  <a:pt x="2361903" y="1803723"/>
                </a:cubicBezTo>
                <a:cubicBezTo>
                  <a:pt x="2366659" y="1797137"/>
                  <a:pt x="2375623" y="1796405"/>
                  <a:pt x="2388794" y="1801527"/>
                </a:cubicBezTo>
                <a:cubicBezTo>
                  <a:pt x="2397575" y="1804820"/>
                  <a:pt x="2404710" y="1809393"/>
                  <a:pt x="2410197" y="1815247"/>
                </a:cubicBezTo>
                <a:cubicBezTo>
                  <a:pt x="2410197" y="1795125"/>
                  <a:pt x="2410197" y="1774819"/>
                  <a:pt x="2410197" y="1754330"/>
                </a:cubicBezTo>
                <a:close/>
                <a:moveTo>
                  <a:pt x="2431464" y="1748705"/>
                </a:moveTo>
                <a:cubicBezTo>
                  <a:pt x="2427713" y="1749345"/>
                  <a:pt x="2422454" y="1750672"/>
                  <a:pt x="2415686" y="1752684"/>
                </a:cubicBezTo>
                <a:cubicBezTo>
                  <a:pt x="2415686" y="1752684"/>
                  <a:pt x="2415320" y="1752684"/>
                  <a:pt x="2414588" y="1752684"/>
                </a:cubicBezTo>
                <a:cubicBezTo>
                  <a:pt x="2414588" y="1774636"/>
                  <a:pt x="2414588" y="1797137"/>
                  <a:pt x="2414588" y="1820187"/>
                </a:cubicBezTo>
                <a:cubicBezTo>
                  <a:pt x="2419344" y="1826772"/>
                  <a:pt x="2420625" y="1833541"/>
                  <a:pt x="2418430" y="1840492"/>
                </a:cubicBezTo>
                <a:cubicBezTo>
                  <a:pt x="2416234" y="1844883"/>
                  <a:pt x="2415320" y="1850554"/>
                  <a:pt x="2415686" y="1857505"/>
                </a:cubicBezTo>
                <a:cubicBezTo>
                  <a:pt x="2415686" y="1860798"/>
                  <a:pt x="2415320" y="1868115"/>
                  <a:pt x="2414588" y="1879457"/>
                </a:cubicBezTo>
                <a:cubicBezTo>
                  <a:pt x="2414588" y="1883116"/>
                  <a:pt x="2414588" y="1887873"/>
                  <a:pt x="2414588" y="1893726"/>
                </a:cubicBezTo>
                <a:cubicBezTo>
                  <a:pt x="2414588" y="1913483"/>
                  <a:pt x="2414588" y="1933606"/>
                  <a:pt x="2414588" y="1954095"/>
                </a:cubicBezTo>
                <a:cubicBezTo>
                  <a:pt x="2421539" y="1954095"/>
                  <a:pt x="2429040" y="1954095"/>
                  <a:pt x="2437089" y="1954095"/>
                </a:cubicBezTo>
                <a:cubicBezTo>
                  <a:pt x="2438552" y="1914215"/>
                  <a:pt x="2439467" y="1881835"/>
                  <a:pt x="2439833" y="1856957"/>
                </a:cubicBezTo>
                <a:cubicBezTo>
                  <a:pt x="2439467" y="1825126"/>
                  <a:pt x="2439467" y="1799881"/>
                  <a:pt x="2439833" y="1781222"/>
                </a:cubicBezTo>
                <a:cubicBezTo>
                  <a:pt x="2440930" y="1762562"/>
                  <a:pt x="2440382" y="1751769"/>
                  <a:pt x="2438186" y="1748842"/>
                </a:cubicBezTo>
                <a:cubicBezTo>
                  <a:pt x="2437455" y="1748110"/>
                  <a:pt x="2435214" y="1748065"/>
                  <a:pt x="2431464" y="1748705"/>
                </a:cubicBezTo>
                <a:close/>
                <a:moveTo>
                  <a:pt x="4401657" y="1724146"/>
                </a:moveTo>
                <a:cubicBezTo>
                  <a:pt x="4403853" y="1724512"/>
                  <a:pt x="4408609" y="1726158"/>
                  <a:pt x="4415926" y="1729085"/>
                </a:cubicBezTo>
                <a:cubicBezTo>
                  <a:pt x="4422512" y="1731646"/>
                  <a:pt x="4429464" y="1735488"/>
                  <a:pt x="4436781" y="1740610"/>
                </a:cubicBezTo>
                <a:cubicBezTo>
                  <a:pt x="4443367" y="1745001"/>
                  <a:pt x="4447757" y="1749391"/>
                  <a:pt x="4449952" y="1753781"/>
                </a:cubicBezTo>
                <a:cubicBezTo>
                  <a:pt x="4452513" y="1762562"/>
                  <a:pt x="4453611" y="1769331"/>
                  <a:pt x="4453245" y="1774087"/>
                </a:cubicBezTo>
                <a:cubicBezTo>
                  <a:pt x="4452147" y="1778478"/>
                  <a:pt x="4451416" y="1782685"/>
                  <a:pt x="4451050" y="1786710"/>
                </a:cubicBezTo>
                <a:cubicBezTo>
                  <a:pt x="4451050" y="1790368"/>
                  <a:pt x="4449403" y="1794210"/>
                  <a:pt x="4446111" y="1798235"/>
                </a:cubicBezTo>
                <a:cubicBezTo>
                  <a:pt x="4443549" y="1801527"/>
                  <a:pt x="4440257" y="1804271"/>
                  <a:pt x="4436232" y="1806467"/>
                </a:cubicBezTo>
                <a:cubicBezTo>
                  <a:pt x="4432573" y="1807930"/>
                  <a:pt x="4423244" y="1803723"/>
                  <a:pt x="4408243" y="1793844"/>
                </a:cubicBezTo>
                <a:cubicBezTo>
                  <a:pt x="4405682" y="1791649"/>
                  <a:pt x="4403487" y="1789088"/>
                  <a:pt x="4401657" y="1786161"/>
                </a:cubicBezTo>
                <a:cubicBezTo>
                  <a:pt x="4400194" y="1783966"/>
                  <a:pt x="4397999" y="1781587"/>
                  <a:pt x="4395072" y="1779026"/>
                </a:cubicBezTo>
                <a:cubicBezTo>
                  <a:pt x="4392511" y="1776831"/>
                  <a:pt x="4389767" y="1774453"/>
                  <a:pt x="4386840" y="1771892"/>
                </a:cubicBezTo>
                <a:cubicBezTo>
                  <a:pt x="4384279" y="1770428"/>
                  <a:pt x="4381718" y="1768965"/>
                  <a:pt x="4379156" y="1767501"/>
                </a:cubicBezTo>
                <a:cubicBezTo>
                  <a:pt x="4372571" y="1766404"/>
                  <a:pt x="4367998" y="1761831"/>
                  <a:pt x="4365436" y="1753781"/>
                </a:cubicBezTo>
                <a:cubicBezTo>
                  <a:pt x="4363241" y="1746098"/>
                  <a:pt x="4364339" y="1739695"/>
                  <a:pt x="4368729" y="1734573"/>
                </a:cubicBezTo>
                <a:cubicBezTo>
                  <a:pt x="4373120" y="1729817"/>
                  <a:pt x="4378608" y="1726524"/>
                  <a:pt x="4385193" y="1724695"/>
                </a:cubicBezTo>
                <a:cubicBezTo>
                  <a:pt x="4391047" y="1723597"/>
                  <a:pt x="4396535" y="1723414"/>
                  <a:pt x="4401657" y="1724146"/>
                </a:cubicBezTo>
                <a:close/>
                <a:moveTo>
                  <a:pt x="5263660" y="1682437"/>
                </a:moveTo>
                <a:lnTo>
                  <a:pt x="5263660" y="1952997"/>
                </a:lnTo>
                <a:lnTo>
                  <a:pt x="5534221" y="1952997"/>
                </a:lnTo>
                <a:lnTo>
                  <a:pt x="5534221" y="1682437"/>
                </a:lnTo>
                <a:close/>
                <a:moveTo>
                  <a:pt x="4987063" y="1682437"/>
                </a:moveTo>
                <a:lnTo>
                  <a:pt x="4987063" y="1952997"/>
                </a:lnTo>
                <a:lnTo>
                  <a:pt x="5257623" y="1952997"/>
                </a:lnTo>
                <a:lnTo>
                  <a:pt x="5257623" y="1682437"/>
                </a:lnTo>
                <a:close/>
                <a:moveTo>
                  <a:pt x="4548188" y="1681339"/>
                </a:moveTo>
                <a:cubicBezTo>
                  <a:pt x="4548188" y="1706584"/>
                  <a:pt x="4548188" y="1732561"/>
                  <a:pt x="4548188" y="1759269"/>
                </a:cubicBezTo>
                <a:cubicBezTo>
                  <a:pt x="4548188" y="1759269"/>
                  <a:pt x="4548737" y="1759087"/>
                  <a:pt x="4549835" y="1758721"/>
                </a:cubicBezTo>
                <a:cubicBezTo>
                  <a:pt x="4555688" y="1754330"/>
                  <a:pt x="4563555" y="1754513"/>
                  <a:pt x="4573433" y="1759269"/>
                </a:cubicBezTo>
                <a:cubicBezTo>
                  <a:pt x="4578921" y="1761831"/>
                  <a:pt x="4583861" y="1765123"/>
                  <a:pt x="4588251" y="1769148"/>
                </a:cubicBezTo>
                <a:cubicBezTo>
                  <a:pt x="4600690" y="1766587"/>
                  <a:pt x="4613130" y="1764391"/>
                  <a:pt x="4625570" y="1762562"/>
                </a:cubicBezTo>
                <a:cubicBezTo>
                  <a:pt x="4642034" y="1760367"/>
                  <a:pt x="4657400" y="1758721"/>
                  <a:pt x="4671669" y="1757623"/>
                </a:cubicBezTo>
                <a:cubicBezTo>
                  <a:pt x="4685206" y="1756525"/>
                  <a:pt x="4694170" y="1753599"/>
                  <a:pt x="4698561" y="1748842"/>
                </a:cubicBezTo>
                <a:cubicBezTo>
                  <a:pt x="4701121" y="1746647"/>
                  <a:pt x="4707890" y="1747379"/>
                  <a:pt x="4718866" y="1751037"/>
                </a:cubicBezTo>
                <a:cubicBezTo>
                  <a:pt x="4728745" y="1754330"/>
                  <a:pt x="4736793" y="1758903"/>
                  <a:pt x="4743014" y="1764757"/>
                </a:cubicBezTo>
                <a:cubicBezTo>
                  <a:pt x="4748502" y="1769514"/>
                  <a:pt x="4752343" y="1775734"/>
                  <a:pt x="4754539" y="1783417"/>
                </a:cubicBezTo>
                <a:cubicBezTo>
                  <a:pt x="4756002" y="1790368"/>
                  <a:pt x="4755270" y="1798417"/>
                  <a:pt x="4752343" y="1807564"/>
                </a:cubicBezTo>
                <a:cubicBezTo>
                  <a:pt x="4747953" y="1822931"/>
                  <a:pt x="4741184" y="1845249"/>
                  <a:pt x="4732038" y="1874518"/>
                </a:cubicBezTo>
                <a:cubicBezTo>
                  <a:pt x="4726550" y="1892080"/>
                  <a:pt x="4722342" y="1904885"/>
                  <a:pt x="4719415" y="1912935"/>
                </a:cubicBezTo>
                <a:cubicBezTo>
                  <a:pt x="4719780" y="1914032"/>
                  <a:pt x="4720878" y="1915313"/>
                  <a:pt x="4722708" y="1916776"/>
                </a:cubicBezTo>
                <a:cubicBezTo>
                  <a:pt x="4724171" y="1918971"/>
                  <a:pt x="4724903" y="1921533"/>
                  <a:pt x="4724903" y="1924459"/>
                </a:cubicBezTo>
                <a:cubicBezTo>
                  <a:pt x="4724537" y="1926655"/>
                  <a:pt x="4724171" y="1929033"/>
                  <a:pt x="4723806" y="1931594"/>
                </a:cubicBezTo>
                <a:cubicBezTo>
                  <a:pt x="4723806" y="1933057"/>
                  <a:pt x="4723073" y="1935253"/>
                  <a:pt x="4721610" y="1938179"/>
                </a:cubicBezTo>
                <a:cubicBezTo>
                  <a:pt x="4720513" y="1940375"/>
                  <a:pt x="4719598" y="1942936"/>
                  <a:pt x="4718866" y="1945863"/>
                </a:cubicBezTo>
                <a:cubicBezTo>
                  <a:pt x="4718866" y="1949155"/>
                  <a:pt x="4716854" y="1950985"/>
                  <a:pt x="4712829" y="1951351"/>
                </a:cubicBezTo>
                <a:cubicBezTo>
                  <a:pt x="4708439" y="1951717"/>
                  <a:pt x="4703500" y="1952631"/>
                  <a:pt x="4698012" y="1954095"/>
                </a:cubicBezTo>
                <a:cubicBezTo>
                  <a:pt x="4738623" y="1954095"/>
                  <a:pt x="4779417" y="1954095"/>
                  <a:pt x="4820395" y="1954095"/>
                </a:cubicBezTo>
                <a:cubicBezTo>
                  <a:pt x="4820395" y="1862993"/>
                  <a:pt x="4820395" y="1772075"/>
                  <a:pt x="4820395" y="1681339"/>
                </a:cubicBezTo>
                <a:cubicBezTo>
                  <a:pt x="4729294" y="1681339"/>
                  <a:pt x="4638558" y="1681339"/>
                  <a:pt x="4548188" y="1681339"/>
                </a:cubicBezTo>
                <a:close/>
                <a:moveTo>
                  <a:pt x="4271591" y="1681339"/>
                </a:moveTo>
                <a:cubicBezTo>
                  <a:pt x="4271591" y="1771709"/>
                  <a:pt x="4271591" y="1862627"/>
                  <a:pt x="4271591" y="1954095"/>
                </a:cubicBezTo>
                <a:cubicBezTo>
                  <a:pt x="4305617" y="1954095"/>
                  <a:pt x="4340009" y="1954095"/>
                  <a:pt x="4374766" y="1954095"/>
                </a:cubicBezTo>
                <a:cubicBezTo>
                  <a:pt x="4374766" y="1951534"/>
                  <a:pt x="4374949" y="1948973"/>
                  <a:pt x="4375315" y="1946411"/>
                </a:cubicBezTo>
                <a:cubicBezTo>
                  <a:pt x="4376412" y="1923362"/>
                  <a:pt x="4376046" y="1911471"/>
                  <a:pt x="4374217" y="1910739"/>
                </a:cubicBezTo>
                <a:cubicBezTo>
                  <a:pt x="4374217" y="1909642"/>
                  <a:pt x="4368363" y="1909642"/>
                  <a:pt x="4356656" y="1910739"/>
                </a:cubicBezTo>
                <a:cubicBezTo>
                  <a:pt x="4345679" y="1911837"/>
                  <a:pt x="4333240" y="1913666"/>
                  <a:pt x="4319337" y="1916227"/>
                </a:cubicBezTo>
                <a:cubicBezTo>
                  <a:pt x="4313483" y="1918423"/>
                  <a:pt x="4309092" y="1917325"/>
                  <a:pt x="4306166" y="1912935"/>
                </a:cubicBezTo>
                <a:cubicBezTo>
                  <a:pt x="4303970" y="1908544"/>
                  <a:pt x="4302873" y="1899946"/>
                  <a:pt x="4302873" y="1887141"/>
                </a:cubicBezTo>
                <a:cubicBezTo>
                  <a:pt x="4302873" y="1874701"/>
                  <a:pt x="4304519" y="1865920"/>
                  <a:pt x="4307812" y="1860798"/>
                </a:cubicBezTo>
                <a:cubicBezTo>
                  <a:pt x="4310373" y="1856408"/>
                  <a:pt x="4315678" y="1854029"/>
                  <a:pt x="4323727" y="1853664"/>
                </a:cubicBezTo>
                <a:cubicBezTo>
                  <a:pt x="4339460" y="1852566"/>
                  <a:pt x="4355375" y="1851469"/>
                  <a:pt x="4371473" y="1850371"/>
                </a:cubicBezTo>
                <a:cubicBezTo>
                  <a:pt x="4386840" y="1849273"/>
                  <a:pt x="4397633" y="1846529"/>
                  <a:pt x="4403853" y="1842139"/>
                </a:cubicBezTo>
                <a:cubicBezTo>
                  <a:pt x="4409341" y="1836651"/>
                  <a:pt x="4416841" y="1836102"/>
                  <a:pt x="4426354" y="1840492"/>
                </a:cubicBezTo>
                <a:cubicBezTo>
                  <a:pt x="4435134" y="1844883"/>
                  <a:pt x="4442452" y="1849639"/>
                  <a:pt x="4448306" y="1854761"/>
                </a:cubicBezTo>
                <a:cubicBezTo>
                  <a:pt x="4453794" y="1859152"/>
                  <a:pt x="4454891" y="1866469"/>
                  <a:pt x="4451599" y="1876713"/>
                </a:cubicBezTo>
                <a:cubicBezTo>
                  <a:pt x="4448306" y="1886592"/>
                  <a:pt x="4444464" y="1892812"/>
                  <a:pt x="4440074" y="1895373"/>
                </a:cubicBezTo>
                <a:cubicBezTo>
                  <a:pt x="4435683" y="1898666"/>
                  <a:pt x="4432208" y="1914032"/>
                  <a:pt x="4429646" y="1941472"/>
                </a:cubicBezTo>
                <a:cubicBezTo>
                  <a:pt x="4429280" y="1945131"/>
                  <a:pt x="4428732" y="1949339"/>
                  <a:pt x="4428000" y="1954095"/>
                </a:cubicBezTo>
                <a:cubicBezTo>
                  <a:pt x="4466416" y="1954095"/>
                  <a:pt x="4505015" y="1954095"/>
                  <a:pt x="4543798" y="1954095"/>
                </a:cubicBezTo>
                <a:cubicBezTo>
                  <a:pt x="4543798" y="1939460"/>
                  <a:pt x="4543798" y="1924825"/>
                  <a:pt x="4543798" y="1910191"/>
                </a:cubicBezTo>
                <a:cubicBezTo>
                  <a:pt x="4543432" y="1906532"/>
                  <a:pt x="4542700" y="1902507"/>
                  <a:pt x="4541603" y="1898117"/>
                </a:cubicBezTo>
                <a:cubicBezTo>
                  <a:pt x="4539041" y="1884945"/>
                  <a:pt x="4536846" y="1867018"/>
                  <a:pt x="4535017" y="1844334"/>
                </a:cubicBezTo>
                <a:cubicBezTo>
                  <a:pt x="4533919" y="1822382"/>
                  <a:pt x="4534285" y="1803723"/>
                  <a:pt x="4536115" y="1788356"/>
                </a:cubicBezTo>
                <a:cubicBezTo>
                  <a:pt x="4537212" y="1778478"/>
                  <a:pt x="4539773" y="1770794"/>
                  <a:pt x="4543798" y="1765306"/>
                </a:cubicBezTo>
                <a:cubicBezTo>
                  <a:pt x="4543798" y="1737500"/>
                  <a:pt x="4543798" y="1709511"/>
                  <a:pt x="4543798" y="1681339"/>
                </a:cubicBezTo>
                <a:cubicBezTo>
                  <a:pt x="4452696" y="1681339"/>
                  <a:pt x="4361961" y="1681339"/>
                  <a:pt x="4271591" y="1681339"/>
                </a:cubicBezTo>
                <a:close/>
                <a:moveTo>
                  <a:pt x="3833813" y="1681339"/>
                </a:moveTo>
                <a:lnTo>
                  <a:pt x="3833813" y="1772989"/>
                </a:lnTo>
                <a:cubicBezTo>
                  <a:pt x="3834911" y="1771892"/>
                  <a:pt x="3836740" y="1770794"/>
                  <a:pt x="3839301" y="1769697"/>
                </a:cubicBezTo>
                <a:cubicBezTo>
                  <a:pt x="3843691" y="1767135"/>
                  <a:pt x="3848631" y="1766038"/>
                  <a:pt x="3854119" y="1766404"/>
                </a:cubicBezTo>
                <a:cubicBezTo>
                  <a:pt x="3859607" y="1766404"/>
                  <a:pt x="3864180" y="1768965"/>
                  <a:pt x="3867839" y="1774087"/>
                </a:cubicBezTo>
                <a:cubicBezTo>
                  <a:pt x="3868204" y="1775185"/>
                  <a:pt x="3869119" y="1776831"/>
                  <a:pt x="3870583" y="1779026"/>
                </a:cubicBezTo>
                <a:cubicBezTo>
                  <a:pt x="3918877" y="1770977"/>
                  <a:pt x="3947781" y="1766953"/>
                  <a:pt x="3957294" y="1766953"/>
                </a:cubicBezTo>
                <a:cubicBezTo>
                  <a:pt x="3966440" y="1766953"/>
                  <a:pt x="3973941" y="1764757"/>
                  <a:pt x="3979795" y="1760367"/>
                </a:cubicBezTo>
                <a:cubicBezTo>
                  <a:pt x="3987478" y="1752684"/>
                  <a:pt x="3995161" y="1750671"/>
                  <a:pt x="4002844" y="1754330"/>
                </a:cubicBezTo>
                <a:cubicBezTo>
                  <a:pt x="4016016" y="1762013"/>
                  <a:pt x="4027906" y="1773538"/>
                  <a:pt x="4038517" y="1788905"/>
                </a:cubicBezTo>
                <a:cubicBezTo>
                  <a:pt x="4042907" y="1795491"/>
                  <a:pt x="4043822" y="1805735"/>
                  <a:pt x="4041261" y="1819638"/>
                </a:cubicBezTo>
                <a:cubicBezTo>
                  <a:pt x="4039797" y="1829882"/>
                  <a:pt x="4040163" y="1851834"/>
                  <a:pt x="4042358" y="1885494"/>
                </a:cubicBezTo>
                <a:cubicBezTo>
                  <a:pt x="4043456" y="1903056"/>
                  <a:pt x="4044005" y="1925923"/>
                  <a:pt x="4044005" y="1954095"/>
                </a:cubicBezTo>
                <a:lnTo>
                  <a:pt x="4106568" y="1954095"/>
                </a:lnTo>
                <a:lnTo>
                  <a:pt x="4106568" y="1681339"/>
                </a:lnTo>
                <a:close/>
                <a:moveTo>
                  <a:pt x="3557216" y="1681339"/>
                </a:moveTo>
                <a:lnTo>
                  <a:pt x="3557216" y="1954095"/>
                </a:lnTo>
                <a:lnTo>
                  <a:pt x="3638439" y="1954095"/>
                </a:lnTo>
                <a:cubicBezTo>
                  <a:pt x="3647220" y="1939826"/>
                  <a:pt x="3659659" y="1919154"/>
                  <a:pt x="3675757" y="1892080"/>
                </a:cubicBezTo>
                <a:cubicBezTo>
                  <a:pt x="3665879" y="1895373"/>
                  <a:pt x="3657464" y="1895190"/>
                  <a:pt x="3650512" y="1891531"/>
                </a:cubicBezTo>
                <a:cubicBezTo>
                  <a:pt x="3647952" y="1890068"/>
                  <a:pt x="3643927" y="1888238"/>
                  <a:pt x="3638439" y="1886043"/>
                </a:cubicBezTo>
                <a:cubicBezTo>
                  <a:pt x="3634780" y="1884945"/>
                  <a:pt x="3631121" y="1882567"/>
                  <a:pt x="3627463" y="1878909"/>
                </a:cubicBezTo>
                <a:cubicBezTo>
                  <a:pt x="3625267" y="1876347"/>
                  <a:pt x="3622158" y="1871591"/>
                  <a:pt x="3618133" y="1864640"/>
                </a:cubicBezTo>
                <a:cubicBezTo>
                  <a:pt x="3615938" y="1860249"/>
                  <a:pt x="3613559" y="1855493"/>
                  <a:pt x="3610999" y="1850371"/>
                </a:cubicBezTo>
                <a:cubicBezTo>
                  <a:pt x="3608438" y="1843419"/>
                  <a:pt x="3614108" y="1836468"/>
                  <a:pt x="3628012" y="1829516"/>
                </a:cubicBezTo>
                <a:cubicBezTo>
                  <a:pt x="3640085" y="1825126"/>
                  <a:pt x="3653073" y="1819272"/>
                  <a:pt x="3666977" y="1811955"/>
                </a:cubicBezTo>
                <a:cubicBezTo>
                  <a:pt x="3672465" y="1808662"/>
                  <a:pt x="3680148" y="1804820"/>
                  <a:pt x="3690026" y="1800430"/>
                </a:cubicBezTo>
                <a:cubicBezTo>
                  <a:pt x="3690026" y="1794942"/>
                  <a:pt x="3690575" y="1790003"/>
                  <a:pt x="3691673" y="1785612"/>
                </a:cubicBezTo>
                <a:cubicBezTo>
                  <a:pt x="3692770" y="1768782"/>
                  <a:pt x="3694417" y="1754330"/>
                  <a:pt x="3696612" y="1742257"/>
                </a:cubicBezTo>
                <a:cubicBezTo>
                  <a:pt x="3697710" y="1735305"/>
                  <a:pt x="3699173" y="1728537"/>
                  <a:pt x="3701002" y="1721951"/>
                </a:cubicBezTo>
                <a:cubicBezTo>
                  <a:pt x="3702466" y="1717194"/>
                  <a:pt x="3705210" y="1712438"/>
                  <a:pt x="3709234" y="1707682"/>
                </a:cubicBezTo>
                <a:cubicBezTo>
                  <a:pt x="3711430" y="1705487"/>
                  <a:pt x="3715088" y="1704206"/>
                  <a:pt x="3720211" y="1703840"/>
                </a:cubicBezTo>
                <a:cubicBezTo>
                  <a:pt x="3724967" y="1703840"/>
                  <a:pt x="3730638" y="1706767"/>
                  <a:pt x="3737223" y="1712621"/>
                </a:cubicBezTo>
                <a:cubicBezTo>
                  <a:pt x="3740516" y="1715914"/>
                  <a:pt x="3744358" y="1719573"/>
                  <a:pt x="3748748" y="1723597"/>
                </a:cubicBezTo>
                <a:cubicBezTo>
                  <a:pt x="3754236" y="1729085"/>
                  <a:pt x="3756615" y="1735122"/>
                  <a:pt x="3755883" y="1741708"/>
                </a:cubicBezTo>
                <a:cubicBezTo>
                  <a:pt x="3754785" y="1748659"/>
                  <a:pt x="3752224" y="1758538"/>
                  <a:pt x="3748200" y="1771343"/>
                </a:cubicBezTo>
                <a:cubicBezTo>
                  <a:pt x="3747834" y="1772441"/>
                  <a:pt x="3747468" y="1774270"/>
                  <a:pt x="3747102" y="1776831"/>
                </a:cubicBezTo>
                <a:cubicBezTo>
                  <a:pt x="3750395" y="1774636"/>
                  <a:pt x="3753688" y="1774636"/>
                  <a:pt x="3756980" y="1776831"/>
                </a:cubicBezTo>
                <a:cubicBezTo>
                  <a:pt x="3759176" y="1778295"/>
                  <a:pt x="3761005" y="1779392"/>
                  <a:pt x="3762468" y="1780124"/>
                </a:cubicBezTo>
                <a:cubicBezTo>
                  <a:pt x="3765761" y="1781222"/>
                  <a:pt x="3768322" y="1782502"/>
                  <a:pt x="3770152" y="1783966"/>
                </a:cubicBezTo>
                <a:cubicBezTo>
                  <a:pt x="3772347" y="1786161"/>
                  <a:pt x="3775091" y="1788173"/>
                  <a:pt x="3778384" y="1790003"/>
                </a:cubicBezTo>
                <a:cubicBezTo>
                  <a:pt x="3780945" y="1791100"/>
                  <a:pt x="3782591" y="1794210"/>
                  <a:pt x="3783323" y="1799332"/>
                </a:cubicBezTo>
                <a:cubicBezTo>
                  <a:pt x="3783323" y="1801527"/>
                  <a:pt x="3783689" y="1803905"/>
                  <a:pt x="3784421" y="1806467"/>
                </a:cubicBezTo>
                <a:cubicBezTo>
                  <a:pt x="3785518" y="1808662"/>
                  <a:pt x="3785518" y="1811955"/>
                  <a:pt x="3784421" y="1816345"/>
                </a:cubicBezTo>
                <a:cubicBezTo>
                  <a:pt x="3784055" y="1818906"/>
                  <a:pt x="3783872" y="1822199"/>
                  <a:pt x="3783872" y="1826223"/>
                </a:cubicBezTo>
                <a:cubicBezTo>
                  <a:pt x="3784237" y="1829516"/>
                  <a:pt x="3782591" y="1832443"/>
                  <a:pt x="3778933" y="1835004"/>
                </a:cubicBezTo>
                <a:cubicBezTo>
                  <a:pt x="3770884" y="1839761"/>
                  <a:pt x="3759176" y="1846895"/>
                  <a:pt x="3743809" y="1856408"/>
                </a:cubicBezTo>
                <a:cubicBezTo>
                  <a:pt x="3742346" y="1856773"/>
                  <a:pt x="3740516" y="1857688"/>
                  <a:pt x="3738321" y="1859152"/>
                </a:cubicBezTo>
                <a:cubicBezTo>
                  <a:pt x="3737223" y="1874518"/>
                  <a:pt x="3736126" y="1890433"/>
                  <a:pt x="3735028" y="1906898"/>
                </a:cubicBezTo>
                <a:cubicBezTo>
                  <a:pt x="3734663" y="1912386"/>
                  <a:pt x="3734114" y="1918057"/>
                  <a:pt x="3733382" y="1923911"/>
                </a:cubicBezTo>
                <a:cubicBezTo>
                  <a:pt x="3743260" y="1922447"/>
                  <a:pt x="3751675" y="1922447"/>
                  <a:pt x="3758627" y="1923911"/>
                </a:cubicBezTo>
                <a:cubicBezTo>
                  <a:pt x="3768871" y="1927203"/>
                  <a:pt x="3776737" y="1931960"/>
                  <a:pt x="3782225" y="1938179"/>
                </a:cubicBezTo>
                <a:cubicBezTo>
                  <a:pt x="3785884" y="1942570"/>
                  <a:pt x="3787530" y="1947875"/>
                  <a:pt x="3787165" y="1954095"/>
                </a:cubicBezTo>
                <a:lnTo>
                  <a:pt x="3806373" y="1954095"/>
                </a:lnTo>
                <a:cubicBezTo>
                  <a:pt x="3807470" y="1916776"/>
                  <a:pt x="3809300" y="1887507"/>
                  <a:pt x="3811861" y="1866286"/>
                </a:cubicBezTo>
                <a:cubicBezTo>
                  <a:pt x="3812958" y="1852749"/>
                  <a:pt x="3814422" y="1838663"/>
                  <a:pt x="3816251" y="1824028"/>
                </a:cubicBezTo>
                <a:cubicBezTo>
                  <a:pt x="3818446" y="1810857"/>
                  <a:pt x="3821739" y="1798600"/>
                  <a:pt x="3826130" y="1787259"/>
                </a:cubicBezTo>
                <a:cubicBezTo>
                  <a:pt x="3826495" y="1783966"/>
                  <a:pt x="3827776" y="1780856"/>
                  <a:pt x="3829971" y="1777929"/>
                </a:cubicBezTo>
                <a:lnTo>
                  <a:pt x="3829971" y="1681339"/>
                </a:lnTo>
                <a:close/>
                <a:moveTo>
                  <a:pt x="3128963" y="1681339"/>
                </a:moveTo>
                <a:cubicBezTo>
                  <a:pt x="3128963" y="1701096"/>
                  <a:pt x="3128963" y="1721219"/>
                  <a:pt x="3128963" y="1741708"/>
                </a:cubicBezTo>
                <a:cubicBezTo>
                  <a:pt x="3156403" y="1740610"/>
                  <a:pt x="3180550" y="1739878"/>
                  <a:pt x="3201405" y="1739513"/>
                </a:cubicBezTo>
                <a:cubicBezTo>
                  <a:pt x="3232138" y="1739513"/>
                  <a:pt x="3252261" y="1738232"/>
                  <a:pt x="3261773" y="1735671"/>
                </a:cubicBezTo>
                <a:cubicBezTo>
                  <a:pt x="3264335" y="1734573"/>
                  <a:pt x="3266895" y="1733476"/>
                  <a:pt x="3269457" y="1732378"/>
                </a:cubicBezTo>
                <a:cubicBezTo>
                  <a:pt x="3270920" y="1731281"/>
                  <a:pt x="3274030" y="1732378"/>
                  <a:pt x="3278786" y="1735671"/>
                </a:cubicBezTo>
                <a:cubicBezTo>
                  <a:pt x="3283177" y="1738964"/>
                  <a:pt x="3289396" y="1741525"/>
                  <a:pt x="3297446" y="1743354"/>
                </a:cubicBezTo>
                <a:cubicBezTo>
                  <a:pt x="3305129" y="1744818"/>
                  <a:pt x="3310983" y="1748110"/>
                  <a:pt x="3315007" y="1753233"/>
                </a:cubicBezTo>
                <a:cubicBezTo>
                  <a:pt x="3318300" y="1757623"/>
                  <a:pt x="3319398" y="1764391"/>
                  <a:pt x="3318300" y="1773538"/>
                </a:cubicBezTo>
                <a:cubicBezTo>
                  <a:pt x="3317203" y="1782319"/>
                  <a:pt x="3314825" y="1787807"/>
                  <a:pt x="3311166" y="1790003"/>
                </a:cubicBezTo>
                <a:cubicBezTo>
                  <a:pt x="3307507" y="1792198"/>
                  <a:pt x="3303117" y="1793844"/>
                  <a:pt x="3297994" y="1794942"/>
                </a:cubicBezTo>
                <a:cubicBezTo>
                  <a:pt x="3293604" y="1796039"/>
                  <a:pt x="3287384" y="1794576"/>
                  <a:pt x="3279335" y="1790551"/>
                </a:cubicBezTo>
                <a:cubicBezTo>
                  <a:pt x="3272384" y="1787990"/>
                  <a:pt x="3254639" y="1787075"/>
                  <a:pt x="3226101" y="1787807"/>
                </a:cubicBezTo>
                <a:cubicBezTo>
                  <a:pt x="3227199" y="1791466"/>
                  <a:pt x="3227748" y="1795307"/>
                  <a:pt x="3227748" y="1799332"/>
                </a:cubicBezTo>
                <a:cubicBezTo>
                  <a:pt x="3227748" y="1804820"/>
                  <a:pt x="3225186" y="1810125"/>
                  <a:pt x="3220064" y="1815247"/>
                </a:cubicBezTo>
                <a:cubicBezTo>
                  <a:pt x="3209088" y="1826223"/>
                  <a:pt x="3198112" y="1839395"/>
                  <a:pt x="3187136" y="1854761"/>
                </a:cubicBezTo>
                <a:cubicBezTo>
                  <a:pt x="3176160" y="1870128"/>
                  <a:pt x="3166830" y="1881653"/>
                  <a:pt x="3159147" y="1889336"/>
                </a:cubicBezTo>
                <a:cubicBezTo>
                  <a:pt x="3155488" y="1892995"/>
                  <a:pt x="3149451" y="1899397"/>
                  <a:pt x="3141037" y="1908544"/>
                </a:cubicBezTo>
                <a:cubicBezTo>
                  <a:pt x="3141403" y="1910739"/>
                  <a:pt x="3142500" y="1913483"/>
                  <a:pt x="3144329" y="1916776"/>
                </a:cubicBezTo>
                <a:cubicBezTo>
                  <a:pt x="3159696" y="1927752"/>
                  <a:pt x="3178538" y="1940192"/>
                  <a:pt x="3200856" y="1954095"/>
                </a:cubicBezTo>
                <a:cubicBezTo>
                  <a:pt x="3267079" y="1954095"/>
                  <a:pt x="3333850" y="1954095"/>
                  <a:pt x="3401170" y="1954095"/>
                </a:cubicBezTo>
                <a:cubicBezTo>
                  <a:pt x="3401170" y="1862993"/>
                  <a:pt x="3401170" y="1772075"/>
                  <a:pt x="3401170" y="1681339"/>
                </a:cubicBezTo>
                <a:cubicBezTo>
                  <a:pt x="3310068" y="1681339"/>
                  <a:pt x="3219333" y="1681339"/>
                  <a:pt x="3128963" y="1681339"/>
                </a:cubicBezTo>
                <a:close/>
                <a:moveTo>
                  <a:pt x="2852366" y="1681339"/>
                </a:moveTo>
                <a:cubicBezTo>
                  <a:pt x="2852366" y="1771709"/>
                  <a:pt x="2852366" y="1862627"/>
                  <a:pt x="2852366" y="1954095"/>
                </a:cubicBezTo>
                <a:cubicBezTo>
                  <a:pt x="2912003" y="1954095"/>
                  <a:pt x="2972371" y="1954095"/>
                  <a:pt x="3033471" y="1954095"/>
                </a:cubicBezTo>
                <a:cubicBezTo>
                  <a:pt x="3041154" y="1944948"/>
                  <a:pt x="3047740" y="1937631"/>
                  <a:pt x="3053228" y="1932143"/>
                </a:cubicBezTo>
                <a:cubicBezTo>
                  <a:pt x="3058716" y="1926289"/>
                  <a:pt x="3066399" y="1917325"/>
                  <a:pt x="3076278" y="1905251"/>
                </a:cubicBezTo>
                <a:cubicBezTo>
                  <a:pt x="3072985" y="1898666"/>
                  <a:pt x="3070058" y="1893909"/>
                  <a:pt x="3067497" y="1890982"/>
                </a:cubicBezTo>
                <a:cubicBezTo>
                  <a:pt x="3057618" y="1882933"/>
                  <a:pt x="3051764" y="1874152"/>
                  <a:pt x="3049935" y="1864640"/>
                </a:cubicBezTo>
                <a:cubicBezTo>
                  <a:pt x="3048838" y="1855859"/>
                  <a:pt x="3049569" y="1846712"/>
                  <a:pt x="3052130" y="1837200"/>
                </a:cubicBezTo>
                <a:cubicBezTo>
                  <a:pt x="3054692" y="1828419"/>
                  <a:pt x="3059448" y="1822382"/>
                  <a:pt x="3066399" y="1819089"/>
                </a:cubicBezTo>
                <a:cubicBezTo>
                  <a:pt x="3072985" y="1816528"/>
                  <a:pt x="3080485" y="1817443"/>
                  <a:pt x="3088900" y="1821833"/>
                </a:cubicBezTo>
                <a:cubicBezTo>
                  <a:pt x="3096949" y="1826223"/>
                  <a:pt x="3103169" y="1833541"/>
                  <a:pt x="3107560" y="1843785"/>
                </a:cubicBezTo>
                <a:cubicBezTo>
                  <a:pt x="3108657" y="1847078"/>
                  <a:pt x="3110852" y="1851285"/>
                  <a:pt x="3114145" y="1856408"/>
                </a:cubicBezTo>
                <a:cubicBezTo>
                  <a:pt x="3117438" y="1852017"/>
                  <a:pt x="3120914" y="1847261"/>
                  <a:pt x="3124572" y="1842139"/>
                </a:cubicBezTo>
                <a:cubicBezTo>
                  <a:pt x="3124572" y="1827504"/>
                  <a:pt x="3124572" y="1812686"/>
                  <a:pt x="3124572" y="1797686"/>
                </a:cubicBezTo>
                <a:cubicBezTo>
                  <a:pt x="3114328" y="1798783"/>
                  <a:pt x="3103901" y="1800613"/>
                  <a:pt x="3093291" y="1803174"/>
                </a:cubicBezTo>
                <a:cubicBezTo>
                  <a:pt x="3055972" y="1809759"/>
                  <a:pt x="3023044" y="1817443"/>
                  <a:pt x="2994506" y="1826223"/>
                </a:cubicBezTo>
                <a:cubicBezTo>
                  <a:pt x="2976578" y="1830614"/>
                  <a:pt x="2964688" y="1831711"/>
                  <a:pt x="2958834" y="1829516"/>
                </a:cubicBezTo>
                <a:cubicBezTo>
                  <a:pt x="2953346" y="1826955"/>
                  <a:pt x="2946577" y="1819089"/>
                  <a:pt x="2938528" y="1805918"/>
                </a:cubicBezTo>
                <a:cubicBezTo>
                  <a:pt x="2931576" y="1792747"/>
                  <a:pt x="2929016" y="1783234"/>
                  <a:pt x="2930845" y="1777380"/>
                </a:cubicBezTo>
                <a:cubicBezTo>
                  <a:pt x="2933040" y="1771892"/>
                  <a:pt x="2939808" y="1767319"/>
                  <a:pt x="2951150" y="1763660"/>
                </a:cubicBezTo>
                <a:cubicBezTo>
                  <a:pt x="2959200" y="1762196"/>
                  <a:pt x="2970725" y="1760001"/>
                  <a:pt x="2985725" y="1757074"/>
                </a:cubicBezTo>
                <a:cubicBezTo>
                  <a:pt x="3000360" y="1754879"/>
                  <a:pt x="3032373" y="1751403"/>
                  <a:pt x="3081766" y="1746647"/>
                </a:cubicBezTo>
                <a:cubicBezTo>
                  <a:pt x="3096035" y="1745183"/>
                  <a:pt x="3110304" y="1743720"/>
                  <a:pt x="3124572" y="1742257"/>
                </a:cubicBezTo>
                <a:cubicBezTo>
                  <a:pt x="3124572" y="1722134"/>
                  <a:pt x="3124572" y="1701828"/>
                  <a:pt x="3124572" y="1681339"/>
                </a:cubicBezTo>
                <a:cubicBezTo>
                  <a:pt x="3033471" y="1681339"/>
                  <a:pt x="2942736" y="1681339"/>
                  <a:pt x="2852366" y="1681339"/>
                </a:cubicBezTo>
                <a:close/>
                <a:moveTo>
                  <a:pt x="2414588" y="1681339"/>
                </a:moveTo>
                <a:cubicBezTo>
                  <a:pt x="2414588" y="1694511"/>
                  <a:pt x="2414588" y="1707865"/>
                  <a:pt x="2414588" y="1721402"/>
                </a:cubicBezTo>
                <a:cubicBezTo>
                  <a:pt x="2433247" y="1721036"/>
                  <a:pt x="2445321" y="1718841"/>
                  <a:pt x="2450809" y="1714816"/>
                </a:cubicBezTo>
                <a:cubicBezTo>
                  <a:pt x="2458492" y="1708231"/>
                  <a:pt x="2465809" y="1705487"/>
                  <a:pt x="2472761" y="1706584"/>
                </a:cubicBezTo>
                <a:cubicBezTo>
                  <a:pt x="2479347" y="1707682"/>
                  <a:pt x="2485932" y="1711889"/>
                  <a:pt x="2492518" y="1719207"/>
                </a:cubicBezTo>
                <a:cubicBezTo>
                  <a:pt x="2498006" y="1726890"/>
                  <a:pt x="2502396" y="1735122"/>
                  <a:pt x="2505689" y="1743903"/>
                </a:cubicBezTo>
                <a:cubicBezTo>
                  <a:pt x="2508250" y="1752684"/>
                  <a:pt x="2509348" y="1762928"/>
                  <a:pt x="2508982" y="1774636"/>
                </a:cubicBezTo>
                <a:cubicBezTo>
                  <a:pt x="2508982" y="1810857"/>
                  <a:pt x="2509348" y="1842139"/>
                  <a:pt x="2510080" y="1868481"/>
                </a:cubicBezTo>
                <a:cubicBezTo>
                  <a:pt x="2510080" y="1893726"/>
                  <a:pt x="2508799" y="1920983"/>
                  <a:pt x="2506238" y="1950253"/>
                </a:cubicBezTo>
                <a:cubicBezTo>
                  <a:pt x="2506238" y="1951351"/>
                  <a:pt x="2505872" y="1952631"/>
                  <a:pt x="2505141" y="1954095"/>
                </a:cubicBezTo>
                <a:cubicBezTo>
                  <a:pt x="2565509" y="1954095"/>
                  <a:pt x="2626060" y="1954095"/>
                  <a:pt x="2686795" y="1954095"/>
                </a:cubicBezTo>
                <a:cubicBezTo>
                  <a:pt x="2686795" y="1862993"/>
                  <a:pt x="2686795" y="1772075"/>
                  <a:pt x="2686795" y="1681339"/>
                </a:cubicBezTo>
                <a:cubicBezTo>
                  <a:pt x="2595693" y="1681339"/>
                  <a:pt x="2504958" y="1681339"/>
                  <a:pt x="2414588" y="1681339"/>
                </a:cubicBezTo>
                <a:close/>
                <a:moveTo>
                  <a:pt x="2137991" y="1681339"/>
                </a:moveTo>
                <a:cubicBezTo>
                  <a:pt x="2137991" y="1771709"/>
                  <a:pt x="2137991" y="1862627"/>
                  <a:pt x="2137991" y="1954095"/>
                </a:cubicBezTo>
                <a:cubicBezTo>
                  <a:pt x="2184090" y="1954095"/>
                  <a:pt x="2230556" y="1954095"/>
                  <a:pt x="2277387" y="1954095"/>
                </a:cubicBezTo>
                <a:cubicBezTo>
                  <a:pt x="2277387" y="1947143"/>
                  <a:pt x="2277204" y="1939277"/>
                  <a:pt x="2276838" y="1930496"/>
                </a:cubicBezTo>
                <a:cubicBezTo>
                  <a:pt x="2276472" y="1916227"/>
                  <a:pt x="2276655" y="1896287"/>
                  <a:pt x="2277387" y="1870677"/>
                </a:cubicBezTo>
                <a:cubicBezTo>
                  <a:pt x="2278485" y="1846163"/>
                  <a:pt x="2279582" y="1827321"/>
                  <a:pt x="2280680" y="1814150"/>
                </a:cubicBezTo>
                <a:cubicBezTo>
                  <a:pt x="2281778" y="1800979"/>
                  <a:pt x="2283058" y="1789637"/>
                  <a:pt x="2284522" y="1780124"/>
                </a:cubicBezTo>
                <a:cubicBezTo>
                  <a:pt x="2286717" y="1766953"/>
                  <a:pt x="2289827" y="1755428"/>
                  <a:pt x="2293851" y="1745549"/>
                </a:cubicBezTo>
                <a:cubicBezTo>
                  <a:pt x="2297144" y="1736403"/>
                  <a:pt x="2301717" y="1730000"/>
                  <a:pt x="2307571" y="1726341"/>
                </a:cubicBezTo>
                <a:cubicBezTo>
                  <a:pt x="2312328" y="1723048"/>
                  <a:pt x="2317633" y="1721768"/>
                  <a:pt x="2323487" y="1722500"/>
                </a:cubicBezTo>
                <a:cubicBezTo>
                  <a:pt x="2326780" y="1722500"/>
                  <a:pt x="2330072" y="1723963"/>
                  <a:pt x="2333365" y="1726890"/>
                </a:cubicBezTo>
                <a:cubicBezTo>
                  <a:pt x="2360805" y="1724329"/>
                  <a:pt x="2385684" y="1722683"/>
                  <a:pt x="2408002" y="1721951"/>
                </a:cubicBezTo>
                <a:cubicBezTo>
                  <a:pt x="2408368" y="1721951"/>
                  <a:pt x="2409100" y="1721768"/>
                  <a:pt x="2410197" y="1721402"/>
                </a:cubicBezTo>
                <a:cubicBezTo>
                  <a:pt x="2410197" y="1708231"/>
                  <a:pt x="2410197" y="1694877"/>
                  <a:pt x="2410197" y="1681339"/>
                </a:cubicBezTo>
                <a:cubicBezTo>
                  <a:pt x="2319096" y="1681339"/>
                  <a:pt x="2228361" y="1681339"/>
                  <a:pt x="2137991" y="1681339"/>
                </a:cubicBezTo>
                <a:close/>
                <a:moveTo>
                  <a:pt x="1709738" y="1681339"/>
                </a:moveTo>
                <a:lnTo>
                  <a:pt x="1709738" y="1772989"/>
                </a:lnTo>
                <a:cubicBezTo>
                  <a:pt x="1710836" y="1771892"/>
                  <a:pt x="1712665" y="1770794"/>
                  <a:pt x="1715226" y="1769697"/>
                </a:cubicBezTo>
                <a:cubicBezTo>
                  <a:pt x="1719616" y="1767135"/>
                  <a:pt x="1724556" y="1766038"/>
                  <a:pt x="1730044" y="1766404"/>
                </a:cubicBezTo>
                <a:cubicBezTo>
                  <a:pt x="1735532" y="1766404"/>
                  <a:pt x="1740105" y="1768965"/>
                  <a:pt x="1743764" y="1774087"/>
                </a:cubicBezTo>
                <a:cubicBezTo>
                  <a:pt x="1744130" y="1775185"/>
                  <a:pt x="1745044" y="1776831"/>
                  <a:pt x="1746508" y="1779026"/>
                </a:cubicBezTo>
                <a:cubicBezTo>
                  <a:pt x="1794803" y="1770977"/>
                  <a:pt x="1823706" y="1766953"/>
                  <a:pt x="1833219" y="1766953"/>
                </a:cubicBezTo>
                <a:cubicBezTo>
                  <a:pt x="1842365" y="1766953"/>
                  <a:pt x="1849866" y="1764757"/>
                  <a:pt x="1855720" y="1760367"/>
                </a:cubicBezTo>
                <a:cubicBezTo>
                  <a:pt x="1863403" y="1752684"/>
                  <a:pt x="1871086" y="1750671"/>
                  <a:pt x="1878770" y="1754330"/>
                </a:cubicBezTo>
                <a:cubicBezTo>
                  <a:pt x="1891941" y="1762013"/>
                  <a:pt x="1903832" y="1773538"/>
                  <a:pt x="1914442" y="1788905"/>
                </a:cubicBezTo>
                <a:cubicBezTo>
                  <a:pt x="1918832" y="1795491"/>
                  <a:pt x="1919747" y="1805735"/>
                  <a:pt x="1917186" y="1819638"/>
                </a:cubicBezTo>
                <a:cubicBezTo>
                  <a:pt x="1915722" y="1829882"/>
                  <a:pt x="1916088" y="1851834"/>
                  <a:pt x="1918284" y="1885494"/>
                </a:cubicBezTo>
                <a:cubicBezTo>
                  <a:pt x="1919381" y="1903056"/>
                  <a:pt x="1919930" y="1925923"/>
                  <a:pt x="1919930" y="1954095"/>
                </a:cubicBezTo>
                <a:lnTo>
                  <a:pt x="1982494" y="1954095"/>
                </a:lnTo>
                <a:lnTo>
                  <a:pt x="1982494" y="1681339"/>
                </a:lnTo>
                <a:close/>
                <a:moveTo>
                  <a:pt x="1433141" y="1681339"/>
                </a:moveTo>
                <a:lnTo>
                  <a:pt x="1433141" y="1954095"/>
                </a:lnTo>
                <a:lnTo>
                  <a:pt x="1514364" y="1954095"/>
                </a:lnTo>
                <a:cubicBezTo>
                  <a:pt x="1523145" y="1939826"/>
                  <a:pt x="1535584" y="1919154"/>
                  <a:pt x="1551683" y="1892080"/>
                </a:cubicBezTo>
                <a:cubicBezTo>
                  <a:pt x="1541804" y="1895373"/>
                  <a:pt x="1533389" y="1895190"/>
                  <a:pt x="1526438" y="1891531"/>
                </a:cubicBezTo>
                <a:cubicBezTo>
                  <a:pt x="1523876" y="1890068"/>
                  <a:pt x="1519852" y="1888238"/>
                  <a:pt x="1514364" y="1886043"/>
                </a:cubicBezTo>
                <a:cubicBezTo>
                  <a:pt x="1510705" y="1884945"/>
                  <a:pt x="1507047" y="1882567"/>
                  <a:pt x="1503388" y="1878909"/>
                </a:cubicBezTo>
                <a:cubicBezTo>
                  <a:pt x="1501193" y="1876347"/>
                  <a:pt x="1498083" y="1871591"/>
                  <a:pt x="1494058" y="1864640"/>
                </a:cubicBezTo>
                <a:cubicBezTo>
                  <a:pt x="1491863" y="1860249"/>
                  <a:pt x="1489485" y="1855493"/>
                  <a:pt x="1486924" y="1850371"/>
                </a:cubicBezTo>
                <a:cubicBezTo>
                  <a:pt x="1484363" y="1843419"/>
                  <a:pt x="1490034" y="1836468"/>
                  <a:pt x="1503937" y="1829516"/>
                </a:cubicBezTo>
                <a:cubicBezTo>
                  <a:pt x="1516010" y="1825126"/>
                  <a:pt x="1528999" y="1819272"/>
                  <a:pt x="1542902" y="1811955"/>
                </a:cubicBezTo>
                <a:cubicBezTo>
                  <a:pt x="1548390" y="1808662"/>
                  <a:pt x="1556073" y="1804820"/>
                  <a:pt x="1565951" y="1800430"/>
                </a:cubicBezTo>
                <a:cubicBezTo>
                  <a:pt x="1565951" y="1794942"/>
                  <a:pt x="1566500" y="1790003"/>
                  <a:pt x="1567598" y="1785612"/>
                </a:cubicBezTo>
                <a:cubicBezTo>
                  <a:pt x="1568695" y="1768782"/>
                  <a:pt x="1570342" y="1754330"/>
                  <a:pt x="1572537" y="1742257"/>
                </a:cubicBezTo>
                <a:cubicBezTo>
                  <a:pt x="1573635" y="1735305"/>
                  <a:pt x="1575098" y="1728537"/>
                  <a:pt x="1576928" y="1721951"/>
                </a:cubicBezTo>
                <a:cubicBezTo>
                  <a:pt x="1578391" y="1717194"/>
                  <a:pt x="1581135" y="1712438"/>
                  <a:pt x="1585160" y="1707682"/>
                </a:cubicBezTo>
                <a:cubicBezTo>
                  <a:pt x="1587355" y="1705487"/>
                  <a:pt x="1591013" y="1704206"/>
                  <a:pt x="1596136" y="1703840"/>
                </a:cubicBezTo>
                <a:cubicBezTo>
                  <a:pt x="1600892" y="1703840"/>
                  <a:pt x="1606563" y="1706767"/>
                  <a:pt x="1613149" y="1712621"/>
                </a:cubicBezTo>
                <a:cubicBezTo>
                  <a:pt x="1616441" y="1715914"/>
                  <a:pt x="1620283" y="1719573"/>
                  <a:pt x="1624673" y="1723597"/>
                </a:cubicBezTo>
                <a:cubicBezTo>
                  <a:pt x="1630161" y="1729085"/>
                  <a:pt x="1632540" y="1735122"/>
                  <a:pt x="1631808" y="1741708"/>
                </a:cubicBezTo>
                <a:cubicBezTo>
                  <a:pt x="1630710" y="1748659"/>
                  <a:pt x="1628149" y="1758538"/>
                  <a:pt x="1624125" y="1771343"/>
                </a:cubicBezTo>
                <a:cubicBezTo>
                  <a:pt x="1623759" y="1772441"/>
                  <a:pt x="1623393" y="1774270"/>
                  <a:pt x="1623027" y="1776831"/>
                </a:cubicBezTo>
                <a:cubicBezTo>
                  <a:pt x="1626320" y="1774636"/>
                  <a:pt x="1629613" y="1774636"/>
                  <a:pt x="1632905" y="1776831"/>
                </a:cubicBezTo>
                <a:cubicBezTo>
                  <a:pt x="1635101" y="1778295"/>
                  <a:pt x="1636930" y="1779392"/>
                  <a:pt x="1638393" y="1780124"/>
                </a:cubicBezTo>
                <a:cubicBezTo>
                  <a:pt x="1641686" y="1781222"/>
                  <a:pt x="1644247" y="1782502"/>
                  <a:pt x="1646077" y="1783966"/>
                </a:cubicBezTo>
                <a:cubicBezTo>
                  <a:pt x="1648272" y="1786161"/>
                  <a:pt x="1651016" y="1788173"/>
                  <a:pt x="1654309" y="1790003"/>
                </a:cubicBezTo>
                <a:cubicBezTo>
                  <a:pt x="1656870" y="1791100"/>
                  <a:pt x="1658516" y="1794210"/>
                  <a:pt x="1659248" y="1799332"/>
                </a:cubicBezTo>
                <a:cubicBezTo>
                  <a:pt x="1659248" y="1801527"/>
                  <a:pt x="1659614" y="1803905"/>
                  <a:pt x="1660346" y="1806467"/>
                </a:cubicBezTo>
                <a:cubicBezTo>
                  <a:pt x="1661443" y="1808662"/>
                  <a:pt x="1661443" y="1811955"/>
                  <a:pt x="1660346" y="1816345"/>
                </a:cubicBezTo>
                <a:cubicBezTo>
                  <a:pt x="1659980" y="1818906"/>
                  <a:pt x="1659797" y="1822199"/>
                  <a:pt x="1659797" y="1826223"/>
                </a:cubicBezTo>
                <a:cubicBezTo>
                  <a:pt x="1660163" y="1829516"/>
                  <a:pt x="1658516" y="1832443"/>
                  <a:pt x="1654858" y="1835004"/>
                </a:cubicBezTo>
                <a:cubicBezTo>
                  <a:pt x="1646809" y="1839761"/>
                  <a:pt x="1635101" y="1846895"/>
                  <a:pt x="1619734" y="1856408"/>
                </a:cubicBezTo>
                <a:cubicBezTo>
                  <a:pt x="1618271" y="1856773"/>
                  <a:pt x="1616441" y="1857688"/>
                  <a:pt x="1614246" y="1859152"/>
                </a:cubicBezTo>
                <a:cubicBezTo>
                  <a:pt x="1613149" y="1874518"/>
                  <a:pt x="1612051" y="1890433"/>
                  <a:pt x="1610953" y="1906898"/>
                </a:cubicBezTo>
                <a:cubicBezTo>
                  <a:pt x="1610587" y="1912386"/>
                  <a:pt x="1610039" y="1918057"/>
                  <a:pt x="1609307" y="1923911"/>
                </a:cubicBezTo>
                <a:cubicBezTo>
                  <a:pt x="1619185" y="1922447"/>
                  <a:pt x="1627600" y="1922447"/>
                  <a:pt x="1634552" y="1923911"/>
                </a:cubicBezTo>
                <a:cubicBezTo>
                  <a:pt x="1644796" y="1927203"/>
                  <a:pt x="1652662" y="1931960"/>
                  <a:pt x="1658150" y="1938179"/>
                </a:cubicBezTo>
                <a:cubicBezTo>
                  <a:pt x="1661809" y="1942570"/>
                  <a:pt x="1663455" y="1947875"/>
                  <a:pt x="1663090" y="1954095"/>
                </a:cubicBezTo>
                <a:lnTo>
                  <a:pt x="1682298" y="1954095"/>
                </a:lnTo>
                <a:cubicBezTo>
                  <a:pt x="1683396" y="1916776"/>
                  <a:pt x="1685225" y="1887507"/>
                  <a:pt x="1687786" y="1866286"/>
                </a:cubicBezTo>
                <a:cubicBezTo>
                  <a:pt x="1688884" y="1852749"/>
                  <a:pt x="1690347" y="1838663"/>
                  <a:pt x="1692176" y="1824028"/>
                </a:cubicBezTo>
                <a:cubicBezTo>
                  <a:pt x="1694372" y="1810857"/>
                  <a:pt x="1697664" y="1798600"/>
                  <a:pt x="1702055" y="1787259"/>
                </a:cubicBezTo>
                <a:cubicBezTo>
                  <a:pt x="1702421" y="1783966"/>
                  <a:pt x="1703701" y="1780856"/>
                  <a:pt x="1705896" y="1777929"/>
                </a:cubicBezTo>
                <a:lnTo>
                  <a:pt x="1705896" y="1681339"/>
                </a:lnTo>
                <a:close/>
                <a:moveTo>
                  <a:pt x="995363" y="1681339"/>
                </a:moveTo>
                <a:cubicBezTo>
                  <a:pt x="995363" y="1690120"/>
                  <a:pt x="995363" y="1699450"/>
                  <a:pt x="995363" y="1709328"/>
                </a:cubicBezTo>
                <a:cubicBezTo>
                  <a:pt x="1000851" y="1712621"/>
                  <a:pt x="1005607" y="1716280"/>
                  <a:pt x="1009632" y="1720304"/>
                </a:cubicBezTo>
                <a:cubicBezTo>
                  <a:pt x="1011095" y="1721402"/>
                  <a:pt x="1012742" y="1723231"/>
                  <a:pt x="1014571" y="1725792"/>
                </a:cubicBezTo>
                <a:cubicBezTo>
                  <a:pt x="1014937" y="1725792"/>
                  <a:pt x="1015852" y="1725792"/>
                  <a:pt x="1017315" y="1725792"/>
                </a:cubicBezTo>
                <a:cubicBezTo>
                  <a:pt x="1048414" y="1721402"/>
                  <a:pt x="1066342" y="1717194"/>
                  <a:pt x="1071098" y="1713170"/>
                </a:cubicBezTo>
                <a:cubicBezTo>
                  <a:pt x="1073293" y="1710975"/>
                  <a:pt x="1076769" y="1710792"/>
                  <a:pt x="1081525" y="1712621"/>
                </a:cubicBezTo>
                <a:cubicBezTo>
                  <a:pt x="1085916" y="1714085"/>
                  <a:pt x="1090489" y="1715731"/>
                  <a:pt x="1095245" y="1717560"/>
                </a:cubicBezTo>
                <a:cubicBezTo>
                  <a:pt x="1099636" y="1718658"/>
                  <a:pt x="1103477" y="1722683"/>
                  <a:pt x="1106770" y="1729634"/>
                </a:cubicBezTo>
                <a:cubicBezTo>
                  <a:pt x="1109331" y="1736220"/>
                  <a:pt x="1109148" y="1742257"/>
                  <a:pt x="1106221" y="1747745"/>
                </a:cubicBezTo>
                <a:cubicBezTo>
                  <a:pt x="1102928" y="1753233"/>
                  <a:pt x="1099636" y="1756708"/>
                  <a:pt x="1096343" y="1758172"/>
                </a:cubicBezTo>
                <a:cubicBezTo>
                  <a:pt x="1093050" y="1759269"/>
                  <a:pt x="1089208" y="1760184"/>
                  <a:pt x="1084818" y="1760916"/>
                </a:cubicBezTo>
                <a:cubicBezTo>
                  <a:pt x="1058475" y="1764575"/>
                  <a:pt x="1034328" y="1768416"/>
                  <a:pt x="1012376" y="1772441"/>
                </a:cubicBezTo>
                <a:cubicBezTo>
                  <a:pt x="1011278" y="1773538"/>
                  <a:pt x="1009815" y="1774819"/>
                  <a:pt x="1007985" y="1776282"/>
                </a:cubicBezTo>
                <a:cubicBezTo>
                  <a:pt x="1003595" y="1778478"/>
                  <a:pt x="999387" y="1779575"/>
                  <a:pt x="995363" y="1779575"/>
                </a:cubicBezTo>
                <a:cubicBezTo>
                  <a:pt x="995363" y="1797137"/>
                  <a:pt x="995363" y="1815065"/>
                  <a:pt x="995363" y="1833358"/>
                </a:cubicBezTo>
                <a:cubicBezTo>
                  <a:pt x="997924" y="1833358"/>
                  <a:pt x="1000851" y="1833175"/>
                  <a:pt x="1004144" y="1832809"/>
                </a:cubicBezTo>
                <a:cubicBezTo>
                  <a:pt x="1007437" y="1828419"/>
                  <a:pt x="1011827" y="1823113"/>
                  <a:pt x="1017315" y="1816894"/>
                </a:cubicBezTo>
                <a:cubicBezTo>
                  <a:pt x="1024998" y="1808113"/>
                  <a:pt x="1031584" y="1799698"/>
                  <a:pt x="1037072" y="1791649"/>
                </a:cubicBezTo>
                <a:cubicBezTo>
                  <a:pt x="1042560" y="1784697"/>
                  <a:pt x="1047682" y="1778478"/>
                  <a:pt x="1052439" y="1772989"/>
                </a:cubicBezTo>
                <a:cubicBezTo>
                  <a:pt x="1058292" y="1766404"/>
                  <a:pt x="1065244" y="1765123"/>
                  <a:pt x="1073293" y="1769148"/>
                </a:cubicBezTo>
                <a:cubicBezTo>
                  <a:pt x="1080245" y="1773538"/>
                  <a:pt x="1085733" y="1779209"/>
                  <a:pt x="1089757" y="1786161"/>
                </a:cubicBezTo>
                <a:cubicBezTo>
                  <a:pt x="1093050" y="1792015"/>
                  <a:pt x="1093050" y="1797320"/>
                  <a:pt x="1089757" y="1802076"/>
                </a:cubicBezTo>
                <a:cubicBezTo>
                  <a:pt x="1086098" y="1806467"/>
                  <a:pt x="1081708" y="1810308"/>
                  <a:pt x="1076586" y="1813601"/>
                </a:cubicBezTo>
                <a:cubicBezTo>
                  <a:pt x="1072195" y="1814699"/>
                  <a:pt x="1065244" y="1818906"/>
                  <a:pt x="1055731" y="1826223"/>
                </a:cubicBezTo>
                <a:cubicBezTo>
                  <a:pt x="1062317" y="1825857"/>
                  <a:pt x="1069086" y="1825126"/>
                  <a:pt x="1076037" y="1824028"/>
                </a:cubicBezTo>
                <a:cubicBezTo>
                  <a:pt x="1111161" y="1820369"/>
                  <a:pt x="1135491" y="1818540"/>
                  <a:pt x="1149028" y="1818540"/>
                </a:cubicBezTo>
                <a:cubicBezTo>
                  <a:pt x="1162199" y="1818540"/>
                  <a:pt x="1171163" y="1816528"/>
                  <a:pt x="1175919" y="1812503"/>
                </a:cubicBezTo>
                <a:cubicBezTo>
                  <a:pt x="1180310" y="1808113"/>
                  <a:pt x="1184883" y="1807381"/>
                  <a:pt x="1189639" y="1810308"/>
                </a:cubicBezTo>
                <a:cubicBezTo>
                  <a:pt x="1194030" y="1813601"/>
                  <a:pt x="1201164" y="1817260"/>
                  <a:pt x="1211043" y="1821284"/>
                </a:cubicBezTo>
                <a:cubicBezTo>
                  <a:pt x="1220190" y="1824577"/>
                  <a:pt x="1224946" y="1830614"/>
                  <a:pt x="1225312" y="1839395"/>
                </a:cubicBezTo>
                <a:cubicBezTo>
                  <a:pt x="1225312" y="1847444"/>
                  <a:pt x="1222202" y="1854944"/>
                  <a:pt x="1215982" y="1861896"/>
                </a:cubicBezTo>
                <a:cubicBezTo>
                  <a:pt x="1210494" y="1867750"/>
                  <a:pt x="1201347" y="1867933"/>
                  <a:pt x="1188542" y="1862445"/>
                </a:cubicBezTo>
                <a:cubicBezTo>
                  <a:pt x="1180859" y="1859883"/>
                  <a:pt x="1167504" y="1858786"/>
                  <a:pt x="1148479" y="1859152"/>
                </a:cubicBezTo>
                <a:cubicBezTo>
                  <a:pt x="1129820" y="1859152"/>
                  <a:pt x="1105490" y="1860981"/>
                  <a:pt x="1075488" y="1864640"/>
                </a:cubicBezTo>
                <a:cubicBezTo>
                  <a:pt x="1051341" y="1866835"/>
                  <a:pt x="1024632" y="1870494"/>
                  <a:pt x="995363" y="1875616"/>
                </a:cubicBezTo>
                <a:cubicBezTo>
                  <a:pt x="995363" y="1880006"/>
                  <a:pt x="995363" y="1885129"/>
                  <a:pt x="995363" y="1890982"/>
                </a:cubicBezTo>
                <a:cubicBezTo>
                  <a:pt x="1001949" y="1889885"/>
                  <a:pt x="1008534" y="1888787"/>
                  <a:pt x="1015120" y="1887689"/>
                </a:cubicBezTo>
                <a:cubicBezTo>
                  <a:pt x="1029389" y="1885494"/>
                  <a:pt x="1043658" y="1884397"/>
                  <a:pt x="1057927" y="1884397"/>
                </a:cubicBezTo>
                <a:cubicBezTo>
                  <a:pt x="1072195" y="1884397"/>
                  <a:pt x="1082257" y="1886226"/>
                  <a:pt x="1088111" y="1889885"/>
                </a:cubicBezTo>
                <a:cubicBezTo>
                  <a:pt x="1093965" y="1893178"/>
                  <a:pt x="1099270" y="1893726"/>
                  <a:pt x="1104026" y="1891531"/>
                </a:cubicBezTo>
                <a:cubicBezTo>
                  <a:pt x="1112807" y="1886043"/>
                  <a:pt x="1122503" y="1886043"/>
                  <a:pt x="1133113" y="1891531"/>
                </a:cubicBezTo>
                <a:cubicBezTo>
                  <a:pt x="1142991" y="1897019"/>
                  <a:pt x="1149028" y="1904154"/>
                  <a:pt x="1151223" y="1912935"/>
                </a:cubicBezTo>
                <a:cubicBezTo>
                  <a:pt x="1153418" y="1920983"/>
                  <a:pt x="1151955" y="1931777"/>
                  <a:pt x="1146833" y="1945314"/>
                </a:cubicBezTo>
                <a:cubicBezTo>
                  <a:pt x="1145369" y="1948607"/>
                  <a:pt x="1143906" y="1951534"/>
                  <a:pt x="1142442" y="1954095"/>
                </a:cubicBezTo>
                <a:cubicBezTo>
                  <a:pt x="1184151" y="1954095"/>
                  <a:pt x="1225861" y="1954095"/>
                  <a:pt x="1267570" y="1954095"/>
                </a:cubicBezTo>
                <a:cubicBezTo>
                  <a:pt x="1267570" y="1862993"/>
                  <a:pt x="1267570" y="1772075"/>
                  <a:pt x="1267570" y="1681339"/>
                </a:cubicBezTo>
                <a:cubicBezTo>
                  <a:pt x="1176468" y="1681339"/>
                  <a:pt x="1085733" y="1681339"/>
                  <a:pt x="995363" y="1681339"/>
                </a:cubicBezTo>
                <a:close/>
                <a:moveTo>
                  <a:pt x="718766" y="1681339"/>
                </a:moveTo>
                <a:cubicBezTo>
                  <a:pt x="718766" y="1771709"/>
                  <a:pt x="718766" y="1862627"/>
                  <a:pt x="718766" y="1954095"/>
                </a:cubicBezTo>
                <a:cubicBezTo>
                  <a:pt x="761573" y="1954095"/>
                  <a:pt x="804562" y="1954095"/>
                  <a:pt x="847735" y="1954095"/>
                </a:cubicBezTo>
                <a:cubicBezTo>
                  <a:pt x="847369" y="1948607"/>
                  <a:pt x="847552" y="1943667"/>
                  <a:pt x="848284" y="1939277"/>
                </a:cubicBezTo>
                <a:cubicBezTo>
                  <a:pt x="849381" y="1930496"/>
                  <a:pt x="853223" y="1924642"/>
                  <a:pt x="859808" y="1921715"/>
                </a:cubicBezTo>
                <a:cubicBezTo>
                  <a:pt x="863101" y="1919520"/>
                  <a:pt x="868041" y="1919703"/>
                  <a:pt x="874626" y="1922264"/>
                </a:cubicBezTo>
                <a:cubicBezTo>
                  <a:pt x="874626" y="1922264"/>
                  <a:pt x="875358" y="1922081"/>
                  <a:pt x="876821" y="1921715"/>
                </a:cubicBezTo>
                <a:cubicBezTo>
                  <a:pt x="891090" y="1916227"/>
                  <a:pt x="905908" y="1911837"/>
                  <a:pt x="921274" y="1908544"/>
                </a:cubicBezTo>
                <a:cubicBezTo>
                  <a:pt x="935909" y="1905251"/>
                  <a:pt x="951642" y="1901593"/>
                  <a:pt x="968472" y="1897568"/>
                </a:cubicBezTo>
                <a:cubicBezTo>
                  <a:pt x="975423" y="1895373"/>
                  <a:pt x="982923" y="1893361"/>
                  <a:pt x="990973" y="1891531"/>
                </a:cubicBezTo>
                <a:cubicBezTo>
                  <a:pt x="990973" y="1886043"/>
                  <a:pt x="990973" y="1880921"/>
                  <a:pt x="990973" y="1876165"/>
                </a:cubicBezTo>
                <a:cubicBezTo>
                  <a:pt x="986216" y="1877262"/>
                  <a:pt x="981094" y="1878360"/>
                  <a:pt x="975606" y="1879457"/>
                </a:cubicBezTo>
                <a:cubicBezTo>
                  <a:pt x="939019" y="1886043"/>
                  <a:pt x="907737" y="1893909"/>
                  <a:pt x="881761" y="1903056"/>
                </a:cubicBezTo>
                <a:cubicBezTo>
                  <a:pt x="856150" y="1912203"/>
                  <a:pt x="835478" y="1920252"/>
                  <a:pt x="819746" y="1927203"/>
                </a:cubicBezTo>
                <a:cubicBezTo>
                  <a:pt x="805111" y="1933789"/>
                  <a:pt x="793952" y="1936716"/>
                  <a:pt x="786269" y="1935984"/>
                </a:cubicBezTo>
                <a:cubicBezTo>
                  <a:pt x="778585" y="1934887"/>
                  <a:pt x="770353" y="1928667"/>
                  <a:pt x="761573" y="1917325"/>
                </a:cubicBezTo>
                <a:cubicBezTo>
                  <a:pt x="753523" y="1906349"/>
                  <a:pt x="750779" y="1897751"/>
                  <a:pt x="753340" y="1891531"/>
                </a:cubicBezTo>
                <a:cubicBezTo>
                  <a:pt x="755902" y="1886043"/>
                  <a:pt x="765231" y="1881287"/>
                  <a:pt x="781329" y="1877262"/>
                </a:cubicBezTo>
                <a:cubicBezTo>
                  <a:pt x="799989" y="1871774"/>
                  <a:pt x="824868" y="1865371"/>
                  <a:pt x="855967" y="1858054"/>
                </a:cubicBezTo>
                <a:cubicBezTo>
                  <a:pt x="872797" y="1853664"/>
                  <a:pt x="891822" y="1849822"/>
                  <a:pt x="913042" y="1846529"/>
                </a:cubicBezTo>
                <a:cubicBezTo>
                  <a:pt x="909750" y="1843236"/>
                  <a:pt x="906823" y="1839212"/>
                  <a:pt x="904262" y="1834456"/>
                </a:cubicBezTo>
                <a:cubicBezTo>
                  <a:pt x="900969" y="1828967"/>
                  <a:pt x="898591" y="1822016"/>
                  <a:pt x="897127" y="1813601"/>
                </a:cubicBezTo>
                <a:cubicBezTo>
                  <a:pt x="894932" y="1803723"/>
                  <a:pt x="897127" y="1796222"/>
                  <a:pt x="903713" y="1791100"/>
                </a:cubicBezTo>
                <a:cubicBezTo>
                  <a:pt x="896761" y="1791100"/>
                  <a:pt x="891273" y="1790185"/>
                  <a:pt x="887249" y="1788356"/>
                </a:cubicBezTo>
                <a:cubicBezTo>
                  <a:pt x="882858" y="1785795"/>
                  <a:pt x="879382" y="1783051"/>
                  <a:pt x="876821" y="1780124"/>
                </a:cubicBezTo>
                <a:cubicBezTo>
                  <a:pt x="874626" y="1777563"/>
                  <a:pt x="872614" y="1774453"/>
                  <a:pt x="870785" y="1770794"/>
                </a:cubicBezTo>
                <a:cubicBezTo>
                  <a:pt x="868589" y="1768233"/>
                  <a:pt x="866577" y="1764575"/>
                  <a:pt x="864748" y="1759818"/>
                </a:cubicBezTo>
                <a:cubicBezTo>
                  <a:pt x="863650" y="1755428"/>
                  <a:pt x="864016" y="1751586"/>
                  <a:pt x="865845" y="1748293"/>
                </a:cubicBezTo>
                <a:cubicBezTo>
                  <a:pt x="868041" y="1745732"/>
                  <a:pt x="872980" y="1744269"/>
                  <a:pt x="880663" y="1743903"/>
                </a:cubicBezTo>
                <a:cubicBezTo>
                  <a:pt x="894932" y="1743903"/>
                  <a:pt x="913408" y="1741891"/>
                  <a:pt x="936092" y="1737866"/>
                </a:cubicBezTo>
                <a:cubicBezTo>
                  <a:pt x="941580" y="1736769"/>
                  <a:pt x="947617" y="1735671"/>
                  <a:pt x="954203" y="1734573"/>
                </a:cubicBezTo>
                <a:cubicBezTo>
                  <a:pt x="953105" y="1733476"/>
                  <a:pt x="952373" y="1732561"/>
                  <a:pt x="952007" y="1731829"/>
                </a:cubicBezTo>
                <a:cubicBezTo>
                  <a:pt x="951642" y="1730366"/>
                  <a:pt x="951276" y="1727988"/>
                  <a:pt x="950910" y="1724695"/>
                </a:cubicBezTo>
                <a:cubicBezTo>
                  <a:pt x="950910" y="1721402"/>
                  <a:pt x="950910" y="1717926"/>
                  <a:pt x="950910" y="1714267"/>
                </a:cubicBezTo>
                <a:cubicBezTo>
                  <a:pt x="950910" y="1710609"/>
                  <a:pt x="951642" y="1706950"/>
                  <a:pt x="953105" y="1703291"/>
                </a:cubicBezTo>
                <a:cubicBezTo>
                  <a:pt x="953471" y="1699999"/>
                  <a:pt x="957130" y="1697986"/>
                  <a:pt x="964081" y="1697255"/>
                </a:cubicBezTo>
                <a:cubicBezTo>
                  <a:pt x="969935" y="1697255"/>
                  <a:pt x="976155" y="1698901"/>
                  <a:pt x="982740" y="1702194"/>
                </a:cubicBezTo>
                <a:cubicBezTo>
                  <a:pt x="984936" y="1703291"/>
                  <a:pt x="987680" y="1704938"/>
                  <a:pt x="990973" y="1707133"/>
                </a:cubicBezTo>
                <a:cubicBezTo>
                  <a:pt x="990973" y="1698352"/>
                  <a:pt x="990973" y="1689754"/>
                  <a:pt x="990973" y="1681339"/>
                </a:cubicBezTo>
                <a:cubicBezTo>
                  <a:pt x="899871" y="1681339"/>
                  <a:pt x="809136" y="1681339"/>
                  <a:pt x="718766" y="1681339"/>
                </a:cubicBezTo>
                <a:close/>
                <a:moveTo>
                  <a:pt x="280988" y="1681339"/>
                </a:moveTo>
                <a:cubicBezTo>
                  <a:pt x="280988" y="1753781"/>
                  <a:pt x="280988" y="1826955"/>
                  <a:pt x="280988" y="1900861"/>
                </a:cubicBezTo>
                <a:cubicBezTo>
                  <a:pt x="283549" y="1887689"/>
                  <a:pt x="286659" y="1874335"/>
                  <a:pt x="290318" y="1860798"/>
                </a:cubicBezTo>
                <a:cubicBezTo>
                  <a:pt x="298001" y="1826772"/>
                  <a:pt x="306050" y="1800979"/>
                  <a:pt x="314465" y="1783417"/>
                </a:cubicBezTo>
                <a:cubicBezTo>
                  <a:pt x="321051" y="1763660"/>
                  <a:pt x="327453" y="1751220"/>
                  <a:pt x="333673" y="1746098"/>
                </a:cubicBezTo>
                <a:cubicBezTo>
                  <a:pt x="339527" y="1741708"/>
                  <a:pt x="346296" y="1740061"/>
                  <a:pt x="353979" y="1741159"/>
                </a:cubicBezTo>
                <a:cubicBezTo>
                  <a:pt x="360564" y="1742257"/>
                  <a:pt x="367333" y="1746281"/>
                  <a:pt x="374285" y="1753233"/>
                </a:cubicBezTo>
                <a:cubicBezTo>
                  <a:pt x="380870" y="1759818"/>
                  <a:pt x="384712" y="1768782"/>
                  <a:pt x="385809" y="1780124"/>
                </a:cubicBezTo>
                <a:cubicBezTo>
                  <a:pt x="386907" y="1791100"/>
                  <a:pt x="383980" y="1802808"/>
                  <a:pt x="377029" y="1815247"/>
                </a:cubicBezTo>
                <a:cubicBezTo>
                  <a:pt x="372638" y="1821101"/>
                  <a:pt x="367882" y="1829516"/>
                  <a:pt x="362760" y="1840492"/>
                </a:cubicBezTo>
                <a:cubicBezTo>
                  <a:pt x="357272" y="1850737"/>
                  <a:pt x="351784" y="1866103"/>
                  <a:pt x="346296" y="1886592"/>
                </a:cubicBezTo>
                <a:cubicBezTo>
                  <a:pt x="340807" y="1906349"/>
                  <a:pt x="336051" y="1923179"/>
                  <a:pt x="332027" y="1937082"/>
                </a:cubicBezTo>
                <a:cubicBezTo>
                  <a:pt x="330563" y="1941838"/>
                  <a:pt x="328917" y="1947509"/>
                  <a:pt x="327087" y="1954095"/>
                </a:cubicBezTo>
                <a:cubicBezTo>
                  <a:pt x="401725" y="1954095"/>
                  <a:pt x="477094" y="1954095"/>
                  <a:pt x="553195" y="1954095"/>
                </a:cubicBezTo>
                <a:cubicBezTo>
                  <a:pt x="553195" y="1862993"/>
                  <a:pt x="553195" y="1772075"/>
                  <a:pt x="553195" y="1681339"/>
                </a:cubicBezTo>
                <a:cubicBezTo>
                  <a:pt x="462093" y="1681339"/>
                  <a:pt x="371358" y="1681339"/>
                  <a:pt x="280988" y="1681339"/>
                </a:cubicBezTo>
                <a:close/>
                <a:moveTo>
                  <a:pt x="4391" y="1681339"/>
                </a:moveTo>
                <a:cubicBezTo>
                  <a:pt x="4391" y="1771709"/>
                  <a:pt x="4391" y="1862627"/>
                  <a:pt x="4391" y="1954095"/>
                </a:cubicBezTo>
                <a:cubicBezTo>
                  <a:pt x="35490" y="1954095"/>
                  <a:pt x="67137" y="1954095"/>
                  <a:pt x="99334" y="1954095"/>
                </a:cubicBezTo>
                <a:cubicBezTo>
                  <a:pt x="100797" y="1949704"/>
                  <a:pt x="102627" y="1945680"/>
                  <a:pt x="104822" y="1942021"/>
                </a:cubicBezTo>
                <a:cubicBezTo>
                  <a:pt x="113603" y="1919703"/>
                  <a:pt x="121469" y="1900861"/>
                  <a:pt x="128421" y="1885494"/>
                </a:cubicBezTo>
                <a:cubicBezTo>
                  <a:pt x="135006" y="1870128"/>
                  <a:pt x="142872" y="1852932"/>
                  <a:pt x="152019" y="1833907"/>
                </a:cubicBezTo>
                <a:cubicBezTo>
                  <a:pt x="160800" y="1814881"/>
                  <a:pt x="170861" y="1795125"/>
                  <a:pt x="182203" y="1774636"/>
                </a:cubicBezTo>
                <a:cubicBezTo>
                  <a:pt x="188789" y="1761465"/>
                  <a:pt x="196838" y="1754330"/>
                  <a:pt x="206351" y="1753233"/>
                </a:cubicBezTo>
                <a:cubicBezTo>
                  <a:pt x="215131" y="1752867"/>
                  <a:pt x="224644" y="1759269"/>
                  <a:pt x="234888" y="1772441"/>
                </a:cubicBezTo>
                <a:cubicBezTo>
                  <a:pt x="244767" y="1785612"/>
                  <a:pt x="248974" y="1796405"/>
                  <a:pt x="247511" y="1804820"/>
                </a:cubicBezTo>
                <a:cubicBezTo>
                  <a:pt x="246047" y="1812503"/>
                  <a:pt x="239828" y="1820553"/>
                  <a:pt x="228852" y="1828967"/>
                </a:cubicBezTo>
                <a:cubicBezTo>
                  <a:pt x="220802" y="1834821"/>
                  <a:pt x="210558" y="1851103"/>
                  <a:pt x="198119" y="1877811"/>
                </a:cubicBezTo>
                <a:cubicBezTo>
                  <a:pt x="187143" y="1901958"/>
                  <a:pt x="176166" y="1927387"/>
                  <a:pt x="165190" y="1954095"/>
                </a:cubicBezTo>
                <a:cubicBezTo>
                  <a:pt x="200314" y="1954095"/>
                  <a:pt x="235803" y="1954095"/>
                  <a:pt x="271658" y="1954095"/>
                </a:cubicBezTo>
                <a:cubicBezTo>
                  <a:pt x="272756" y="1944216"/>
                  <a:pt x="274402" y="1935070"/>
                  <a:pt x="276598" y="1926655"/>
                </a:cubicBezTo>
                <a:cubicBezTo>
                  <a:pt x="276598" y="1843968"/>
                  <a:pt x="276598" y="1762196"/>
                  <a:pt x="276598" y="1681339"/>
                </a:cubicBezTo>
                <a:cubicBezTo>
                  <a:pt x="185496" y="1681339"/>
                  <a:pt x="94761" y="1681339"/>
                  <a:pt x="4391" y="1681339"/>
                </a:cubicBezTo>
                <a:close/>
                <a:moveTo>
                  <a:pt x="4267201" y="1677498"/>
                </a:moveTo>
                <a:cubicBezTo>
                  <a:pt x="4267566" y="1677498"/>
                  <a:pt x="4269030" y="1677498"/>
                  <a:pt x="4271591" y="1677498"/>
                </a:cubicBezTo>
                <a:cubicBezTo>
                  <a:pt x="4453794" y="1677498"/>
                  <a:pt x="4636728" y="1677498"/>
                  <a:pt x="4820395" y="1677498"/>
                </a:cubicBezTo>
                <a:cubicBezTo>
                  <a:pt x="4822590" y="1677498"/>
                  <a:pt x="4824053" y="1677498"/>
                  <a:pt x="4824785" y="1677498"/>
                </a:cubicBezTo>
                <a:cubicBezTo>
                  <a:pt x="4824785" y="1862993"/>
                  <a:pt x="4824785" y="2048672"/>
                  <a:pt x="4824785" y="2234533"/>
                </a:cubicBezTo>
                <a:cubicBezTo>
                  <a:pt x="4824419" y="2234533"/>
                  <a:pt x="4822955" y="2234533"/>
                  <a:pt x="4820395" y="2234533"/>
                </a:cubicBezTo>
                <a:cubicBezTo>
                  <a:pt x="4637095" y="2234533"/>
                  <a:pt x="4454160" y="2234533"/>
                  <a:pt x="4271591" y="2234533"/>
                </a:cubicBezTo>
                <a:cubicBezTo>
                  <a:pt x="4269396" y="2234533"/>
                  <a:pt x="4267932" y="2234533"/>
                  <a:pt x="4267201" y="2234533"/>
                </a:cubicBezTo>
                <a:cubicBezTo>
                  <a:pt x="4267201" y="2049038"/>
                  <a:pt x="4267201" y="1863359"/>
                  <a:pt x="4267201" y="1677498"/>
                </a:cubicBezTo>
                <a:close/>
                <a:moveTo>
                  <a:pt x="3553374" y="1677498"/>
                </a:moveTo>
                <a:lnTo>
                  <a:pt x="3555021" y="1677498"/>
                </a:lnTo>
                <a:lnTo>
                  <a:pt x="3557216" y="1677498"/>
                </a:lnTo>
                <a:lnTo>
                  <a:pt x="4106568" y="1677498"/>
                </a:lnTo>
                <a:lnTo>
                  <a:pt x="4108215" y="1677498"/>
                </a:lnTo>
                <a:lnTo>
                  <a:pt x="4110410" y="1677498"/>
                </a:lnTo>
                <a:lnTo>
                  <a:pt x="4110410" y="2234533"/>
                </a:lnTo>
                <a:lnTo>
                  <a:pt x="4108215" y="2234533"/>
                </a:lnTo>
                <a:lnTo>
                  <a:pt x="4106568" y="2234533"/>
                </a:lnTo>
                <a:lnTo>
                  <a:pt x="3557216" y="2234533"/>
                </a:lnTo>
                <a:lnTo>
                  <a:pt x="3555021" y="2234533"/>
                </a:lnTo>
                <a:lnTo>
                  <a:pt x="3553374" y="2234533"/>
                </a:lnTo>
                <a:close/>
                <a:moveTo>
                  <a:pt x="2847975" y="1677498"/>
                </a:moveTo>
                <a:cubicBezTo>
                  <a:pt x="2848341" y="1677498"/>
                  <a:pt x="2849805" y="1677498"/>
                  <a:pt x="2852366" y="1677498"/>
                </a:cubicBezTo>
                <a:cubicBezTo>
                  <a:pt x="3034569" y="1677498"/>
                  <a:pt x="3217503" y="1677498"/>
                  <a:pt x="3401170" y="1677498"/>
                </a:cubicBezTo>
                <a:cubicBezTo>
                  <a:pt x="3403365" y="1677498"/>
                  <a:pt x="3404828" y="1677498"/>
                  <a:pt x="3405560" y="1677498"/>
                </a:cubicBezTo>
                <a:cubicBezTo>
                  <a:pt x="3405560" y="1862993"/>
                  <a:pt x="3405560" y="2048672"/>
                  <a:pt x="3405560" y="2234533"/>
                </a:cubicBezTo>
                <a:cubicBezTo>
                  <a:pt x="3405194" y="2234533"/>
                  <a:pt x="3403731" y="2234533"/>
                  <a:pt x="3401170" y="2234533"/>
                </a:cubicBezTo>
                <a:cubicBezTo>
                  <a:pt x="3217869" y="2234533"/>
                  <a:pt x="3034935" y="2234533"/>
                  <a:pt x="2852366" y="2234533"/>
                </a:cubicBezTo>
                <a:cubicBezTo>
                  <a:pt x="2850171" y="2234533"/>
                  <a:pt x="2848707" y="2234533"/>
                  <a:pt x="2847975" y="2234533"/>
                </a:cubicBezTo>
                <a:cubicBezTo>
                  <a:pt x="2847975" y="2049038"/>
                  <a:pt x="2847975" y="1863359"/>
                  <a:pt x="2847975" y="1677498"/>
                </a:cubicBezTo>
                <a:close/>
                <a:moveTo>
                  <a:pt x="2133601" y="1677498"/>
                </a:moveTo>
                <a:cubicBezTo>
                  <a:pt x="2133966" y="1677498"/>
                  <a:pt x="2135430" y="1677498"/>
                  <a:pt x="2137991" y="1677498"/>
                </a:cubicBezTo>
                <a:cubicBezTo>
                  <a:pt x="2320194" y="1677498"/>
                  <a:pt x="2503128" y="1677498"/>
                  <a:pt x="2686795" y="1677498"/>
                </a:cubicBezTo>
                <a:cubicBezTo>
                  <a:pt x="2688990" y="1677498"/>
                  <a:pt x="2690453" y="1677498"/>
                  <a:pt x="2691185" y="1677498"/>
                </a:cubicBezTo>
                <a:cubicBezTo>
                  <a:pt x="2691185" y="1862993"/>
                  <a:pt x="2691185" y="2048672"/>
                  <a:pt x="2691185" y="2234533"/>
                </a:cubicBezTo>
                <a:cubicBezTo>
                  <a:pt x="2690819" y="2234533"/>
                  <a:pt x="2689356" y="2234533"/>
                  <a:pt x="2686795" y="2234533"/>
                </a:cubicBezTo>
                <a:cubicBezTo>
                  <a:pt x="2503494" y="2234533"/>
                  <a:pt x="2320560" y="2234533"/>
                  <a:pt x="2137991" y="2234533"/>
                </a:cubicBezTo>
                <a:cubicBezTo>
                  <a:pt x="2135796" y="2234533"/>
                  <a:pt x="2134332" y="2234533"/>
                  <a:pt x="2133601" y="2234533"/>
                </a:cubicBezTo>
                <a:cubicBezTo>
                  <a:pt x="2133601" y="2049038"/>
                  <a:pt x="2133601" y="1863359"/>
                  <a:pt x="2133601" y="1677498"/>
                </a:cubicBezTo>
                <a:close/>
                <a:moveTo>
                  <a:pt x="1429299" y="1677498"/>
                </a:moveTo>
                <a:lnTo>
                  <a:pt x="1430946" y="1677498"/>
                </a:lnTo>
                <a:lnTo>
                  <a:pt x="1433141" y="1677498"/>
                </a:lnTo>
                <a:lnTo>
                  <a:pt x="1982494" y="1677498"/>
                </a:lnTo>
                <a:lnTo>
                  <a:pt x="1984140" y="1677498"/>
                </a:lnTo>
                <a:lnTo>
                  <a:pt x="1986335" y="1677498"/>
                </a:lnTo>
                <a:lnTo>
                  <a:pt x="1986335" y="2234533"/>
                </a:lnTo>
                <a:lnTo>
                  <a:pt x="1984140" y="2234533"/>
                </a:lnTo>
                <a:lnTo>
                  <a:pt x="1982494" y="2234533"/>
                </a:lnTo>
                <a:lnTo>
                  <a:pt x="1433141" y="2234533"/>
                </a:lnTo>
                <a:lnTo>
                  <a:pt x="1430946" y="2234533"/>
                </a:lnTo>
                <a:lnTo>
                  <a:pt x="1429299" y="2234533"/>
                </a:lnTo>
                <a:close/>
                <a:moveTo>
                  <a:pt x="714375" y="1677498"/>
                </a:moveTo>
                <a:cubicBezTo>
                  <a:pt x="714741" y="1677498"/>
                  <a:pt x="716205" y="1677498"/>
                  <a:pt x="718766" y="1677498"/>
                </a:cubicBezTo>
                <a:cubicBezTo>
                  <a:pt x="900969" y="1677498"/>
                  <a:pt x="1083903" y="1677498"/>
                  <a:pt x="1267570" y="1677498"/>
                </a:cubicBezTo>
                <a:cubicBezTo>
                  <a:pt x="1269765" y="1677498"/>
                  <a:pt x="1271228" y="1677498"/>
                  <a:pt x="1271960" y="1677498"/>
                </a:cubicBezTo>
                <a:cubicBezTo>
                  <a:pt x="1271960" y="1862993"/>
                  <a:pt x="1271960" y="2048672"/>
                  <a:pt x="1271960" y="2234533"/>
                </a:cubicBezTo>
                <a:cubicBezTo>
                  <a:pt x="1271594" y="2234533"/>
                  <a:pt x="1270131" y="2234533"/>
                  <a:pt x="1267570" y="2234533"/>
                </a:cubicBezTo>
                <a:cubicBezTo>
                  <a:pt x="1084269" y="2234533"/>
                  <a:pt x="901335" y="2234533"/>
                  <a:pt x="718766" y="2234533"/>
                </a:cubicBezTo>
                <a:cubicBezTo>
                  <a:pt x="716571" y="2234533"/>
                  <a:pt x="715107" y="2234533"/>
                  <a:pt x="714375" y="2234533"/>
                </a:cubicBezTo>
                <a:cubicBezTo>
                  <a:pt x="714375" y="2049038"/>
                  <a:pt x="714375" y="1863359"/>
                  <a:pt x="714375" y="1677498"/>
                </a:cubicBezTo>
                <a:close/>
                <a:moveTo>
                  <a:pt x="0" y="1677498"/>
                </a:moveTo>
                <a:cubicBezTo>
                  <a:pt x="366" y="1677498"/>
                  <a:pt x="1830" y="1677498"/>
                  <a:pt x="4391" y="1677498"/>
                </a:cubicBezTo>
                <a:cubicBezTo>
                  <a:pt x="186594" y="1677498"/>
                  <a:pt x="369528" y="1677498"/>
                  <a:pt x="553195" y="1677498"/>
                </a:cubicBezTo>
                <a:cubicBezTo>
                  <a:pt x="555390" y="1677498"/>
                  <a:pt x="556854" y="1677498"/>
                  <a:pt x="557585" y="1677498"/>
                </a:cubicBezTo>
                <a:cubicBezTo>
                  <a:pt x="557585" y="1862993"/>
                  <a:pt x="557585" y="2048672"/>
                  <a:pt x="557585" y="2234533"/>
                </a:cubicBezTo>
                <a:cubicBezTo>
                  <a:pt x="557219" y="2234533"/>
                  <a:pt x="555756" y="2234533"/>
                  <a:pt x="553195" y="2234533"/>
                </a:cubicBezTo>
                <a:cubicBezTo>
                  <a:pt x="369894" y="2234533"/>
                  <a:pt x="186960" y="2234533"/>
                  <a:pt x="4391" y="2234533"/>
                </a:cubicBezTo>
                <a:cubicBezTo>
                  <a:pt x="2196" y="2234533"/>
                  <a:pt x="732" y="2234533"/>
                  <a:pt x="0" y="2234533"/>
                </a:cubicBezTo>
                <a:cubicBezTo>
                  <a:pt x="0" y="2049038"/>
                  <a:pt x="0" y="1863359"/>
                  <a:pt x="0" y="1677498"/>
                </a:cubicBezTo>
                <a:close/>
                <a:moveTo>
                  <a:pt x="4981026" y="1676400"/>
                </a:moveTo>
                <a:lnTo>
                  <a:pt x="4983770" y="1676400"/>
                </a:lnTo>
                <a:lnTo>
                  <a:pt x="4987063" y="1676400"/>
                </a:lnTo>
                <a:lnTo>
                  <a:pt x="5534221" y="1676400"/>
                </a:lnTo>
                <a:lnTo>
                  <a:pt x="5536965" y="1676400"/>
                </a:lnTo>
                <a:lnTo>
                  <a:pt x="5540257" y="1676400"/>
                </a:lnTo>
                <a:lnTo>
                  <a:pt x="5540257" y="2235631"/>
                </a:lnTo>
                <a:lnTo>
                  <a:pt x="5536965" y="2235631"/>
                </a:lnTo>
                <a:lnTo>
                  <a:pt x="5534221" y="2235631"/>
                </a:lnTo>
                <a:lnTo>
                  <a:pt x="4987063" y="2235631"/>
                </a:lnTo>
                <a:lnTo>
                  <a:pt x="4983770" y="2235631"/>
                </a:lnTo>
                <a:lnTo>
                  <a:pt x="4981026" y="2235631"/>
                </a:lnTo>
                <a:close/>
                <a:moveTo>
                  <a:pt x="3205795" y="1307427"/>
                </a:moveTo>
                <a:cubicBezTo>
                  <a:pt x="3210552" y="1307427"/>
                  <a:pt x="3214759" y="1308342"/>
                  <a:pt x="3218418" y="1310171"/>
                </a:cubicBezTo>
                <a:cubicBezTo>
                  <a:pt x="3220613" y="1311269"/>
                  <a:pt x="3224638" y="1313647"/>
                  <a:pt x="3230492" y="1317306"/>
                </a:cubicBezTo>
                <a:cubicBezTo>
                  <a:pt x="3235980" y="1320599"/>
                  <a:pt x="3241834" y="1324989"/>
                  <a:pt x="3248053" y="1330477"/>
                </a:cubicBezTo>
                <a:cubicBezTo>
                  <a:pt x="3253541" y="1335965"/>
                  <a:pt x="3256834" y="1340539"/>
                  <a:pt x="3257932" y="1344197"/>
                </a:cubicBezTo>
                <a:cubicBezTo>
                  <a:pt x="3258298" y="1352978"/>
                  <a:pt x="3257749" y="1359381"/>
                  <a:pt x="3256285" y="1363405"/>
                </a:cubicBezTo>
                <a:cubicBezTo>
                  <a:pt x="3254822" y="1366698"/>
                  <a:pt x="3253175" y="1370357"/>
                  <a:pt x="3251346" y="1374381"/>
                </a:cubicBezTo>
                <a:cubicBezTo>
                  <a:pt x="3250249" y="1377674"/>
                  <a:pt x="3247870" y="1380784"/>
                  <a:pt x="3244212" y="1383711"/>
                </a:cubicBezTo>
                <a:cubicBezTo>
                  <a:pt x="3240919" y="1385906"/>
                  <a:pt x="3237260" y="1387553"/>
                  <a:pt x="3233236" y="1388650"/>
                </a:cubicBezTo>
                <a:cubicBezTo>
                  <a:pt x="3229577" y="1388650"/>
                  <a:pt x="3222260" y="1382613"/>
                  <a:pt x="3211283" y="1370540"/>
                </a:cubicBezTo>
                <a:cubicBezTo>
                  <a:pt x="3209820" y="1367247"/>
                  <a:pt x="3208539" y="1364320"/>
                  <a:pt x="3207442" y="1361759"/>
                </a:cubicBezTo>
                <a:cubicBezTo>
                  <a:pt x="3207076" y="1359564"/>
                  <a:pt x="3205795" y="1356820"/>
                  <a:pt x="3203600" y="1353527"/>
                </a:cubicBezTo>
                <a:cubicBezTo>
                  <a:pt x="3202137" y="1350234"/>
                  <a:pt x="3200490" y="1347307"/>
                  <a:pt x="3198661" y="1344746"/>
                </a:cubicBezTo>
                <a:cubicBezTo>
                  <a:pt x="3197197" y="1342551"/>
                  <a:pt x="3195368" y="1340539"/>
                  <a:pt x="3193173" y="1338709"/>
                </a:cubicBezTo>
                <a:cubicBezTo>
                  <a:pt x="3188783" y="1336514"/>
                  <a:pt x="3186221" y="1332124"/>
                  <a:pt x="3185490" y="1325538"/>
                </a:cubicBezTo>
                <a:cubicBezTo>
                  <a:pt x="3185490" y="1318952"/>
                  <a:pt x="3187685" y="1314379"/>
                  <a:pt x="3192075" y="1311818"/>
                </a:cubicBezTo>
                <a:cubicBezTo>
                  <a:pt x="3196466" y="1309257"/>
                  <a:pt x="3201039" y="1307793"/>
                  <a:pt x="3205795" y="1307427"/>
                </a:cubicBezTo>
                <a:close/>
                <a:moveTo>
                  <a:pt x="2486481" y="1259133"/>
                </a:moveTo>
                <a:cubicBezTo>
                  <a:pt x="2476603" y="1266816"/>
                  <a:pt x="2465627" y="1272487"/>
                  <a:pt x="2453553" y="1276146"/>
                </a:cubicBezTo>
                <a:cubicBezTo>
                  <a:pt x="2441479" y="1279438"/>
                  <a:pt x="2428491" y="1282000"/>
                  <a:pt x="2414588" y="1283829"/>
                </a:cubicBezTo>
                <a:cubicBezTo>
                  <a:pt x="2414588" y="1319318"/>
                  <a:pt x="2414588" y="1355539"/>
                  <a:pt x="2414588" y="1392492"/>
                </a:cubicBezTo>
                <a:cubicBezTo>
                  <a:pt x="2504592" y="1392492"/>
                  <a:pt x="2595327" y="1392492"/>
                  <a:pt x="2686795" y="1392492"/>
                </a:cubicBezTo>
                <a:cubicBezTo>
                  <a:pt x="2686795" y="1367247"/>
                  <a:pt x="2686795" y="1342551"/>
                  <a:pt x="2686795" y="1318404"/>
                </a:cubicBezTo>
                <a:cubicBezTo>
                  <a:pt x="2686795" y="1318769"/>
                  <a:pt x="2686612" y="1319501"/>
                  <a:pt x="2686246" y="1320599"/>
                </a:cubicBezTo>
                <a:cubicBezTo>
                  <a:pt x="2682953" y="1327184"/>
                  <a:pt x="2677648" y="1329380"/>
                  <a:pt x="2670330" y="1327184"/>
                </a:cubicBezTo>
                <a:cubicBezTo>
                  <a:pt x="2663745" y="1324989"/>
                  <a:pt x="2656976" y="1322428"/>
                  <a:pt x="2650025" y="1319501"/>
                </a:cubicBezTo>
                <a:cubicBezTo>
                  <a:pt x="2643439" y="1317306"/>
                  <a:pt x="2637768" y="1317855"/>
                  <a:pt x="2633012" y="1321148"/>
                </a:cubicBezTo>
                <a:cubicBezTo>
                  <a:pt x="2629353" y="1324440"/>
                  <a:pt x="2625146" y="1325538"/>
                  <a:pt x="2620389" y="1324440"/>
                </a:cubicBezTo>
                <a:cubicBezTo>
                  <a:pt x="2615999" y="1323343"/>
                  <a:pt x="2612340" y="1325172"/>
                  <a:pt x="2609413" y="1329928"/>
                </a:cubicBezTo>
                <a:cubicBezTo>
                  <a:pt x="2606120" y="1334319"/>
                  <a:pt x="2594961" y="1331392"/>
                  <a:pt x="2575936" y="1321148"/>
                </a:cubicBezTo>
                <a:cubicBezTo>
                  <a:pt x="2550691" y="1307976"/>
                  <a:pt x="2528922" y="1294256"/>
                  <a:pt x="2510629" y="1279987"/>
                </a:cubicBezTo>
                <a:cubicBezTo>
                  <a:pt x="2502579" y="1273402"/>
                  <a:pt x="2494530" y="1266450"/>
                  <a:pt x="2486481" y="1259133"/>
                </a:cubicBezTo>
                <a:close/>
                <a:moveTo>
                  <a:pt x="4548188" y="1244315"/>
                </a:moveTo>
                <a:cubicBezTo>
                  <a:pt x="4548188" y="1250901"/>
                  <a:pt x="4548188" y="1258035"/>
                  <a:pt x="4548188" y="1265718"/>
                </a:cubicBezTo>
                <a:cubicBezTo>
                  <a:pt x="4550749" y="1263523"/>
                  <a:pt x="4554225" y="1260962"/>
                  <a:pt x="4558616" y="1258035"/>
                </a:cubicBezTo>
                <a:cubicBezTo>
                  <a:pt x="4555323" y="1253645"/>
                  <a:pt x="4551847" y="1249071"/>
                  <a:pt x="4548188" y="1244315"/>
                </a:cubicBezTo>
                <a:close/>
                <a:moveTo>
                  <a:pt x="927311" y="1242669"/>
                </a:moveTo>
                <a:cubicBezTo>
                  <a:pt x="927311" y="1249620"/>
                  <a:pt x="927677" y="1257303"/>
                  <a:pt x="928409" y="1265718"/>
                </a:cubicBezTo>
                <a:cubicBezTo>
                  <a:pt x="928409" y="1277060"/>
                  <a:pt x="930055" y="1286939"/>
                  <a:pt x="933348" y="1295354"/>
                </a:cubicBezTo>
                <a:cubicBezTo>
                  <a:pt x="933348" y="1295354"/>
                  <a:pt x="933531" y="1295720"/>
                  <a:pt x="933897" y="1296451"/>
                </a:cubicBezTo>
                <a:cubicBezTo>
                  <a:pt x="936458" y="1296451"/>
                  <a:pt x="939751" y="1296085"/>
                  <a:pt x="943775" y="1295354"/>
                </a:cubicBezTo>
                <a:cubicBezTo>
                  <a:pt x="952922" y="1293159"/>
                  <a:pt x="968654" y="1290780"/>
                  <a:pt x="990973" y="1288219"/>
                </a:cubicBezTo>
                <a:cubicBezTo>
                  <a:pt x="990973" y="1272853"/>
                  <a:pt x="990973" y="1257852"/>
                  <a:pt x="990973" y="1243217"/>
                </a:cubicBezTo>
                <a:cubicBezTo>
                  <a:pt x="980728" y="1245413"/>
                  <a:pt x="967374" y="1247791"/>
                  <a:pt x="950910" y="1250352"/>
                </a:cubicBezTo>
                <a:cubicBezTo>
                  <a:pt x="943227" y="1251815"/>
                  <a:pt x="937922" y="1251266"/>
                  <a:pt x="934995" y="1248705"/>
                </a:cubicBezTo>
                <a:cubicBezTo>
                  <a:pt x="932799" y="1246510"/>
                  <a:pt x="930238" y="1244498"/>
                  <a:pt x="927311" y="1242669"/>
                </a:cubicBezTo>
                <a:close/>
                <a:moveTo>
                  <a:pt x="3164635" y="1216326"/>
                </a:moveTo>
                <a:cubicBezTo>
                  <a:pt x="3151464" y="1218521"/>
                  <a:pt x="3139573" y="1220533"/>
                  <a:pt x="3128963" y="1222363"/>
                </a:cubicBezTo>
                <a:cubicBezTo>
                  <a:pt x="3128963" y="1233339"/>
                  <a:pt x="3128963" y="1245047"/>
                  <a:pt x="3128963" y="1257486"/>
                </a:cubicBezTo>
                <a:cubicBezTo>
                  <a:pt x="3138110" y="1256389"/>
                  <a:pt x="3147439" y="1255291"/>
                  <a:pt x="3156952" y="1254194"/>
                </a:cubicBezTo>
                <a:cubicBezTo>
                  <a:pt x="3159147" y="1244315"/>
                  <a:pt x="3160976" y="1236998"/>
                  <a:pt x="3162440" y="1232241"/>
                </a:cubicBezTo>
                <a:cubicBezTo>
                  <a:pt x="3163903" y="1225656"/>
                  <a:pt x="3164635" y="1220351"/>
                  <a:pt x="3164635" y="1216326"/>
                </a:cubicBezTo>
                <a:close/>
                <a:moveTo>
                  <a:pt x="3082315" y="1210289"/>
                </a:moveTo>
                <a:cubicBezTo>
                  <a:pt x="3082315" y="1213948"/>
                  <a:pt x="3082681" y="1218338"/>
                  <a:pt x="3083412" y="1223460"/>
                </a:cubicBezTo>
                <a:cubicBezTo>
                  <a:pt x="3083778" y="1236998"/>
                  <a:pt x="3085425" y="1249986"/>
                  <a:pt x="3088351" y="1262426"/>
                </a:cubicBezTo>
                <a:cubicBezTo>
                  <a:pt x="3088351" y="1262426"/>
                  <a:pt x="3088351" y="1262791"/>
                  <a:pt x="3088351" y="1263523"/>
                </a:cubicBezTo>
                <a:cubicBezTo>
                  <a:pt x="3094937" y="1262426"/>
                  <a:pt x="3102254" y="1261511"/>
                  <a:pt x="3110304" y="1260779"/>
                </a:cubicBezTo>
                <a:cubicBezTo>
                  <a:pt x="3114694" y="1260413"/>
                  <a:pt x="3119450" y="1259499"/>
                  <a:pt x="3124572" y="1258035"/>
                </a:cubicBezTo>
                <a:cubicBezTo>
                  <a:pt x="3124572" y="1245961"/>
                  <a:pt x="3124572" y="1234254"/>
                  <a:pt x="3124572" y="1222912"/>
                </a:cubicBezTo>
                <a:cubicBezTo>
                  <a:pt x="3120914" y="1223278"/>
                  <a:pt x="3117621" y="1224009"/>
                  <a:pt x="3114694" y="1225107"/>
                </a:cubicBezTo>
                <a:cubicBezTo>
                  <a:pt x="3105913" y="1226205"/>
                  <a:pt x="3099510" y="1225839"/>
                  <a:pt x="3095486" y="1224009"/>
                </a:cubicBezTo>
                <a:cubicBezTo>
                  <a:pt x="3092193" y="1221814"/>
                  <a:pt x="3089449" y="1219436"/>
                  <a:pt x="3087254" y="1216875"/>
                </a:cubicBezTo>
                <a:cubicBezTo>
                  <a:pt x="3086156" y="1215411"/>
                  <a:pt x="3084510" y="1213216"/>
                  <a:pt x="3082315" y="1210289"/>
                </a:cubicBezTo>
                <a:close/>
                <a:moveTo>
                  <a:pt x="4483429" y="1192727"/>
                </a:moveTo>
                <a:cubicBezTo>
                  <a:pt x="4482332" y="1194923"/>
                  <a:pt x="4480685" y="1197118"/>
                  <a:pt x="4478490" y="1199313"/>
                </a:cubicBezTo>
                <a:cubicBezTo>
                  <a:pt x="4475929" y="1201874"/>
                  <a:pt x="4473185" y="1204435"/>
                  <a:pt x="4470258" y="1206996"/>
                </a:cubicBezTo>
                <a:cubicBezTo>
                  <a:pt x="4472819" y="1211387"/>
                  <a:pt x="4473551" y="1219436"/>
                  <a:pt x="4472453" y="1231144"/>
                </a:cubicBezTo>
                <a:cubicBezTo>
                  <a:pt x="4470990" y="1238827"/>
                  <a:pt x="4469526" y="1254376"/>
                  <a:pt x="4468063" y="1277792"/>
                </a:cubicBezTo>
                <a:cubicBezTo>
                  <a:pt x="4466965" y="1300110"/>
                  <a:pt x="4467148" y="1312184"/>
                  <a:pt x="4468611" y="1314013"/>
                </a:cubicBezTo>
                <a:cubicBezTo>
                  <a:pt x="4472270" y="1315111"/>
                  <a:pt x="4481966" y="1311269"/>
                  <a:pt x="4497698" y="1302488"/>
                </a:cubicBezTo>
                <a:cubicBezTo>
                  <a:pt x="4508674" y="1295537"/>
                  <a:pt x="4524041" y="1284378"/>
                  <a:pt x="4543798" y="1269011"/>
                </a:cubicBezTo>
                <a:cubicBezTo>
                  <a:pt x="4543798" y="1258767"/>
                  <a:pt x="4543798" y="1248522"/>
                  <a:pt x="4543798" y="1238278"/>
                </a:cubicBezTo>
                <a:cubicBezTo>
                  <a:pt x="4541603" y="1234985"/>
                  <a:pt x="4539590" y="1231693"/>
                  <a:pt x="4537761" y="1228400"/>
                </a:cubicBezTo>
                <a:cubicBezTo>
                  <a:pt x="4534468" y="1220716"/>
                  <a:pt x="4530443" y="1214680"/>
                  <a:pt x="4525687" y="1210289"/>
                </a:cubicBezTo>
                <a:cubicBezTo>
                  <a:pt x="4521297" y="1205899"/>
                  <a:pt x="4512881" y="1201874"/>
                  <a:pt x="4500442" y="1198216"/>
                </a:cubicBezTo>
                <a:cubicBezTo>
                  <a:pt x="4493857" y="1198216"/>
                  <a:pt x="4488186" y="1196386"/>
                  <a:pt x="4483429" y="1192727"/>
                </a:cubicBezTo>
                <a:close/>
                <a:moveTo>
                  <a:pt x="5170363" y="1179556"/>
                </a:moveTo>
                <a:cubicBezTo>
                  <a:pt x="5159021" y="1179556"/>
                  <a:pt x="5149509" y="1183032"/>
                  <a:pt x="5141825" y="1189983"/>
                </a:cubicBezTo>
                <a:cubicBezTo>
                  <a:pt x="5134143" y="1197667"/>
                  <a:pt x="5130118" y="1207545"/>
                  <a:pt x="5129752" y="1219619"/>
                </a:cubicBezTo>
                <a:cubicBezTo>
                  <a:pt x="5129752" y="1230595"/>
                  <a:pt x="5133411" y="1240107"/>
                  <a:pt x="5140728" y="1248157"/>
                </a:cubicBezTo>
                <a:cubicBezTo>
                  <a:pt x="5148411" y="1255840"/>
                  <a:pt x="5158290" y="1259864"/>
                  <a:pt x="5170363" y="1260230"/>
                </a:cubicBezTo>
                <a:cubicBezTo>
                  <a:pt x="5180608" y="1260230"/>
                  <a:pt x="5190121" y="1256023"/>
                  <a:pt x="5198901" y="1247608"/>
                </a:cubicBezTo>
                <a:cubicBezTo>
                  <a:pt x="5206585" y="1239925"/>
                  <a:pt x="5210609" y="1230595"/>
                  <a:pt x="5210975" y="1219619"/>
                </a:cubicBezTo>
                <a:cubicBezTo>
                  <a:pt x="5210975" y="1208277"/>
                  <a:pt x="5207317" y="1198947"/>
                  <a:pt x="5199999" y="1191630"/>
                </a:cubicBezTo>
                <a:cubicBezTo>
                  <a:pt x="5191218" y="1183947"/>
                  <a:pt x="5181339" y="1179922"/>
                  <a:pt x="5170363" y="1179556"/>
                </a:cubicBezTo>
                <a:close/>
                <a:moveTo>
                  <a:pt x="3829422" y="1173519"/>
                </a:moveTo>
                <a:cubicBezTo>
                  <a:pt x="3821374" y="1175715"/>
                  <a:pt x="3812775" y="1178276"/>
                  <a:pt x="3803629" y="1181203"/>
                </a:cubicBezTo>
                <a:cubicBezTo>
                  <a:pt x="3797043" y="1182666"/>
                  <a:pt x="3790457" y="1184495"/>
                  <a:pt x="3783872" y="1186691"/>
                </a:cubicBezTo>
                <a:cubicBezTo>
                  <a:pt x="3784969" y="1210838"/>
                  <a:pt x="3788262" y="1229863"/>
                  <a:pt x="3793750" y="1243766"/>
                </a:cubicBezTo>
                <a:cubicBezTo>
                  <a:pt x="3798141" y="1254742"/>
                  <a:pt x="3807470" y="1262243"/>
                  <a:pt x="3821739" y="1266267"/>
                </a:cubicBezTo>
                <a:cubicBezTo>
                  <a:pt x="3823934" y="1266267"/>
                  <a:pt x="3826495" y="1266999"/>
                  <a:pt x="3829422" y="1268462"/>
                </a:cubicBezTo>
                <a:cubicBezTo>
                  <a:pt x="3829422" y="1236632"/>
                  <a:pt x="3829422" y="1204984"/>
                  <a:pt x="3829422" y="1173519"/>
                </a:cubicBezTo>
                <a:close/>
                <a:moveTo>
                  <a:pt x="2414588" y="1169678"/>
                </a:moveTo>
                <a:cubicBezTo>
                  <a:pt x="2414588" y="1192727"/>
                  <a:pt x="2414588" y="1216143"/>
                  <a:pt x="2414588" y="1239925"/>
                </a:cubicBezTo>
                <a:cubicBezTo>
                  <a:pt x="2428857" y="1236632"/>
                  <a:pt x="2440748" y="1231144"/>
                  <a:pt x="2450260" y="1223460"/>
                </a:cubicBezTo>
                <a:cubicBezTo>
                  <a:pt x="2436723" y="1206996"/>
                  <a:pt x="2424832" y="1189069"/>
                  <a:pt x="2414588" y="1169678"/>
                </a:cubicBezTo>
                <a:close/>
                <a:moveTo>
                  <a:pt x="321599" y="1158702"/>
                </a:moveTo>
                <a:cubicBezTo>
                  <a:pt x="307330" y="1162360"/>
                  <a:pt x="293793" y="1166385"/>
                  <a:pt x="280988" y="1170775"/>
                </a:cubicBezTo>
                <a:cubicBezTo>
                  <a:pt x="280988" y="1188337"/>
                  <a:pt x="280988" y="1206630"/>
                  <a:pt x="280988" y="1225656"/>
                </a:cubicBezTo>
                <a:cubicBezTo>
                  <a:pt x="295257" y="1208094"/>
                  <a:pt x="306965" y="1190349"/>
                  <a:pt x="316112" y="1172422"/>
                </a:cubicBezTo>
                <a:cubicBezTo>
                  <a:pt x="317575" y="1168031"/>
                  <a:pt x="319404" y="1163458"/>
                  <a:pt x="321599" y="1158702"/>
                </a:cubicBezTo>
                <a:close/>
                <a:moveTo>
                  <a:pt x="5170363" y="1151567"/>
                </a:moveTo>
                <a:cubicBezTo>
                  <a:pt x="5189023" y="1151567"/>
                  <a:pt x="5205305" y="1158153"/>
                  <a:pt x="5219207" y="1171324"/>
                </a:cubicBezTo>
                <a:cubicBezTo>
                  <a:pt x="5232379" y="1183398"/>
                  <a:pt x="5238964" y="1199496"/>
                  <a:pt x="5238964" y="1219619"/>
                </a:cubicBezTo>
                <a:cubicBezTo>
                  <a:pt x="5238964" y="1238278"/>
                  <a:pt x="5232379" y="1254011"/>
                  <a:pt x="5219207" y="1266816"/>
                </a:cubicBezTo>
                <a:cubicBezTo>
                  <a:pt x="5204938" y="1281085"/>
                  <a:pt x="5188657" y="1288219"/>
                  <a:pt x="5170363" y="1288219"/>
                </a:cubicBezTo>
                <a:cubicBezTo>
                  <a:pt x="5150607" y="1288219"/>
                  <a:pt x="5133960" y="1281451"/>
                  <a:pt x="5120423" y="1267914"/>
                </a:cubicBezTo>
                <a:cubicBezTo>
                  <a:pt x="5108349" y="1254742"/>
                  <a:pt x="5102129" y="1238644"/>
                  <a:pt x="5101763" y="1219619"/>
                </a:cubicBezTo>
                <a:cubicBezTo>
                  <a:pt x="5101763" y="1199862"/>
                  <a:pt x="5108897" y="1182849"/>
                  <a:pt x="5123167" y="1168580"/>
                </a:cubicBezTo>
                <a:cubicBezTo>
                  <a:pt x="5135240" y="1157604"/>
                  <a:pt x="5150973" y="1151933"/>
                  <a:pt x="5170363" y="1151567"/>
                </a:cubicBezTo>
                <a:close/>
                <a:moveTo>
                  <a:pt x="990973" y="1143335"/>
                </a:moveTo>
                <a:cubicBezTo>
                  <a:pt x="984021" y="1145530"/>
                  <a:pt x="977435" y="1148457"/>
                  <a:pt x="971216" y="1152116"/>
                </a:cubicBezTo>
                <a:cubicBezTo>
                  <a:pt x="960971" y="1156506"/>
                  <a:pt x="947800" y="1161629"/>
                  <a:pt x="931702" y="1167483"/>
                </a:cubicBezTo>
                <a:cubicBezTo>
                  <a:pt x="930604" y="1177727"/>
                  <a:pt x="929507" y="1187422"/>
                  <a:pt x="928409" y="1196569"/>
                </a:cubicBezTo>
                <a:cubicBezTo>
                  <a:pt x="928409" y="1200228"/>
                  <a:pt x="928043" y="1204252"/>
                  <a:pt x="927311" y="1208643"/>
                </a:cubicBezTo>
                <a:cubicBezTo>
                  <a:pt x="927311" y="1208643"/>
                  <a:pt x="927677" y="1208643"/>
                  <a:pt x="928409" y="1208643"/>
                </a:cubicBezTo>
                <a:cubicBezTo>
                  <a:pt x="935360" y="1207545"/>
                  <a:pt x="943775" y="1205350"/>
                  <a:pt x="953654" y="1202057"/>
                </a:cubicBezTo>
                <a:cubicBezTo>
                  <a:pt x="960605" y="1199862"/>
                  <a:pt x="973045" y="1196386"/>
                  <a:pt x="990973" y="1191630"/>
                </a:cubicBezTo>
                <a:cubicBezTo>
                  <a:pt x="990973" y="1175166"/>
                  <a:pt x="990973" y="1159067"/>
                  <a:pt x="990973" y="1143335"/>
                </a:cubicBezTo>
                <a:close/>
                <a:moveTo>
                  <a:pt x="1024450" y="1135515"/>
                </a:moveTo>
                <a:cubicBezTo>
                  <a:pt x="1020242" y="1135789"/>
                  <a:pt x="1014754" y="1136750"/>
                  <a:pt x="1007985" y="1138396"/>
                </a:cubicBezTo>
                <a:cubicBezTo>
                  <a:pt x="1003595" y="1139494"/>
                  <a:pt x="999387" y="1140591"/>
                  <a:pt x="995363" y="1141689"/>
                </a:cubicBezTo>
                <a:cubicBezTo>
                  <a:pt x="995363" y="1157421"/>
                  <a:pt x="995363" y="1173702"/>
                  <a:pt x="995363" y="1190532"/>
                </a:cubicBezTo>
                <a:cubicBezTo>
                  <a:pt x="996826" y="1190532"/>
                  <a:pt x="999022" y="1190166"/>
                  <a:pt x="1001949" y="1189435"/>
                </a:cubicBezTo>
                <a:cubicBezTo>
                  <a:pt x="1004510" y="1188337"/>
                  <a:pt x="1006888" y="1188886"/>
                  <a:pt x="1009083" y="1191081"/>
                </a:cubicBezTo>
                <a:cubicBezTo>
                  <a:pt x="1010547" y="1192545"/>
                  <a:pt x="1012193" y="1193825"/>
                  <a:pt x="1014022" y="1194923"/>
                </a:cubicBezTo>
                <a:cubicBezTo>
                  <a:pt x="1015486" y="1196020"/>
                  <a:pt x="1016949" y="1197484"/>
                  <a:pt x="1018413" y="1199313"/>
                </a:cubicBezTo>
                <a:cubicBezTo>
                  <a:pt x="1019510" y="1200411"/>
                  <a:pt x="1021157" y="1202057"/>
                  <a:pt x="1023352" y="1204252"/>
                </a:cubicBezTo>
                <a:cubicBezTo>
                  <a:pt x="1024815" y="1205716"/>
                  <a:pt x="1025547" y="1208094"/>
                  <a:pt x="1025547" y="1211387"/>
                </a:cubicBezTo>
                <a:cubicBezTo>
                  <a:pt x="1025547" y="1213582"/>
                  <a:pt x="1025364" y="1215777"/>
                  <a:pt x="1024998" y="1217972"/>
                </a:cubicBezTo>
                <a:cubicBezTo>
                  <a:pt x="1024998" y="1220168"/>
                  <a:pt x="1024450" y="1222363"/>
                  <a:pt x="1023352" y="1224558"/>
                </a:cubicBezTo>
                <a:cubicBezTo>
                  <a:pt x="1022254" y="1226753"/>
                  <a:pt x="1021523" y="1229314"/>
                  <a:pt x="1021157" y="1232241"/>
                </a:cubicBezTo>
                <a:cubicBezTo>
                  <a:pt x="1021157" y="1234802"/>
                  <a:pt x="1019327" y="1236632"/>
                  <a:pt x="1015669" y="1237729"/>
                </a:cubicBezTo>
                <a:cubicBezTo>
                  <a:pt x="1011278" y="1238827"/>
                  <a:pt x="1004510" y="1240290"/>
                  <a:pt x="995363" y="1242120"/>
                </a:cubicBezTo>
                <a:cubicBezTo>
                  <a:pt x="995363" y="1256755"/>
                  <a:pt x="995363" y="1271938"/>
                  <a:pt x="995363" y="1287671"/>
                </a:cubicBezTo>
                <a:cubicBezTo>
                  <a:pt x="997558" y="1287305"/>
                  <a:pt x="1000668" y="1286939"/>
                  <a:pt x="1004693" y="1286573"/>
                </a:cubicBezTo>
                <a:cubicBezTo>
                  <a:pt x="1006888" y="1286207"/>
                  <a:pt x="1008900" y="1286756"/>
                  <a:pt x="1010729" y="1288219"/>
                </a:cubicBezTo>
                <a:cubicBezTo>
                  <a:pt x="1011827" y="1289683"/>
                  <a:pt x="1013108" y="1290963"/>
                  <a:pt x="1014571" y="1292061"/>
                </a:cubicBezTo>
                <a:cubicBezTo>
                  <a:pt x="1015669" y="1293159"/>
                  <a:pt x="1016949" y="1294439"/>
                  <a:pt x="1018413" y="1295903"/>
                </a:cubicBezTo>
                <a:cubicBezTo>
                  <a:pt x="1018779" y="1297000"/>
                  <a:pt x="1020059" y="1298647"/>
                  <a:pt x="1022254" y="1300842"/>
                </a:cubicBezTo>
                <a:cubicBezTo>
                  <a:pt x="1023352" y="1301939"/>
                  <a:pt x="1023718" y="1303952"/>
                  <a:pt x="1023352" y="1306879"/>
                </a:cubicBezTo>
                <a:cubicBezTo>
                  <a:pt x="1023352" y="1309074"/>
                  <a:pt x="1023169" y="1311086"/>
                  <a:pt x="1022803" y="1312915"/>
                </a:cubicBezTo>
                <a:cubicBezTo>
                  <a:pt x="1022803" y="1314013"/>
                  <a:pt x="1022254" y="1315660"/>
                  <a:pt x="1021157" y="1317855"/>
                </a:cubicBezTo>
                <a:cubicBezTo>
                  <a:pt x="1023352" y="1318221"/>
                  <a:pt x="1025547" y="1318586"/>
                  <a:pt x="1027742" y="1318952"/>
                </a:cubicBezTo>
                <a:cubicBezTo>
                  <a:pt x="1033596" y="1312001"/>
                  <a:pt x="1037438" y="1297000"/>
                  <a:pt x="1039267" y="1273950"/>
                </a:cubicBezTo>
                <a:cubicBezTo>
                  <a:pt x="1040365" y="1249803"/>
                  <a:pt x="1040731" y="1227668"/>
                  <a:pt x="1040365" y="1207545"/>
                </a:cubicBezTo>
                <a:cubicBezTo>
                  <a:pt x="1040365" y="1187788"/>
                  <a:pt x="1039816" y="1171507"/>
                  <a:pt x="1038718" y="1158702"/>
                </a:cubicBezTo>
                <a:cubicBezTo>
                  <a:pt x="1038353" y="1146262"/>
                  <a:pt x="1036523" y="1138945"/>
                  <a:pt x="1033230" y="1136750"/>
                </a:cubicBezTo>
                <a:cubicBezTo>
                  <a:pt x="1031584" y="1135652"/>
                  <a:pt x="1028657" y="1135240"/>
                  <a:pt x="1024450" y="1135515"/>
                </a:cubicBezTo>
                <a:close/>
                <a:moveTo>
                  <a:pt x="4543798" y="1130164"/>
                </a:moveTo>
                <a:cubicBezTo>
                  <a:pt x="4542700" y="1130530"/>
                  <a:pt x="4541419" y="1131261"/>
                  <a:pt x="4539956" y="1132359"/>
                </a:cubicBezTo>
                <a:cubicBezTo>
                  <a:pt x="4539956" y="1132359"/>
                  <a:pt x="4539590" y="1132908"/>
                  <a:pt x="4538859" y="1134005"/>
                </a:cubicBezTo>
                <a:cubicBezTo>
                  <a:pt x="4532273" y="1140591"/>
                  <a:pt x="4525321" y="1147726"/>
                  <a:pt x="4518004" y="1155409"/>
                </a:cubicBezTo>
                <a:cubicBezTo>
                  <a:pt x="4527883" y="1158702"/>
                  <a:pt x="4536480" y="1162360"/>
                  <a:pt x="4543798" y="1166385"/>
                </a:cubicBezTo>
                <a:cubicBezTo>
                  <a:pt x="4543798" y="1154311"/>
                  <a:pt x="4543798" y="1142238"/>
                  <a:pt x="4543798" y="1130164"/>
                </a:cubicBezTo>
                <a:close/>
                <a:moveTo>
                  <a:pt x="5263660" y="1120834"/>
                </a:moveTo>
                <a:lnTo>
                  <a:pt x="5263660" y="1391394"/>
                </a:lnTo>
                <a:lnTo>
                  <a:pt x="5534221" y="1391394"/>
                </a:lnTo>
                <a:lnTo>
                  <a:pt x="5534221" y="1120834"/>
                </a:lnTo>
                <a:close/>
                <a:moveTo>
                  <a:pt x="4987063" y="1120834"/>
                </a:moveTo>
                <a:lnTo>
                  <a:pt x="4987063" y="1391394"/>
                </a:lnTo>
                <a:lnTo>
                  <a:pt x="5257623" y="1391394"/>
                </a:lnTo>
                <a:lnTo>
                  <a:pt x="5257623" y="1120834"/>
                </a:lnTo>
                <a:close/>
                <a:moveTo>
                  <a:pt x="4678804" y="1119737"/>
                </a:moveTo>
                <a:cubicBezTo>
                  <a:pt x="4679169" y="1120102"/>
                  <a:pt x="4680267" y="1121200"/>
                  <a:pt x="4682096" y="1123029"/>
                </a:cubicBezTo>
                <a:cubicBezTo>
                  <a:pt x="4685389" y="1126322"/>
                  <a:pt x="4687950" y="1131261"/>
                  <a:pt x="4689780" y="1137847"/>
                </a:cubicBezTo>
                <a:cubicBezTo>
                  <a:pt x="4690877" y="1143701"/>
                  <a:pt x="4689596" y="1148640"/>
                  <a:pt x="4685938" y="1152665"/>
                </a:cubicBezTo>
                <a:cubicBezTo>
                  <a:pt x="4682645" y="1156323"/>
                  <a:pt x="4677523" y="1159250"/>
                  <a:pt x="4670572" y="1161446"/>
                </a:cubicBezTo>
                <a:cubicBezTo>
                  <a:pt x="4661791" y="1163641"/>
                  <a:pt x="4653192" y="1166385"/>
                  <a:pt x="4644778" y="1169678"/>
                </a:cubicBezTo>
                <a:cubicBezTo>
                  <a:pt x="4636728" y="1172971"/>
                  <a:pt x="4628862" y="1176263"/>
                  <a:pt x="4621179" y="1179556"/>
                </a:cubicBezTo>
                <a:cubicBezTo>
                  <a:pt x="4613496" y="1181751"/>
                  <a:pt x="4607276" y="1183581"/>
                  <a:pt x="4602520" y="1185044"/>
                </a:cubicBezTo>
                <a:cubicBezTo>
                  <a:pt x="4598129" y="1186142"/>
                  <a:pt x="4592458" y="1188337"/>
                  <a:pt x="4585507" y="1191630"/>
                </a:cubicBezTo>
                <a:cubicBezTo>
                  <a:pt x="4582214" y="1192727"/>
                  <a:pt x="4579104" y="1194008"/>
                  <a:pt x="4576177" y="1195472"/>
                </a:cubicBezTo>
                <a:cubicBezTo>
                  <a:pt x="4578373" y="1197667"/>
                  <a:pt x="4581117" y="1200777"/>
                  <a:pt x="4584409" y="1204801"/>
                </a:cubicBezTo>
                <a:cubicBezTo>
                  <a:pt x="4606362" y="1226022"/>
                  <a:pt x="4628130" y="1243583"/>
                  <a:pt x="4649717" y="1257486"/>
                </a:cubicBezTo>
                <a:cubicBezTo>
                  <a:pt x="4670572" y="1271023"/>
                  <a:pt x="4695084" y="1284012"/>
                  <a:pt x="4723257" y="1296451"/>
                </a:cubicBezTo>
                <a:cubicBezTo>
                  <a:pt x="4750697" y="1308525"/>
                  <a:pt x="4772649" y="1319867"/>
                  <a:pt x="4789113" y="1330477"/>
                </a:cubicBezTo>
                <a:cubicBezTo>
                  <a:pt x="4803382" y="1339258"/>
                  <a:pt x="4809235" y="1346941"/>
                  <a:pt x="4806675" y="1353527"/>
                </a:cubicBezTo>
                <a:cubicBezTo>
                  <a:pt x="4804480" y="1359381"/>
                  <a:pt x="4800089" y="1361759"/>
                  <a:pt x="4793504" y="1360661"/>
                </a:cubicBezTo>
                <a:cubicBezTo>
                  <a:pt x="4786918" y="1359198"/>
                  <a:pt x="4780515" y="1357551"/>
                  <a:pt x="4774295" y="1355722"/>
                </a:cubicBezTo>
                <a:cubicBezTo>
                  <a:pt x="4768441" y="1354258"/>
                  <a:pt x="4763502" y="1354990"/>
                  <a:pt x="4759478" y="1357917"/>
                </a:cubicBezTo>
                <a:cubicBezTo>
                  <a:pt x="4756185" y="1361210"/>
                  <a:pt x="4752526" y="1362673"/>
                  <a:pt x="4748502" y="1362308"/>
                </a:cubicBezTo>
                <a:cubicBezTo>
                  <a:pt x="4744843" y="1361942"/>
                  <a:pt x="4741550" y="1363771"/>
                  <a:pt x="4738623" y="1367796"/>
                </a:cubicBezTo>
                <a:cubicBezTo>
                  <a:pt x="4736428" y="1372186"/>
                  <a:pt x="4726366" y="1370540"/>
                  <a:pt x="4708439" y="1362857"/>
                </a:cubicBezTo>
                <a:cubicBezTo>
                  <a:pt x="4683194" y="1352978"/>
                  <a:pt x="4661424" y="1342185"/>
                  <a:pt x="4643131" y="1330477"/>
                </a:cubicBezTo>
                <a:cubicBezTo>
                  <a:pt x="4625203" y="1319501"/>
                  <a:pt x="4606544" y="1305415"/>
                  <a:pt x="4587153" y="1288219"/>
                </a:cubicBezTo>
                <a:cubicBezTo>
                  <a:pt x="4581665" y="1283463"/>
                  <a:pt x="4576177" y="1278158"/>
                  <a:pt x="4570689" y="1272304"/>
                </a:cubicBezTo>
                <a:cubicBezTo>
                  <a:pt x="4563737" y="1278890"/>
                  <a:pt x="4558067" y="1286756"/>
                  <a:pt x="4553676" y="1295903"/>
                </a:cubicBezTo>
                <a:cubicBezTo>
                  <a:pt x="4552579" y="1298098"/>
                  <a:pt x="4550749" y="1300842"/>
                  <a:pt x="4548188" y="1304135"/>
                </a:cubicBezTo>
                <a:cubicBezTo>
                  <a:pt x="4548188" y="1332672"/>
                  <a:pt x="4548188" y="1362125"/>
                  <a:pt x="4548188" y="1392492"/>
                </a:cubicBezTo>
                <a:cubicBezTo>
                  <a:pt x="4638192" y="1392492"/>
                  <a:pt x="4728927" y="1392492"/>
                  <a:pt x="4820395" y="1392492"/>
                </a:cubicBezTo>
                <a:cubicBezTo>
                  <a:pt x="4820395" y="1301391"/>
                  <a:pt x="4820395" y="1210472"/>
                  <a:pt x="4820395" y="1119737"/>
                </a:cubicBezTo>
                <a:cubicBezTo>
                  <a:pt x="4772832" y="1119737"/>
                  <a:pt x="4725634" y="1119737"/>
                  <a:pt x="4678804" y="1119737"/>
                </a:cubicBezTo>
                <a:close/>
                <a:moveTo>
                  <a:pt x="4575628" y="1119737"/>
                </a:moveTo>
                <a:cubicBezTo>
                  <a:pt x="4567945" y="1121932"/>
                  <a:pt x="4559896" y="1124859"/>
                  <a:pt x="4551481" y="1128517"/>
                </a:cubicBezTo>
                <a:cubicBezTo>
                  <a:pt x="4550384" y="1128517"/>
                  <a:pt x="4549286" y="1128700"/>
                  <a:pt x="4548188" y="1129066"/>
                </a:cubicBezTo>
                <a:cubicBezTo>
                  <a:pt x="4548188" y="1142238"/>
                  <a:pt x="4548371" y="1155775"/>
                  <a:pt x="4548737" y="1169678"/>
                </a:cubicBezTo>
                <a:cubicBezTo>
                  <a:pt x="4553493" y="1172971"/>
                  <a:pt x="4559530" y="1178276"/>
                  <a:pt x="4566848" y="1185593"/>
                </a:cubicBezTo>
                <a:cubicBezTo>
                  <a:pt x="4567945" y="1184495"/>
                  <a:pt x="4569957" y="1182666"/>
                  <a:pt x="4572884" y="1180105"/>
                </a:cubicBezTo>
                <a:cubicBezTo>
                  <a:pt x="4586421" y="1169129"/>
                  <a:pt x="4600873" y="1157970"/>
                  <a:pt x="4616240" y="1146628"/>
                </a:cubicBezTo>
                <a:cubicBezTo>
                  <a:pt x="4630874" y="1135652"/>
                  <a:pt x="4640021" y="1126688"/>
                  <a:pt x="4643680" y="1119737"/>
                </a:cubicBezTo>
                <a:cubicBezTo>
                  <a:pt x="4621362" y="1119737"/>
                  <a:pt x="4598678" y="1119737"/>
                  <a:pt x="4575628" y="1119737"/>
                </a:cubicBezTo>
                <a:close/>
                <a:moveTo>
                  <a:pt x="4271591" y="1119737"/>
                </a:moveTo>
                <a:cubicBezTo>
                  <a:pt x="4271591" y="1209740"/>
                  <a:pt x="4271591" y="1300659"/>
                  <a:pt x="4271591" y="1392492"/>
                </a:cubicBezTo>
                <a:cubicBezTo>
                  <a:pt x="4361595" y="1392492"/>
                  <a:pt x="4452330" y="1392492"/>
                  <a:pt x="4543798" y="1392492"/>
                </a:cubicBezTo>
                <a:cubicBezTo>
                  <a:pt x="4543798" y="1364686"/>
                  <a:pt x="4543798" y="1336880"/>
                  <a:pt x="4543798" y="1309074"/>
                </a:cubicBezTo>
                <a:cubicBezTo>
                  <a:pt x="4539407" y="1313830"/>
                  <a:pt x="4533919" y="1318952"/>
                  <a:pt x="4527334" y="1324440"/>
                </a:cubicBezTo>
                <a:cubicBezTo>
                  <a:pt x="4514162" y="1334319"/>
                  <a:pt x="4500442" y="1342917"/>
                  <a:pt x="4486173" y="1350234"/>
                </a:cubicBezTo>
                <a:cubicBezTo>
                  <a:pt x="4472636" y="1356820"/>
                  <a:pt x="4462392" y="1361393"/>
                  <a:pt x="4455440" y="1363954"/>
                </a:cubicBezTo>
                <a:cubicBezTo>
                  <a:pt x="4448855" y="1366149"/>
                  <a:pt x="4443001" y="1369259"/>
                  <a:pt x="4437878" y="1373284"/>
                </a:cubicBezTo>
                <a:cubicBezTo>
                  <a:pt x="4429829" y="1379869"/>
                  <a:pt x="4423792" y="1381333"/>
                  <a:pt x="4419768" y="1377674"/>
                </a:cubicBezTo>
                <a:cubicBezTo>
                  <a:pt x="4416475" y="1374381"/>
                  <a:pt x="4413914" y="1369991"/>
                  <a:pt x="4412085" y="1364503"/>
                </a:cubicBezTo>
                <a:cubicBezTo>
                  <a:pt x="4410987" y="1359747"/>
                  <a:pt x="4409158" y="1354258"/>
                  <a:pt x="4406597" y="1348039"/>
                </a:cubicBezTo>
                <a:cubicBezTo>
                  <a:pt x="4404401" y="1342551"/>
                  <a:pt x="4407145" y="1337612"/>
                  <a:pt x="4414829" y="1333221"/>
                </a:cubicBezTo>
                <a:cubicBezTo>
                  <a:pt x="4422512" y="1328831"/>
                  <a:pt x="4427634" y="1325355"/>
                  <a:pt x="4430195" y="1322794"/>
                </a:cubicBezTo>
                <a:cubicBezTo>
                  <a:pt x="4432390" y="1321330"/>
                  <a:pt x="4433305" y="1311818"/>
                  <a:pt x="4432939" y="1294256"/>
                </a:cubicBezTo>
                <a:cubicBezTo>
                  <a:pt x="4432939" y="1279987"/>
                  <a:pt x="4433305" y="1263523"/>
                  <a:pt x="4434037" y="1244864"/>
                </a:cubicBezTo>
                <a:cubicBezTo>
                  <a:pt x="4427085" y="1251815"/>
                  <a:pt x="4420134" y="1258584"/>
                  <a:pt x="4413182" y="1265170"/>
                </a:cubicBezTo>
                <a:cubicBezTo>
                  <a:pt x="4394157" y="1282731"/>
                  <a:pt x="4381352" y="1293524"/>
                  <a:pt x="4374766" y="1297549"/>
                </a:cubicBezTo>
                <a:cubicBezTo>
                  <a:pt x="4365985" y="1301939"/>
                  <a:pt x="4356473" y="1309440"/>
                  <a:pt x="4346228" y="1320050"/>
                </a:cubicBezTo>
                <a:cubicBezTo>
                  <a:pt x="4336350" y="1329928"/>
                  <a:pt x="4329764" y="1333404"/>
                  <a:pt x="4326471" y="1330477"/>
                </a:cubicBezTo>
                <a:cubicBezTo>
                  <a:pt x="4323179" y="1327184"/>
                  <a:pt x="4325923" y="1318769"/>
                  <a:pt x="4334703" y="1305232"/>
                </a:cubicBezTo>
                <a:cubicBezTo>
                  <a:pt x="4344582" y="1287671"/>
                  <a:pt x="4359766" y="1268096"/>
                  <a:pt x="4380254" y="1246510"/>
                </a:cubicBezTo>
                <a:cubicBezTo>
                  <a:pt x="4400011" y="1225656"/>
                  <a:pt x="4413548" y="1210655"/>
                  <a:pt x="4420866" y="1201508"/>
                </a:cubicBezTo>
                <a:cubicBezTo>
                  <a:pt x="4427817" y="1192727"/>
                  <a:pt x="4437696" y="1181751"/>
                  <a:pt x="4450501" y="1168580"/>
                </a:cubicBezTo>
                <a:cubicBezTo>
                  <a:pt x="4454160" y="1164190"/>
                  <a:pt x="4458184" y="1159799"/>
                  <a:pt x="4462575" y="1155409"/>
                </a:cubicBezTo>
                <a:cubicBezTo>
                  <a:pt x="4449037" y="1159067"/>
                  <a:pt x="4434586" y="1163092"/>
                  <a:pt x="4419219" y="1167483"/>
                </a:cubicBezTo>
                <a:cubicBezTo>
                  <a:pt x="4411536" y="1169678"/>
                  <a:pt x="4406231" y="1169495"/>
                  <a:pt x="4403304" y="1166934"/>
                </a:cubicBezTo>
                <a:cubicBezTo>
                  <a:pt x="4400743" y="1164738"/>
                  <a:pt x="4397999" y="1162726"/>
                  <a:pt x="4395072" y="1160897"/>
                </a:cubicBezTo>
                <a:cubicBezTo>
                  <a:pt x="4392877" y="1159799"/>
                  <a:pt x="4390864" y="1158153"/>
                  <a:pt x="4389035" y="1155958"/>
                </a:cubicBezTo>
                <a:cubicBezTo>
                  <a:pt x="4387937" y="1153762"/>
                  <a:pt x="4386657" y="1150835"/>
                  <a:pt x="4385193" y="1147177"/>
                </a:cubicBezTo>
                <a:cubicBezTo>
                  <a:pt x="4384096" y="1143884"/>
                  <a:pt x="4383181" y="1140225"/>
                  <a:pt x="4382449" y="1136201"/>
                </a:cubicBezTo>
                <a:cubicBezTo>
                  <a:pt x="4381352" y="1132908"/>
                  <a:pt x="4385376" y="1129981"/>
                  <a:pt x="4394523" y="1127420"/>
                </a:cubicBezTo>
                <a:cubicBezTo>
                  <a:pt x="4401475" y="1125225"/>
                  <a:pt x="4409524" y="1122664"/>
                  <a:pt x="4418670" y="1119737"/>
                </a:cubicBezTo>
                <a:cubicBezTo>
                  <a:pt x="4369278" y="1119737"/>
                  <a:pt x="4320252" y="1119737"/>
                  <a:pt x="4271591" y="1119737"/>
                </a:cubicBezTo>
                <a:close/>
                <a:moveTo>
                  <a:pt x="3960587" y="1119737"/>
                </a:moveTo>
                <a:cubicBezTo>
                  <a:pt x="3960952" y="1123029"/>
                  <a:pt x="3960221" y="1127603"/>
                  <a:pt x="3958391" y="1133457"/>
                </a:cubicBezTo>
                <a:cubicBezTo>
                  <a:pt x="3955099" y="1140408"/>
                  <a:pt x="3945403" y="1145530"/>
                  <a:pt x="3929305" y="1148823"/>
                </a:cubicBezTo>
                <a:cubicBezTo>
                  <a:pt x="3911377" y="1151018"/>
                  <a:pt x="3879547" y="1158702"/>
                  <a:pt x="3833813" y="1171873"/>
                </a:cubicBezTo>
                <a:cubicBezTo>
                  <a:pt x="3833813" y="1203704"/>
                  <a:pt x="3833813" y="1236266"/>
                  <a:pt x="3833813" y="1269560"/>
                </a:cubicBezTo>
                <a:cubicBezTo>
                  <a:pt x="3840399" y="1270658"/>
                  <a:pt x="3847533" y="1271755"/>
                  <a:pt x="3855216" y="1272853"/>
                </a:cubicBezTo>
                <a:cubicBezTo>
                  <a:pt x="3867290" y="1273950"/>
                  <a:pt x="3889791" y="1274316"/>
                  <a:pt x="3922719" y="1273950"/>
                </a:cubicBezTo>
                <a:cubicBezTo>
                  <a:pt x="3954915" y="1273950"/>
                  <a:pt x="3980527" y="1269194"/>
                  <a:pt x="3999552" y="1259682"/>
                </a:cubicBezTo>
                <a:cubicBezTo>
                  <a:pt x="4013821" y="1253096"/>
                  <a:pt x="4022967" y="1246693"/>
                  <a:pt x="4026992" y="1240473"/>
                </a:cubicBezTo>
                <a:cubicBezTo>
                  <a:pt x="4030285" y="1234985"/>
                  <a:pt x="4033394" y="1225656"/>
                  <a:pt x="4036321" y="1212484"/>
                </a:cubicBezTo>
                <a:cubicBezTo>
                  <a:pt x="4038882" y="1199313"/>
                  <a:pt x="4042358" y="1193276"/>
                  <a:pt x="4046749" y="1194374"/>
                </a:cubicBezTo>
                <a:cubicBezTo>
                  <a:pt x="4050042" y="1194374"/>
                  <a:pt x="4052786" y="1200594"/>
                  <a:pt x="4054981" y="1213033"/>
                </a:cubicBezTo>
                <a:cubicBezTo>
                  <a:pt x="4057176" y="1225473"/>
                  <a:pt x="4059737" y="1233705"/>
                  <a:pt x="4062664" y="1237729"/>
                </a:cubicBezTo>
                <a:cubicBezTo>
                  <a:pt x="4065225" y="1241022"/>
                  <a:pt x="4069798" y="1242851"/>
                  <a:pt x="4076384" y="1243217"/>
                </a:cubicBezTo>
                <a:cubicBezTo>
                  <a:pt x="4082970" y="1243217"/>
                  <a:pt x="4087177" y="1245778"/>
                  <a:pt x="4089007" y="1250901"/>
                </a:cubicBezTo>
                <a:cubicBezTo>
                  <a:pt x="4090470" y="1256389"/>
                  <a:pt x="4089739" y="1261877"/>
                  <a:pt x="4086811" y="1267365"/>
                </a:cubicBezTo>
                <a:cubicBezTo>
                  <a:pt x="4083519" y="1272121"/>
                  <a:pt x="4081323" y="1279804"/>
                  <a:pt x="4080226" y="1290415"/>
                </a:cubicBezTo>
                <a:cubicBezTo>
                  <a:pt x="4079128" y="1300293"/>
                  <a:pt x="4073457" y="1308891"/>
                  <a:pt x="4063213" y="1316208"/>
                </a:cubicBezTo>
                <a:cubicBezTo>
                  <a:pt x="4050042" y="1326087"/>
                  <a:pt x="4034492" y="1333953"/>
                  <a:pt x="4016565" y="1339807"/>
                </a:cubicBezTo>
                <a:cubicBezTo>
                  <a:pt x="3999003" y="1345295"/>
                  <a:pt x="3966623" y="1348587"/>
                  <a:pt x="3919426" y="1349685"/>
                </a:cubicBezTo>
                <a:cubicBezTo>
                  <a:pt x="3876620" y="1350051"/>
                  <a:pt x="3848082" y="1349136"/>
                  <a:pt x="3833813" y="1346941"/>
                </a:cubicBezTo>
                <a:cubicBezTo>
                  <a:pt x="3833813" y="1361210"/>
                  <a:pt x="3833813" y="1376393"/>
                  <a:pt x="3833813" y="1392492"/>
                </a:cubicBezTo>
                <a:cubicBezTo>
                  <a:pt x="3923817" y="1392492"/>
                  <a:pt x="4014552" y="1392492"/>
                  <a:pt x="4106020" y="1392492"/>
                </a:cubicBezTo>
                <a:cubicBezTo>
                  <a:pt x="4106020" y="1301391"/>
                  <a:pt x="4106020" y="1210472"/>
                  <a:pt x="4106020" y="1119737"/>
                </a:cubicBezTo>
                <a:cubicBezTo>
                  <a:pt x="4057725" y="1119737"/>
                  <a:pt x="4009247" y="1119737"/>
                  <a:pt x="3960587" y="1119737"/>
                </a:cubicBezTo>
                <a:close/>
                <a:moveTo>
                  <a:pt x="3557216" y="1119737"/>
                </a:moveTo>
                <a:cubicBezTo>
                  <a:pt x="3557216" y="1209740"/>
                  <a:pt x="3557216" y="1300659"/>
                  <a:pt x="3557216" y="1392492"/>
                </a:cubicBezTo>
                <a:cubicBezTo>
                  <a:pt x="3647220" y="1392492"/>
                  <a:pt x="3737955" y="1392492"/>
                  <a:pt x="3829422" y="1392492"/>
                </a:cubicBezTo>
                <a:cubicBezTo>
                  <a:pt x="3829422" y="1376759"/>
                  <a:pt x="3829788" y="1361393"/>
                  <a:pt x="3830520" y="1346393"/>
                </a:cubicBezTo>
                <a:cubicBezTo>
                  <a:pt x="3818081" y="1343100"/>
                  <a:pt x="3806373" y="1338892"/>
                  <a:pt x="3795397" y="1333770"/>
                </a:cubicBezTo>
                <a:cubicBezTo>
                  <a:pt x="3785152" y="1328282"/>
                  <a:pt x="3775640" y="1321330"/>
                  <a:pt x="3766859" y="1312915"/>
                </a:cubicBezTo>
                <a:cubicBezTo>
                  <a:pt x="3759176" y="1304866"/>
                  <a:pt x="3751492" y="1292244"/>
                  <a:pt x="3743809" y="1275048"/>
                </a:cubicBezTo>
                <a:cubicBezTo>
                  <a:pt x="3735028" y="1255291"/>
                  <a:pt x="3729540" y="1231875"/>
                  <a:pt x="3727345" y="1204801"/>
                </a:cubicBezTo>
                <a:cubicBezTo>
                  <a:pt x="3706125" y="1212484"/>
                  <a:pt x="3690026" y="1219070"/>
                  <a:pt x="3679050" y="1224558"/>
                </a:cubicBezTo>
                <a:cubicBezTo>
                  <a:pt x="3671001" y="1228949"/>
                  <a:pt x="3662586" y="1229497"/>
                  <a:pt x="3653805" y="1226205"/>
                </a:cubicBezTo>
                <a:cubicBezTo>
                  <a:pt x="3645024" y="1222912"/>
                  <a:pt x="3638439" y="1219070"/>
                  <a:pt x="3634048" y="1214680"/>
                </a:cubicBezTo>
                <a:cubicBezTo>
                  <a:pt x="3630390" y="1210289"/>
                  <a:pt x="3626548" y="1206265"/>
                  <a:pt x="3622523" y="1202606"/>
                </a:cubicBezTo>
                <a:cubicBezTo>
                  <a:pt x="3619231" y="1199313"/>
                  <a:pt x="3617219" y="1193093"/>
                  <a:pt x="3616487" y="1183947"/>
                </a:cubicBezTo>
                <a:cubicBezTo>
                  <a:pt x="3616121" y="1175898"/>
                  <a:pt x="3620328" y="1170227"/>
                  <a:pt x="3629109" y="1166934"/>
                </a:cubicBezTo>
                <a:cubicBezTo>
                  <a:pt x="3641183" y="1162543"/>
                  <a:pt x="3658928" y="1156506"/>
                  <a:pt x="3682343" y="1148823"/>
                </a:cubicBezTo>
                <a:cubicBezTo>
                  <a:pt x="3694782" y="1144433"/>
                  <a:pt x="3709966" y="1139494"/>
                  <a:pt x="3727894" y="1134005"/>
                </a:cubicBezTo>
                <a:cubicBezTo>
                  <a:pt x="3727894" y="1129249"/>
                  <a:pt x="3727894" y="1124493"/>
                  <a:pt x="3727894" y="1119737"/>
                </a:cubicBezTo>
                <a:cubicBezTo>
                  <a:pt x="3670818" y="1119737"/>
                  <a:pt x="3613926" y="1119737"/>
                  <a:pt x="3557216" y="1119737"/>
                </a:cubicBezTo>
                <a:close/>
                <a:moveTo>
                  <a:pt x="3171770" y="1119737"/>
                </a:moveTo>
                <a:cubicBezTo>
                  <a:pt x="3172867" y="1120834"/>
                  <a:pt x="3174331" y="1122481"/>
                  <a:pt x="3176160" y="1124676"/>
                </a:cubicBezTo>
                <a:cubicBezTo>
                  <a:pt x="3178721" y="1127969"/>
                  <a:pt x="3180002" y="1132542"/>
                  <a:pt x="3180002" y="1138396"/>
                </a:cubicBezTo>
                <a:cubicBezTo>
                  <a:pt x="3180002" y="1143152"/>
                  <a:pt x="3177989" y="1147177"/>
                  <a:pt x="3173965" y="1150470"/>
                </a:cubicBezTo>
                <a:cubicBezTo>
                  <a:pt x="3168111" y="1153762"/>
                  <a:pt x="3158781" y="1157421"/>
                  <a:pt x="3145976" y="1161446"/>
                </a:cubicBezTo>
                <a:cubicBezTo>
                  <a:pt x="3139390" y="1162543"/>
                  <a:pt x="3133719" y="1163824"/>
                  <a:pt x="3128963" y="1165287"/>
                </a:cubicBezTo>
                <a:cubicBezTo>
                  <a:pt x="3128963" y="1170775"/>
                  <a:pt x="3128963" y="1176446"/>
                  <a:pt x="3128963" y="1182300"/>
                </a:cubicBezTo>
                <a:cubicBezTo>
                  <a:pt x="3139939" y="1180837"/>
                  <a:pt x="3152927" y="1178641"/>
                  <a:pt x="3167928" y="1175715"/>
                </a:cubicBezTo>
                <a:cubicBezTo>
                  <a:pt x="3185490" y="1172422"/>
                  <a:pt x="3195734" y="1169678"/>
                  <a:pt x="3198661" y="1167483"/>
                </a:cubicBezTo>
                <a:cubicBezTo>
                  <a:pt x="3200125" y="1165287"/>
                  <a:pt x="3203051" y="1165104"/>
                  <a:pt x="3207442" y="1166934"/>
                </a:cubicBezTo>
                <a:cubicBezTo>
                  <a:pt x="3211101" y="1168031"/>
                  <a:pt x="3215125" y="1169312"/>
                  <a:pt x="3219516" y="1170775"/>
                </a:cubicBezTo>
                <a:cubicBezTo>
                  <a:pt x="3223174" y="1171873"/>
                  <a:pt x="3226467" y="1175349"/>
                  <a:pt x="3229394" y="1181203"/>
                </a:cubicBezTo>
                <a:cubicBezTo>
                  <a:pt x="3231589" y="1186691"/>
                  <a:pt x="3231589" y="1191996"/>
                  <a:pt x="3229394" y="1197118"/>
                </a:cubicBezTo>
                <a:cubicBezTo>
                  <a:pt x="3226833" y="1201508"/>
                  <a:pt x="3223906" y="1204435"/>
                  <a:pt x="3220613" y="1205899"/>
                </a:cubicBezTo>
                <a:cubicBezTo>
                  <a:pt x="3218052" y="1206996"/>
                  <a:pt x="3214759" y="1207911"/>
                  <a:pt x="3210735" y="1208643"/>
                </a:cubicBezTo>
                <a:cubicBezTo>
                  <a:pt x="3207076" y="1208643"/>
                  <a:pt x="3203417" y="1209192"/>
                  <a:pt x="3199759" y="1210289"/>
                </a:cubicBezTo>
                <a:cubicBezTo>
                  <a:pt x="3205247" y="1213582"/>
                  <a:pt x="3207625" y="1216875"/>
                  <a:pt x="3206893" y="1220168"/>
                </a:cubicBezTo>
                <a:cubicBezTo>
                  <a:pt x="3205795" y="1223460"/>
                  <a:pt x="3205064" y="1226753"/>
                  <a:pt x="3204698" y="1230046"/>
                </a:cubicBezTo>
                <a:cubicBezTo>
                  <a:pt x="3204698" y="1232241"/>
                  <a:pt x="3203417" y="1235168"/>
                  <a:pt x="3200856" y="1238827"/>
                </a:cubicBezTo>
                <a:cubicBezTo>
                  <a:pt x="3199393" y="1240290"/>
                  <a:pt x="3197381" y="1242851"/>
                  <a:pt x="3194819" y="1246510"/>
                </a:cubicBezTo>
                <a:cubicBezTo>
                  <a:pt x="3193722" y="1247608"/>
                  <a:pt x="3192624" y="1248888"/>
                  <a:pt x="3191527" y="1250352"/>
                </a:cubicBezTo>
                <a:cubicBezTo>
                  <a:pt x="3203600" y="1249986"/>
                  <a:pt x="3213296" y="1249803"/>
                  <a:pt x="3220613" y="1249803"/>
                </a:cubicBezTo>
                <a:cubicBezTo>
                  <a:pt x="3238175" y="1250169"/>
                  <a:pt x="3252444" y="1249437"/>
                  <a:pt x="3263420" y="1247608"/>
                </a:cubicBezTo>
                <a:cubicBezTo>
                  <a:pt x="3271103" y="1246510"/>
                  <a:pt x="3277689" y="1247425"/>
                  <a:pt x="3283177" y="1250352"/>
                </a:cubicBezTo>
                <a:cubicBezTo>
                  <a:pt x="3288665" y="1252913"/>
                  <a:pt x="3293238" y="1256389"/>
                  <a:pt x="3296897" y="1260779"/>
                </a:cubicBezTo>
                <a:cubicBezTo>
                  <a:pt x="3300556" y="1264438"/>
                  <a:pt x="3303117" y="1268096"/>
                  <a:pt x="3304580" y="1271755"/>
                </a:cubicBezTo>
                <a:cubicBezTo>
                  <a:pt x="3305678" y="1274316"/>
                  <a:pt x="3306044" y="1277792"/>
                  <a:pt x="3305678" y="1282182"/>
                </a:cubicBezTo>
                <a:cubicBezTo>
                  <a:pt x="3305312" y="1285841"/>
                  <a:pt x="3302202" y="1290232"/>
                  <a:pt x="3296348" y="1295354"/>
                </a:cubicBezTo>
                <a:cubicBezTo>
                  <a:pt x="3291592" y="1299744"/>
                  <a:pt x="3285921" y="1301573"/>
                  <a:pt x="3279335" y="1300842"/>
                </a:cubicBezTo>
                <a:cubicBezTo>
                  <a:pt x="3267261" y="1298647"/>
                  <a:pt x="3239455" y="1298829"/>
                  <a:pt x="3195917" y="1301391"/>
                </a:cubicBezTo>
                <a:cubicBezTo>
                  <a:pt x="3171770" y="1301756"/>
                  <a:pt x="3149451" y="1303403"/>
                  <a:pt x="3128963" y="1306330"/>
                </a:cubicBezTo>
                <a:cubicBezTo>
                  <a:pt x="3128963" y="1334136"/>
                  <a:pt x="3128963" y="1362857"/>
                  <a:pt x="3128963" y="1392492"/>
                </a:cubicBezTo>
                <a:cubicBezTo>
                  <a:pt x="3218967" y="1392492"/>
                  <a:pt x="3309702" y="1392492"/>
                  <a:pt x="3401170" y="1392492"/>
                </a:cubicBezTo>
                <a:cubicBezTo>
                  <a:pt x="3401170" y="1301391"/>
                  <a:pt x="3401170" y="1210472"/>
                  <a:pt x="3401170" y="1119737"/>
                </a:cubicBezTo>
                <a:cubicBezTo>
                  <a:pt x="3366046" y="1119737"/>
                  <a:pt x="3330740" y="1119737"/>
                  <a:pt x="3295250" y="1119737"/>
                </a:cubicBezTo>
                <a:cubicBezTo>
                  <a:pt x="3294884" y="1119737"/>
                  <a:pt x="3294519" y="1119737"/>
                  <a:pt x="3294153" y="1119737"/>
                </a:cubicBezTo>
                <a:cubicBezTo>
                  <a:pt x="3288665" y="1119737"/>
                  <a:pt x="3283543" y="1119737"/>
                  <a:pt x="3278786" y="1119737"/>
                </a:cubicBezTo>
                <a:cubicBezTo>
                  <a:pt x="3277323" y="1119737"/>
                  <a:pt x="3275859" y="1119737"/>
                  <a:pt x="3274396" y="1119737"/>
                </a:cubicBezTo>
                <a:cubicBezTo>
                  <a:pt x="3272932" y="1119737"/>
                  <a:pt x="3271286" y="1120285"/>
                  <a:pt x="3269457" y="1121383"/>
                </a:cubicBezTo>
                <a:cubicBezTo>
                  <a:pt x="3261773" y="1122846"/>
                  <a:pt x="3253175" y="1126505"/>
                  <a:pt x="3243663" y="1132359"/>
                </a:cubicBezTo>
                <a:cubicBezTo>
                  <a:pt x="3232321" y="1138945"/>
                  <a:pt x="3225735" y="1141140"/>
                  <a:pt x="3223906" y="1138945"/>
                </a:cubicBezTo>
                <a:cubicBezTo>
                  <a:pt x="3222442" y="1136750"/>
                  <a:pt x="3225552" y="1131627"/>
                  <a:pt x="3233236" y="1123578"/>
                </a:cubicBezTo>
                <a:cubicBezTo>
                  <a:pt x="3233602" y="1122481"/>
                  <a:pt x="3234333" y="1121200"/>
                  <a:pt x="3235431" y="1119737"/>
                </a:cubicBezTo>
                <a:cubicBezTo>
                  <a:pt x="3214576" y="1119737"/>
                  <a:pt x="3193356" y="1119737"/>
                  <a:pt x="3171770" y="1119737"/>
                </a:cubicBezTo>
                <a:close/>
                <a:moveTo>
                  <a:pt x="2852366" y="1119737"/>
                </a:moveTo>
                <a:cubicBezTo>
                  <a:pt x="2852366" y="1209740"/>
                  <a:pt x="2852366" y="1300659"/>
                  <a:pt x="2852366" y="1392492"/>
                </a:cubicBezTo>
                <a:cubicBezTo>
                  <a:pt x="2942370" y="1392492"/>
                  <a:pt x="3033105" y="1392492"/>
                  <a:pt x="3124572" y="1392492"/>
                </a:cubicBezTo>
                <a:cubicBezTo>
                  <a:pt x="3124572" y="1363954"/>
                  <a:pt x="3124572" y="1335416"/>
                  <a:pt x="3124572" y="1306879"/>
                </a:cubicBezTo>
                <a:cubicBezTo>
                  <a:pt x="3122377" y="1306879"/>
                  <a:pt x="3120548" y="1307061"/>
                  <a:pt x="3119084" y="1307427"/>
                </a:cubicBezTo>
                <a:cubicBezTo>
                  <a:pt x="3116889" y="1309623"/>
                  <a:pt x="3114511" y="1311635"/>
                  <a:pt x="3111950" y="1313464"/>
                </a:cubicBezTo>
                <a:cubicBezTo>
                  <a:pt x="3097315" y="1322611"/>
                  <a:pt x="3086522" y="1330294"/>
                  <a:pt x="3079571" y="1336514"/>
                </a:cubicBezTo>
                <a:cubicBezTo>
                  <a:pt x="3073717" y="1342368"/>
                  <a:pt x="3063472" y="1351697"/>
                  <a:pt x="3048838" y="1364503"/>
                </a:cubicBezTo>
                <a:cubicBezTo>
                  <a:pt x="3035300" y="1376577"/>
                  <a:pt x="3025971" y="1384077"/>
                  <a:pt x="3020849" y="1387004"/>
                </a:cubicBezTo>
                <a:cubicBezTo>
                  <a:pt x="3018287" y="1388101"/>
                  <a:pt x="3016275" y="1388467"/>
                  <a:pt x="3014812" y="1388101"/>
                </a:cubicBezTo>
                <a:cubicBezTo>
                  <a:pt x="3013714" y="1387004"/>
                  <a:pt x="3013348" y="1385174"/>
                  <a:pt x="3013714" y="1382613"/>
                </a:cubicBezTo>
                <a:cubicBezTo>
                  <a:pt x="3014812" y="1376759"/>
                  <a:pt x="3018653" y="1368527"/>
                  <a:pt x="3025239" y="1357917"/>
                </a:cubicBezTo>
                <a:cubicBezTo>
                  <a:pt x="3031825" y="1348039"/>
                  <a:pt x="3039142" y="1337063"/>
                  <a:pt x="3047191" y="1324989"/>
                </a:cubicBezTo>
                <a:cubicBezTo>
                  <a:pt x="3047557" y="1323526"/>
                  <a:pt x="3048655" y="1321696"/>
                  <a:pt x="3050484" y="1319501"/>
                </a:cubicBezTo>
                <a:cubicBezTo>
                  <a:pt x="3031459" y="1323160"/>
                  <a:pt x="3016641" y="1327184"/>
                  <a:pt x="3006031" y="1331575"/>
                </a:cubicBezTo>
                <a:cubicBezTo>
                  <a:pt x="2998348" y="1334136"/>
                  <a:pt x="2991945" y="1333953"/>
                  <a:pt x="2986823" y="1331026"/>
                </a:cubicBezTo>
                <a:cubicBezTo>
                  <a:pt x="2981335" y="1327733"/>
                  <a:pt x="2977127" y="1324806"/>
                  <a:pt x="2974200" y="1322245"/>
                </a:cubicBezTo>
                <a:cubicBezTo>
                  <a:pt x="2970907" y="1320050"/>
                  <a:pt x="2967981" y="1316391"/>
                  <a:pt x="2965419" y="1311269"/>
                </a:cubicBezTo>
                <a:cubicBezTo>
                  <a:pt x="2963224" y="1306879"/>
                  <a:pt x="2961944" y="1302122"/>
                  <a:pt x="2961578" y="1297000"/>
                </a:cubicBezTo>
                <a:cubicBezTo>
                  <a:pt x="2961578" y="1292610"/>
                  <a:pt x="2963773" y="1289683"/>
                  <a:pt x="2968163" y="1288219"/>
                </a:cubicBezTo>
                <a:cubicBezTo>
                  <a:pt x="2992311" y="1281634"/>
                  <a:pt x="3020117" y="1275414"/>
                  <a:pt x="3051582" y="1269560"/>
                </a:cubicBezTo>
                <a:cubicBezTo>
                  <a:pt x="3050484" y="1266999"/>
                  <a:pt x="3049752" y="1264072"/>
                  <a:pt x="3049386" y="1260779"/>
                </a:cubicBezTo>
                <a:cubicBezTo>
                  <a:pt x="3048289" y="1254925"/>
                  <a:pt x="3047008" y="1245230"/>
                  <a:pt x="3045545" y="1231693"/>
                </a:cubicBezTo>
                <a:cubicBezTo>
                  <a:pt x="3044447" y="1218521"/>
                  <a:pt x="3043715" y="1208826"/>
                  <a:pt x="3043350" y="1202606"/>
                </a:cubicBezTo>
                <a:cubicBezTo>
                  <a:pt x="3043350" y="1197118"/>
                  <a:pt x="3043898" y="1189435"/>
                  <a:pt x="3044996" y="1179556"/>
                </a:cubicBezTo>
                <a:cubicBezTo>
                  <a:pt x="3045362" y="1172971"/>
                  <a:pt x="3047374" y="1166751"/>
                  <a:pt x="3051033" y="1160897"/>
                </a:cubicBezTo>
                <a:cubicBezTo>
                  <a:pt x="3054326" y="1155409"/>
                  <a:pt x="3058533" y="1152482"/>
                  <a:pt x="3063655" y="1152116"/>
                </a:cubicBezTo>
                <a:cubicBezTo>
                  <a:pt x="3069143" y="1152116"/>
                  <a:pt x="3073717" y="1155775"/>
                  <a:pt x="3077375" y="1163092"/>
                </a:cubicBezTo>
                <a:cubicBezTo>
                  <a:pt x="3081034" y="1170775"/>
                  <a:pt x="3082863" y="1178641"/>
                  <a:pt x="3082863" y="1186691"/>
                </a:cubicBezTo>
                <a:cubicBezTo>
                  <a:pt x="3082863" y="1186691"/>
                  <a:pt x="3082681" y="1187422"/>
                  <a:pt x="3082315" y="1188886"/>
                </a:cubicBezTo>
                <a:cubicBezTo>
                  <a:pt x="3083778" y="1188886"/>
                  <a:pt x="3086339" y="1188703"/>
                  <a:pt x="3089998" y="1188337"/>
                </a:cubicBezTo>
                <a:cubicBezTo>
                  <a:pt x="3097681" y="1188337"/>
                  <a:pt x="3108291" y="1186873"/>
                  <a:pt x="3121828" y="1183947"/>
                </a:cubicBezTo>
                <a:cubicBezTo>
                  <a:pt x="3122194" y="1183947"/>
                  <a:pt x="3123109" y="1183764"/>
                  <a:pt x="3124572" y="1183398"/>
                </a:cubicBezTo>
                <a:cubicBezTo>
                  <a:pt x="3124572" y="1177910"/>
                  <a:pt x="3124572" y="1172239"/>
                  <a:pt x="3124572" y="1166385"/>
                </a:cubicBezTo>
                <a:cubicBezTo>
                  <a:pt x="3122377" y="1166385"/>
                  <a:pt x="3120365" y="1166751"/>
                  <a:pt x="3118536" y="1167483"/>
                </a:cubicBezTo>
                <a:cubicBezTo>
                  <a:pt x="3113779" y="1167848"/>
                  <a:pt x="3109755" y="1167483"/>
                  <a:pt x="3106462" y="1166385"/>
                </a:cubicBezTo>
                <a:cubicBezTo>
                  <a:pt x="3103901" y="1165287"/>
                  <a:pt x="3100974" y="1164007"/>
                  <a:pt x="3097681" y="1162543"/>
                </a:cubicBezTo>
                <a:cubicBezTo>
                  <a:pt x="3095486" y="1161446"/>
                  <a:pt x="3093108" y="1159616"/>
                  <a:pt x="3090547" y="1157055"/>
                </a:cubicBezTo>
                <a:cubicBezTo>
                  <a:pt x="3088351" y="1154860"/>
                  <a:pt x="3087071" y="1152299"/>
                  <a:pt x="3086705" y="1149372"/>
                </a:cubicBezTo>
                <a:cubicBezTo>
                  <a:pt x="3086705" y="1146079"/>
                  <a:pt x="3085607" y="1143152"/>
                  <a:pt x="3083412" y="1140591"/>
                </a:cubicBezTo>
                <a:cubicBezTo>
                  <a:pt x="3081217" y="1138396"/>
                  <a:pt x="3081034" y="1135652"/>
                  <a:pt x="3082863" y="1132359"/>
                </a:cubicBezTo>
                <a:cubicBezTo>
                  <a:pt x="3084327" y="1129798"/>
                  <a:pt x="3086339" y="1128334"/>
                  <a:pt x="3088900" y="1127969"/>
                </a:cubicBezTo>
                <a:cubicBezTo>
                  <a:pt x="3093291" y="1127603"/>
                  <a:pt x="3096949" y="1126688"/>
                  <a:pt x="3099876" y="1125225"/>
                </a:cubicBezTo>
                <a:cubicBezTo>
                  <a:pt x="3103169" y="1124859"/>
                  <a:pt x="3106828" y="1124127"/>
                  <a:pt x="3110852" y="1123029"/>
                </a:cubicBezTo>
                <a:cubicBezTo>
                  <a:pt x="3113048" y="1123029"/>
                  <a:pt x="3116889" y="1121932"/>
                  <a:pt x="3122377" y="1119737"/>
                </a:cubicBezTo>
                <a:cubicBezTo>
                  <a:pt x="3101523" y="1119737"/>
                  <a:pt x="3080485" y="1119737"/>
                  <a:pt x="3059265" y="1119737"/>
                </a:cubicBezTo>
                <a:cubicBezTo>
                  <a:pt x="3042801" y="1124493"/>
                  <a:pt x="3029812" y="1129981"/>
                  <a:pt x="3020300" y="1136201"/>
                </a:cubicBezTo>
                <a:cubicBezTo>
                  <a:pt x="3019202" y="1140591"/>
                  <a:pt x="3018287" y="1150104"/>
                  <a:pt x="3017556" y="1164738"/>
                </a:cubicBezTo>
                <a:cubicBezTo>
                  <a:pt x="3017556" y="1179007"/>
                  <a:pt x="3016275" y="1187788"/>
                  <a:pt x="3013714" y="1191081"/>
                </a:cubicBezTo>
                <a:cubicBezTo>
                  <a:pt x="3011153" y="1195472"/>
                  <a:pt x="3006031" y="1198947"/>
                  <a:pt x="2998348" y="1201508"/>
                </a:cubicBezTo>
                <a:cubicBezTo>
                  <a:pt x="2991762" y="1203704"/>
                  <a:pt x="2986274" y="1203338"/>
                  <a:pt x="2981884" y="1200411"/>
                </a:cubicBezTo>
                <a:cubicBezTo>
                  <a:pt x="2978225" y="1198216"/>
                  <a:pt x="2975481" y="1194008"/>
                  <a:pt x="2973651" y="1187788"/>
                </a:cubicBezTo>
                <a:cubicBezTo>
                  <a:pt x="2972554" y="1182300"/>
                  <a:pt x="2973103" y="1177544"/>
                  <a:pt x="2975298" y="1173519"/>
                </a:cubicBezTo>
                <a:cubicBezTo>
                  <a:pt x="2977493" y="1169861"/>
                  <a:pt x="2979505" y="1161446"/>
                  <a:pt x="2981335" y="1148274"/>
                </a:cubicBezTo>
                <a:cubicBezTo>
                  <a:pt x="2982798" y="1136201"/>
                  <a:pt x="2983164" y="1126688"/>
                  <a:pt x="2982432" y="1119737"/>
                </a:cubicBezTo>
                <a:cubicBezTo>
                  <a:pt x="2939260" y="1119737"/>
                  <a:pt x="2895904" y="1119737"/>
                  <a:pt x="2852366" y="1119737"/>
                </a:cubicBezTo>
                <a:close/>
                <a:moveTo>
                  <a:pt x="1756386" y="1119737"/>
                </a:moveTo>
                <a:cubicBezTo>
                  <a:pt x="1759679" y="1124127"/>
                  <a:pt x="1761143" y="1130347"/>
                  <a:pt x="1760777" y="1138396"/>
                </a:cubicBezTo>
                <a:cubicBezTo>
                  <a:pt x="1760411" y="1147177"/>
                  <a:pt x="1757118" y="1155409"/>
                  <a:pt x="1750898" y="1163092"/>
                </a:cubicBezTo>
                <a:cubicBezTo>
                  <a:pt x="1745044" y="1168580"/>
                  <a:pt x="1738825" y="1179739"/>
                  <a:pt x="1732239" y="1196569"/>
                </a:cubicBezTo>
                <a:cubicBezTo>
                  <a:pt x="1726385" y="1213033"/>
                  <a:pt x="1722360" y="1227302"/>
                  <a:pt x="1720165" y="1239376"/>
                </a:cubicBezTo>
                <a:cubicBezTo>
                  <a:pt x="1718702" y="1250718"/>
                  <a:pt x="1719434" y="1260596"/>
                  <a:pt x="1722360" y="1269011"/>
                </a:cubicBezTo>
                <a:cubicBezTo>
                  <a:pt x="1724556" y="1274499"/>
                  <a:pt x="1732056" y="1278707"/>
                  <a:pt x="1744861" y="1281634"/>
                </a:cubicBezTo>
                <a:cubicBezTo>
                  <a:pt x="1761691" y="1286390"/>
                  <a:pt x="1780168" y="1288951"/>
                  <a:pt x="1800291" y="1289317"/>
                </a:cubicBezTo>
                <a:cubicBezTo>
                  <a:pt x="1819316" y="1289317"/>
                  <a:pt x="1835231" y="1288585"/>
                  <a:pt x="1848037" y="1287122"/>
                </a:cubicBezTo>
                <a:cubicBezTo>
                  <a:pt x="1860110" y="1286024"/>
                  <a:pt x="1873465" y="1282000"/>
                  <a:pt x="1888099" y="1275048"/>
                </a:cubicBezTo>
                <a:cubicBezTo>
                  <a:pt x="1895783" y="1271755"/>
                  <a:pt x="1899624" y="1268279"/>
                  <a:pt x="1899624" y="1264621"/>
                </a:cubicBezTo>
                <a:cubicBezTo>
                  <a:pt x="1901819" y="1247791"/>
                  <a:pt x="1903649" y="1234437"/>
                  <a:pt x="1905112" y="1224558"/>
                </a:cubicBezTo>
                <a:cubicBezTo>
                  <a:pt x="1906210" y="1215777"/>
                  <a:pt x="1909137" y="1211570"/>
                  <a:pt x="1913893" y="1211936"/>
                </a:cubicBezTo>
                <a:cubicBezTo>
                  <a:pt x="1917186" y="1211936"/>
                  <a:pt x="1919564" y="1215960"/>
                  <a:pt x="1921027" y="1224009"/>
                </a:cubicBezTo>
                <a:cubicBezTo>
                  <a:pt x="1922125" y="1230961"/>
                  <a:pt x="1923771" y="1238095"/>
                  <a:pt x="1925967" y="1245413"/>
                </a:cubicBezTo>
                <a:cubicBezTo>
                  <a:pt x="1928162" y="1251998"/>
                  <a:pt x="1932918" y="1257120"/>
                  <a:pt x="1940236" y="1260779"/>
                </a:cubicBezTo>
                <a:cubicBezTo>
                  <a:pt x="1946821" y="1264072"/>
                  <a:pt x="1951577" y="1269743"/>
                  <a:pt x="1954504" y="1277792"/>
                </a:cubicBezTo>
                <a:cubicBezTo>
                  <a:pt x="1959993" y="1288036"/>
                  <a:pt x="1958895" y="1298829"/>
                  <a:pt x="1951212" y="1310171"/>
                </a:cubicBezTo>
                <a:cubicBezTo>
                  <a:pt x="1943528" y="1321148"/>
                  <a:pt x="1934016" y="1330294"/>
                  <a:pt x="1922674" y="1337612"/>
                </a:cubicBezTo>
                <a:cubicBezTo>
                  <a:pt x="1909503" y="1345295"/>
                  <a:pt x="1891026" y="1350417"/>
                  <a:pt x="1867245" y="1352978"/>
                </a:cubicBezTo>
                <a:cubicBezTo>
                  <a:pt x="1844195" y="1354441"/>
                  <a:pt x="1818584" y="1354807"/>
                  <a:pt x="1790412" y="1354076"/>
                </a:cubicBezTo>
                <a:cubicBezTo>
                  <a:pt x="1762972" y="1352978"/>
                  <a:pt x="1743215" y="1350234"/>
                  <a:pt x="1731141" y="1345844"/>
                </a:cubicBezTo>
                <a:cubicBezTo>
                  <a:pt x="1723092" y="1343649"/>
                  <a:pt x="1715958" y="1340904"/>
                  <a:pt x="1709738" y="1337612"/>
                </a:cubicBezTo>
                <a:cubicBezTo>
                  <a:pt x="1709738" y="1355173"/>
                  <a:pt x="1709738" y="1373467"/>
                  <a:pt x="1709738" y="1392492"/>
                </a:cubicBezTo>
                <a:cubicBezTo>
                  <a:pt x="1799742" y="1392492"/>
                  <a:pt x="1890478" y="1392492"/>
                  <a:pt x="1981945" y="1392492"/>
                </a:cubicBezTo>
                <a:cubicBezTo>
                  <a:pt x="1981945" y="1301391"/>
                  <a:pt x="1981945" y="1210472"/>
                  <a:pt x="1981945" y="1119737"/>
                </a:cubicBezTo>
                <a:cubicBezTo>
                  <a:pt x="1906941" y="1119737"/>
                  <a:pt x="1831755" y="1119737"/>
                  <a:pt x="1756386" y="1119737"/>
                </a:cubicBezTo>
                <a:close/>
                <a:moveTo>
                  <a:pt x="1100184" y="1119737"/>
                </a:moveTo>
                <a:cubicBezTo>
                  <a:pt x="1101282" y="1123029"/>
                  <a:pt x="1102746" y="1127420"/>
                  <a:pt x="1104575" y="1132908"/>
                </a:cubicBezTo>
                <a:cubicBezTo>
                  <a:pt x="1110063" y="1164738"/>
                  <a:pt x="1113173" y="1192545"/>
                  <a:pt x="1113905" y="1216326"/>
                </a:cubicBezTo>
                <a:cubicBezTo>
                  <a:pt x="1113905" y="1239742"/>
                  <a:pt x="1113539" y="1263157"/>
                  <a:pt x="1112807" y="1286573"/>
                </a:cubicBezTo>
                <a:cubicBezTo>
                  <a:pt x="1112441" y="1307427"/>
                  <a:pt x="1108234" y="1324440"/>
                  <a:pt x="1100184" y="1337612"/>
                </a:cubicBezTo>
                <a:cubicBezTo>
                  <a:pt x="1093233" y="1350051"/>
                  <a:pt x="1085733" y="1357185"/>
                  <a:pt x="1077684" y="1359015"/>
                </a:cubicBezTo>
                <a:cubicBezTo>
                  <a:pt x="1066707" y="1360112"/>
                  <a:pt x="1058109" y="1363039"/>
                  <a:pt x="1051890" y="1367796"/>
                </a:cubicBezTo>
                <a:cubicBezTo>
                  <a:pt x="1046402" y="1372186"/>
                  <a:pt x="1040731" y="1374930"/>
                  <a:pt x="1034877" y="1376028"/>
                </a:cubicBezTo>
                <a:cubicBezTo>
                  <a:pt x="1031218" y="1377125"/>
                  <a:pt x="1027742" y="1375113"/>
                  <a:pt x="1024450" y="1369991"/>
                </a:cubicBezTo>
                <a:cubicBezTo>
                  <a:pt x="1022254" y="1365601"/>
                  <a:pt x="1019510" y="1357734"/>
                  <a:pt x="1016218" y="1346393"/>
                </a:cubicBezTo>
                <a:cubicBezTo>
                  <a:pt x="1014754" y="1339807"/>
                  <a:pt x="1012376" y="1334319"/>
                  <a:pt x="1009083" y="1329928"/>
                </a:cubicBezTo>
                <a:cubicBezTo>
                  <a:pt x="1004693" y="1329928"/>
                  <a:pt x="1000119" y="1330660"/>
                  <a:pt x="995363" y="1332124"/>
                </a:cubicBezTo>
                <a:cubicBezTo>
                  <a:pt x="995363" y="1351880"/>
                  <a:pt x="995363" y="1372003"/>
                  <a:pt x="995363" y="1392492"/>
                </a:cubicBezTo>
                <a:cubicBezTo>
                  <a:pt x="1085367" y="1392492"/>
                  <a:pt x="1176102" y="1392492"/>
                  <a:pt x="1267570" y="1392492"/>
                </a:cubicBezTo>
                <a:cubicBezTo>
                  <a:pt x="1267570" y="1301391"/>
                  <a:pt x="1267570" y="1210472"/>
                  <a:pt x="1267570" y="1119737"/>
                </a:cubicBezTo>
                <a:cubicBezTo>
                  <a:pt x="1211592" y="1119737"/>
                  <a:pt x="1155797" y="1119737"/>
                  <a:pt x="1100184" y="1119737"/>
                </a:cubicBezTo>
                <a:close/>
                <a:moveTo>
                  <a:pt x="911396" y="1119737"/>
                </a:moveTo>
                <a:cubicBezTo>
                  <a:pt x="912494" y="1119737"/>
                  <a:pt x="914323" y="1120651"/>
                  <a:pt x="916884" y="1122481"/>
                </a:cubicBezTo>
                <a:cubicBezTo>
                  <a:pt x="917982" y="1122846"/>
                  <a:pt x="919262" y="1123761"/>
                  <a:pt x="920726" y="1125225"/>
                </a:cubicBezTo>
                <a:cubicBezTo>
                  <a:pt x="928409" y="1123761"/>
                  <a:pt x="936275" y="1121932"/>
                  <a:pt x="944324" y="1119737"/>
                </a:cubicBezTo>
                <a:cubicBezTo>
                  <a:pt x="933348" y="1119737"/>
                  <a:pt x="922372" y="1119737"/>
                  <a:pt x="911396" y="1119737"/>
                </a:cubicBezTo>
                <a:close/>
                <a:moveTo>
                  <a:pt x="718766" y="1119737"/>
                </a:moveTo>
                <a:cubicBezTo>
                  <a:pt x="718766" y="1209740"/>
                  <a:pt x="718766" y="1300659"/>
                  <a:pt x="718766" y="1392492"/>
                </a:cubicBezTo>
                <a:cubicBezTo>
                  <a:pt x="808770" y="1392492"/>
                  <a:pt x="899505" y="1392492"/>
                  <a:pt x="990973" y="1392492"/>
                </a:cubicBezTo>
                <a:cubicBezTo>
                  <a:pt x="990973" y="1372735"/>
                  <a:pt x="990973" y="1353161"/>
                  <a:pt x="990973" y="1333770"/>
                </a:cubicBezTo>
                <a:cubicBezTo>
                  <a:pt x="988777" y="1334136"/>
                  <a:pt x="986216" y="1334868"/>
                  <a:pt x="983289" y="1335965"/>
                </a:cubicBezTo>
                <a:cubicBezTo>
                  <a:pt x="970118" y="1339258"/>
                  <a:pt x="953471" y="1342368"/>
                  <a:pt x="933348" y="1345295"/>
                </a:cubicBezTo>
                <a:cubicBezTo>
                  <a:pt x="931153" y="1345295"/>
                  <a:pt x="929141" y="1345295"/>
                  <a:pt x="927311" y="1345295"/>
                </a:cubicBezTo>
                <a:cubicBezTo>
                  <a:pt x="925116" y="1351149"/>
                  <a:pt x="921274" y="1354807"/>
                  <a:pt x="915786" y="1356271"/>
                </a:cubicBezTo>
                <a:cubicBezTo>
                  <a:pt x="908835" y="1356637"/>
                  <a:pt x="903347" y="1354807"/>
                  <a:pt x="899322" y="1350783"/>
                </a:cubicBezTo>
                <a:cubicBezTo>
                  <a:pt x="896030" y="1346393"/>
                  <a:pt x="892737" y="1340173"/>
                  <a:pt x="889444" y="1332124"/>
                </a:cubicBezTo>
                <a:cubicBezTo>
                  <a:pt x="887249" y="1325538"/>
                  <a:pt x="885236" y="1320233"/>
                  <a:pt x="883407" y="1316208"/>
                </a:cubicBezTo>
                <a:cubicBezTo>
                  <a:pt x="882309" y="1312550"/>
                  <a:pt x="881395" y="1308525"/>
                  <a:pt x="880663" y="1304135"/>
                </a:cubicBezTo>
                <a:cubicBezTo>
                  <a:pt x="880663" y="1299744"/>
                  <a:pt x="879931" y="1295537"/>
                  <a:pt x="878468" y="1291512"/>
                </a:cubicBezTo>
                <a:cubicBezTo>
                  <a:pt x="877370" y="1287853"/>
                  <a:pt x="876273" y="1278341"/>
                  <a:pt x="875175" y="1262974"/>
                </a:cubicBezTo>
                <a:cubicBezTo>
                  <a:pt x="874077" y="1248339"/>
                  <a:pt x="874443" y="1228583"/>
                  <a:pt x="876273" y="1203704"/>
                </a:cubicBezTo>
                <a:cubicBezTo>
                  <a:pt x="877370" y="1179556"/>
                  <a:pt x="880480" y="1159433"/>
                  <a:pt x="885602" y="1143335"/>
                </a:cubicBezTo>
                <a:cubicBezTo>
                  <a:pt x="888895" y="1131993"/>
                  <a:pt x="893103" y="1124493"/>
                  <a:pt x="898225" y="1120834"/>
                </a:cubicBezTo>
                <a:cubicBezTo>
                  <a:pt x="898225" y="1120834"/>
                  <a:pt x="898408" y="1120468"/>
                  <a:pt x="898774" y="1119737"/>
                </a:cubicBezTo>
                <a:cubicBezTo>
                  <a:pt x="885602" y="1119737"/>
                  <a:pt x="872614" y="1119737"/>
                  <a:pt x="859808" y="1119737"/>
                </a:cubicBezTo>
                <a:cubicBezTo>
                  <a:pt x="842247" y="1125590"/>
                  <a:pt x="823770" y="1132908"/>
                  <a:pt x="804379" y="1141689"/>
                </a:cubicBezTo>
                <a:cubicBezTo>
                  <a:pt x="789013" y="1147543"/>
                  <a:pt x="774744" y="1144616"/>
                  <a:pt x="761573" y="1132908"/>
                </a:cubicBezTo>
                <a:cubicBezTo>
                  <a:pt x="756816" y="1128517"/>
                  <a:pt x="752975" y="1124127"/>
                  <a:pt x="750048" y="1119737"/>
                </a:cubicBezTo>
                <a:cubicBezTo>
                  <a:pt x="739803" y="1119737"/>
                  <a:pt x="729376" y="1119737"/>
                  <a:pt x="718766" y="1119737"/>
                </a:cubicBezTo>
                <a:close/>
                <a:moveTo>
                  <a:pt x="391297" y="1119737"/>
                </a:moveTo>
                <a:cubicBezTo>
                  <a:pt x="386541" y="1134005"/>
                  <a:pt x="380504" y="1151018"/>
                  <a:pt x="373187" y="1170775"/>
                </a:cubicBezTo>
                <a:cubicBezTo>
                  <a:pt x="364406" y="1196020"/>
                  <a:pt x="352515" y="1219436"/>
                  <a:pt x="337515" y="1241022"/>
                </a:cubicBezTo>
                <a:cubicBezTo>
                  <a:pt x="323246" y="1261877"/>
                  <a:pt x="304952" y="1280536"/>
                  <a:pt x="282634" y="1297000"/>
                </a:cubicBezTo>
                <a:cubicBezTo>
                  <a:pt x="282268" y="1297000"/>
                  <a:pt x="281720" y="1297366"/>
                  <a:pt x="280988" y="1298098"/>
                </a:cubicBezTo>
                <a:cubicBezTo>
                  <a:pt x="280988" y="1328831"/>
                  <a:pt x="280988" y="1360295"/>
                  <a:pt x="280988" y="1392492"/>
                </a:cubicBezTo>
                <a:cubicBezTo>
                  <a:pt x="370992" y="1392492"/>
                  <a:pt x="461727" y="1392492"/>
                  <a:pt x="553195" y="1392492"/>
                </a:cubicBezTo>
                <a:cubicBezTo>
                  <a:pt x="553195" y="1301391"/>
                  <a:pt x="553195" y="1210472"/>
                  <a:pt x="553195" y="1119737"/>
                </a:cubicBezTo>
                <a:cubicBezTo>
                  <a:pt x="499412" y="1119737"/>
                  <a:pt x="445446" y="1119737"/>
                  <a:pt x="391297" y="1119737"/>
                </a:cubicBezTo>
                <a:close/>
                <a:moveTo>
                  <a:pt x="237084" y="1119737"/>
                </a:moveTo>
                <a:cubicBezTo>
                  <a:pt x="230498" y="1126322"/>
                  <a:pt x="227754" y="1130896"/>
                  <a:pt x="228852" y="1133457"/>
                </a:cubicBezTo>
                <a:cubicBezTo>
                  <a:pt x="229949" y="1134920"/>
                  <a:pt x="241840" y="1131993"/>
                  <a:pt x="264524" y="1124676"/>
                </a:cubicBezTo>
                <a:cubicBezTo>
                  <a:pt x="267085" y="1123212"/>
                  <a:pt x="270378" y="1121566"/>
                  <a:pt x="274402" y="1119737"/>
                </a:cubicBezTo>
                <a:cubicBezTo>
                  <a:pt x="261963" y="1119737"/>
                  <a:pt x="249523" y="1119737"/>
                  <a:pt x="237084" y="1119737"/>
                </a:cubicBezTo>
                <a:close/>
                <a:moveTo>
                  <a:pt x="4391" y="1119737"/>
                </a:moveTo>
                <a:cubicBezTo>
                  <a:pt x="4391" y="1209740"/>
                  <a:pt x="4391" y="1300659"/>
                  <a:pt x="4391" y="1392492"/>
                </a:cubicBezTo>
                <a:cubicBezTo>
                  <a:pt x="94395" y="1392492"/>
                  <a:pt x="185130" y="1392492"/>
                  <a:pt x="276598" y="1392492"/>
                </a:cubicBezTo>
                <a:cubicBezTo>
                  <a:pt x="276598" y="1361759"/>
                  <a:pt x="276598" y="1331209"/>
                  <a:pt x="276598" y="1300842"/>
                </a:cubicBezTo>
                <a:cubicBezTo>
                  <a:pt x="256841" y="1314013"/>
                  <a:pt x="238913" y="1323160"/>
                  <a:pt x="222815" y="1328282"/>
                </a:cubicBezTo>
                <a:cubicBezTo>
                  <a:pt x="205253" y="1333038"/>
                  <a:pt x="182935" y="1340173"/>
                  <a:pt x="155861" y="1349685"/>
                </a:cubicBezTo>
                <a:cubicBezTo>
                  <a:pt x="140494" y="1354441"/>
                  <a:pt x="131896" y="1355356"/>
                  <a:pt x="130067" y="1352429"/>
                </a:cubicBezTo>
                <a:cubicBezTo>
                  <a:pt x="128604" y="1349868"/>
                  <a:pt x="132445" y="1344380"/>
                  <a:pt x="141592" y="1335965"/>
                </a:cubicBezTo>
                <a:cubicBezTo>
                  <a:pt x="158056" y="1324623"/>
                  <a:pt x="175435" y="1314013"/>
                  <a:pt x="193728" y="1304135"/>
                </a:cubicBezTo>
                <a:cubicBezTo>
                  <a:pt x="211290" y="1294988"/>
                  <a:pt x="233242" y="1277060"/>
                  <a:pt x="259585" y="1250352"/>
                </a:cubicBezTo>
                <a:cubicBezTo>
                  <a:pt x="265073" y="1243766"/>
                  <a:pt x="270744" y="1237363"/>
                  <a:pt x="276598" y="1231144"/>
                </a:cubicBezTo>
                <a:cubicBezTo>
                  <a:pt x="276598" y="1211387"/>
                  <a:pt x="276598" y="1191630"/>
                  <a:pt x="276598" y="1171873"/>
                </a:cubicBezTo>
                <a:cubicBezTo>
                  <a:pt x="242572" y="1182117"/>
                  <a:pt x="214583" y="1190715"/>
                  <a:pt x="192631" y="1197667"/>
                </a:cubicBezTo>
                <a:cubicBezTo>
                  <a:pt x="175069" y="1203155"/>
                  <a:pt x="160251" y="1207728"/>
                  <a:pt x="148177" y="1211387"/>
                </a:cubicBezTo>
                <a:cubicBezTo>
                  <a:pt x="136835" y="1214680"/>
                  <a:pt x="128238" y="1214131"/>
                  <a:pt x="122384" y="1209740"/>
                </a:cubicBezTo>
                <a:cubicBezTo>
                  <a:pt x="116896" y="1205350"/>
                  <a:pt x="111408" y="1200045"/>
                  <a:pt x="105920" y="1193825"/>
                </a:cubicBezTo>
                <a:cubicBezTo>
                  <a:pt x="100432" y="1188337"/>
                  <a:pt x="97322" y="1182117"/>
                  <a:pt x="96590" y="1175166"/>
                </a:cubicBezTo>
                <a:cubicBezTo>
                  <a:pt x="96590" y="1168580"/>
                  <a:pt x="99151" y="1162360"/>
                  <a:pt x="104273" y="1156506"/>
                </a:cubicBezTo>
                <a:cubicBezTo>
                  <a:pt x="109761" y="1151018"/>
                  <a:pt x="116164" y="1147909"/>
                  <a:pt x="123481" y="1147177"/>
                </a:cubicBezTo>
                <a:cubicBezTo>
                  <a:pt x="130067" y="1146079"/>
                  <a:pt x="137384" y="1141872"/>
                  <a:pt x="145433" y="1134554"/>
                </a:cubicBezTo>
                <a:cubicBezTo>
                  <a:pt x="149092" y="1130896"/>
                  <a:pt x="154214" y="1125956"/>
                  <a:pt x="160800" y="1119737"/>
                </a:cubicBezTo>
                <a:cubicBezTo>
                  <a:pt x="108847" y="1119737"/>
                  <a:pt x="56710" y="1119737"/>
                  <a:pt x="4391" y="1119737"/>
                </a:cubicBezTo>
                <a:close/>
                <a:moveTo>
                  <a:pt x="2552886" y="1119188"/>
                </a:moveTo>
                <a:cubicBezTo>
                  <a:pt x="2549594" y="1143335"/>
                  <a:pt x="2544106" y="1165836"/>
                  <a:pt x="2536422" y="1186691"/>
                </a:cubicBezTo>
                <a:cubicBezTo>
                  <a:pt x="2534227" y="1191447"/>
                  <a:pt x="2531849" y="1196569"/>
                  <a:pt x="2529288" y="1202057"/>
                </a:cubicBezTo>
                <a:cubicBezTo>
                  <a:pt x="2529654" y="1202423"/>
                  <a:pt x="2530568" y="1203155"/>
                  <a:pt x="2532032" y="1204252"/>
                </a:cubicBezTo>
                <a:cubicBezTo>
                  <a:pt x="2552155" y="1219985"/>
                  <a:pt x="2576119" y="1235900"/>
                  <a:pt x="2603925" y="1251998"/>
                </a:cubicBezTo>
                <a:cubicBezTo>
                  <a:pt x="2631365" y="1267365"/>
                  <a:pt x="2652952" y="1281085"/>
                  <a:pt x="2668684" y="1293159"/>
                </a:cubicBezTo>
                <a:cubicBezTo>
                  <a:pt x="2678928" y="1300842"/>
                  <a:pt x="2684965" y="1307793"/>
                  <a:pt x="2686795" y="1314013"/>
                </a:cubicBezTo>
                <a:cubicBezTo>
                  <a:pt x="2686795" y="1249254"/>
                  <a:pt x="2686795" y="1184495"/>
                  <a:pt x="2686795" y="1119737"/>
                </a:cubicBezTo>
                <a:cubicBezTo>
                  <a:pt x="2641793" y="1119737"/>
                  <a:pt x="2597157" y="1119554"/>
                  <a:pt x="2552886" y="1119188"/>
                </a:cubicBezTo>
                <a:close/>
                <a:moveTo>
                  <a:pt x="2453553" y="1119188"/>
                </a:moveTo>
                <a:cubicBezTo>
                  <a:pt x="2457943" y="1125773"/>
                  <a:pt x="2463249" y="1133823"/>
                  <a:pt x="2469468" y="1143335"/>
                </a:cubicBezTo>
                <a:cubicBezTo>
                  <a:pt x="2474956" y="1149921"/>
                  <a:pt x="2480810" y="1156323"/>
                  <a:pt x="2487030" y="1162543"/>
                </a:cubicBezTo>
                <a:cubicBezTo>
                  <a:pt x="2490323" y="1150104"/>
                  <a:pt x="2493616" y="1135652"/>
                  <a:pt x="2496908" y="1119188"/>
                </a:cubicBezTo>
                <a:cubicBezTo>
                  <a:pt x="2482640" y="1119188"/>
                  <a:pt x="2468188" y="1119188"/>
                  <a:pt x="2453553" y="1119188"/>
                </a:cubicBezTo>
                <a:close/>
                <a:moveTo>
                  <a:pt x="2137991" y="1119188"/>
                </a:moveTo>
                <a:cubicBezTo>
                  <a:pt x="2137991" y="1209557"/>
                  <a:pt x="2137991" y="1300659"/>
                  <a:pt x="2137991" y="1392492"/>
                </a:cubicBezTo>
                <a:cubicBezTo>
                  <a:pt x="2227995" y="1392492"/>
                  <a:pt x="2318730" y="1392492"/>
                  <a:pt x="2410197" y="1392492"/>
                </a:cubicBezTo>
                <a:cubicBezTo>
                  <a:pt x="2410197" y="1356271"/>
                  <a:pt x="2410197" y="1320233"/>
                  <a:pt x="2410197" y="1284378"/>
                </a:cubicBezTo>
                <a:cubicBezTo>
                  <a:pt x="2402514" y="1285475"/>
                  <a:pt x="2394648" y="1286390"/>
                  <a:pt x="2386599" y="1287122"/>
                </a:cubicBezTo>
                <a:cubicBezTo>
                  <a:pt x="2361354" y="1288219"/>
                  <a:pt x="2339768" y="1288036"/>
                  <a:pt x="2321840" y="1286573"/>
                </a:cubicBezTo>
                <a:cubicBezTo>
                  <a:pt x="2297693" y="1289134"/>
                  <a:pt x="2283973" y="1287853"/>
                  <a:pt x="2280680" y="1282731"/>
                </a:cubicBezTo>
                <a:cubicBezTo>
                  <a:pt x="2278485" y="1277243"/>
                  <a:pt x="2286534" y="1270658"/>
                  <a:pt x="2304827" y="1262974"/>
                </a:cubicBezTo>
                <a:cubicBezTo>
                  <a:pt x="2314706" y="1261877"/>
                  <a:pt x="2329706" y="1259133"/>
                  <a:pt x="2349829" y="1254742"/>
                </a:cubicBezTo>
                <a:cubicBezTo>
                  <a:pt x="2368488" y="1251084"/>
                  <a:pt x="2388611" y="1246327"/>
                  <a:pt x="2410197" y="1240473"/>
                </a:cubicBezTo>
                <a:cubicBezTo>
                  <a:pt x="2410197" y="1213765"/>
                  <a:pt x="2410197" y="1186873"/>
                  <a:pt x="2410197" y="1159799"/>
                </a:cubicBezTo>
                <a:cubicBezTo>
                  <a:pt x="2406539" y="1148457"/>
                  <a:pt x="2401966" y="1139128"/>
                  <a:pt x="2396478" y="1131810"/>
                </a:cubicBezTo>
                <a:cubicBezTo>
                  <a:pt x="2393185" y="1127420"/>
                  <a:pt x="2388062" y="1123212"/>
                  <a:pt x="2381111" y="1119188"/>
                </a:cubicBezTo>
                <a:cubicBezTo>
                  <a:pt x="2339402" y="1119188"/>
                  <a:pt x="2297693" y="1119371"/>
                  <a:pt x="2255984" y="1119737"/>
                </a:cubicBezTo>
                <a:cubicBezTo>
                  <a:pt x="2255618" y="1130713"/>
                  <a:pt x="2255069" y="1144433"/>
                  <a:pt x="2254338" y="1160897"/>
                </a:cubicBezTo>
                <a:cubicBezTo>
                  <a:pt x="2253240" y="1194923"/>
                  <a:pt x="2253789" y="1213216"/>
                  <a:pt x="2255984" y="1215777"/>
                </a:cubicBezTo>
                <a:cubicBezTo>
                  <a:pt x="2259277" y="1215777"/>
                  <a:pt x="2266411" y="1211021"/>
                  <a:pt x="2277387" y="1201508"/>
                </a:cubicBezTo>
                <a:cubicBezTo>
                  <a:pt x="2288363" y="1191630"/>
                  <a:pt x="2303912" y="1174251"/>
                  <a:pt x="2324036" y="1149372"/>
                </a:cubicBezTo>
                <a:cubicBezTo>
                  <a:pt x="2329524" y="1143884"/>
                  <a:pt x="2334463" y="1144799"/>
                  <a:pt x="2338853" y="1152116"/>
                </a:cubicBezTo>
                <a:cubicBezTo>
                  <a:pt x="2343244" y="1159799"/>
                  <a:pt x="2342695" y="1166751"/>
                  <a:pt x="2337207" y="1172971"/>
                </a:cubicBezTo>
                <a:cubicBezTo>
                  <a:pt x="2330621" y="1181020"/>
                  <a:pt x="2326048" y="1190349"/>
                  <a:pt x="2323487" y="1200960"/>
                </a:cubicBezTo>
                <a:cubicBezTo>
                  <a:pt x="2321291" y="1210838"/>
                  <a:pt x="2314157" y="1222546"/>
                  <a:pt x="2302083" y="1236083"/>
                </a:cubicBezTo>
                <a:cubicBezTo>
                  <a:pt x="2290010" y="1249254"/>
                  <a:pt x="2277570" y="1260779"/>
                  <a:pt x="2264765" y="1270658"/>
                </a:cubicBezTo>
                <a:cubicBezTo>
                  <a:pt x="2252325" y="1280536"/>
                  <a:pt x="2242629" y="1287488"/>
                  <a:pt x="2235678" y="1291512"/>
                </a:cubicBezTo>
                <a:cubicBezTo>
                  <a:pt x="2229092" y="1295171"/>
                  <a:pt x="2223787" y="1299378"/>
                  <a:pt x="2219763" y="1304135"/>
                </a:cubicBezTo>
                <a:cubicBezTo>
                  <a:pt x="2208421" y="1315477"/>
                  <a:pt x="2199457" y="1319135"/>
                  <a:pt x="2192871" y="1315111"/>
                </a:cubicBezTo>
                <a:cubicBezTo>
                  <a:pt x="2186286" y="1310720"/>
                  <a:pt x="2181529" y="1304500"/>
                  <a:pt x="2178602" y="1296451"/>
                </a:cubicBezTo>
                <a:cubicBezTo>
                  <a:pt x="2176041" y="1288768"/>
                  <a:pt x="2172200" y="1280719"/>
                  <a:pt x="2167077" y="1272304"/>
                </a:cubicBezTo>
                <a:cubicBezTo>
                  <a:pt x="2162321" y="1264621"/>
                  <a:pt x="2165431" y="1256389"/>
                  <a:pt x="2176407" y="1247608"/>
                </a:cubicBezTo>
                <a:cubicBezTo>
                  <a:pt x="2187383" y="1239559"/>
                  <a:pt x="2194701" y="1233339"/>
                  <a:pt x="2198359" y="1228949"/>
                </a:cubicBezTo>
                <a:cubicBezTo>
                  <a:pt x="2200920" y="1226753"/>
                  <a:pt x="2202018" y="1212301"/>
                  <a:pt x="2201652" y="1185593"/>
                </a:cubicBezTo>
                <a:cubicBezTo>
                  <a:pt x="2201286" y="1165836"/>
                  <a:pt x="2201286" y="1143884"/>
                  <a:pt x="2201652" y="1119737"/>
                </a:cubicBezTo>
                <a:cubicBezTo>
                  <a:pt x="2180432" y="1119737"/>
                  <a:pt x="2159211" y="1119554"/>
                  <a:pt x="2137991" y="1119188"/>
                </a:cubicBezTo>
                <a:close/>
                <a:moveTo>
                  <a:pt x="1544548" y="1119188"/>
                </a:moveTo>
                <a:cubicBezTo>
                  <a:pt x="1507230" y="1119188"/>
                  <a:pt x="1470094" y="1119371"/>
                  <a:pt x="1433141" y="1119737"/>
                </a:cubicBezTo>
                <a:cubicBezTo>
                  <a:pt x="1433141" y="1209740"/>
                  <a:pt x="1433141" y="1300659"/>
                  <a:pt x="1433141" y="1392492"/>
                </a:cubicBezTo>
                <a:cubicBezTo>
                  <a:pt x="1523145" y="1392492"/>
                  <a:pt x="1613880" y="1392492"/>
                  <a:pt x="1705348" y="1392492"/>
                </a:cubicBezTo>
                <a:cubicBezTo>
                  <a:pt x="1705348" y="1372735"/>
                  <a:pt x="1705348" y="1353527"/>
                  <a:pt x="1705348" y="1334868"/>
                </a:cubicBezTo>
                <a:cubicBezTo>
                  <a:pt x="1702055" y="1333404"/>
                  <a:pt x="1699311" y="1331575"/>
                  <a:pt x="1697115" y="1329380"/>
                </a:cubicBezTo>
                <a:cubicBezTo>
                  <a:pt x="1689432" y="1322794"/>
                  <a:pt x="1683030" y="1312733"/>
                  <a:pt x="1677907" y="1299195"/>
                </a:cubicBezTo>
                <a:cubicBezTo>
                  <a:pt x="1672419" y="1284561"/>
                  <a:pt x="1670956" y="1263523"/>
                  <a:pt x="1673517" y="1236083"/>
                </a:cubicBezTo>
                <a:cubicBezTo>
                  <a:pt x="1675712" y="1209740"/>
                  <a:pt x="1681017" y="1187788"/>
                  <a:pt x="1689432" y="1170227"/>
                </a:cubicBezTo>
                <a:cubicBezTo>
                  <a:pt x="1697481" y="1153762"/>
                  <a:pt x="1702238" y="1141689"/>
                  <a:pt x="1703701" y="1134005"/>
                </a:cubicBezTo>
                <a:cubicBezTo>
                  <a:pt x="1703701" y="1128517"/>
                  <a:pt x="1704250" y="1123944"/>
                  <a:pt x="1705348" y="1120285"/>
                </a:cubicBezTo>
                <a:cubicBezTo>
                  <a:pt x="1705348" y="1120285"/>
                  <a:pt x="1705348" y="1120102"/>
                  <a:pt x="1705348" y="1119737"/>
                </a:cubicBezTo>
                <a:cubicBezTo>
                  <a:pt x="1697298" y="1119737"/>
                  <a:pt x="1689249" y="1119737"/>
                  <a:pt x="1681200" y="1119737"/>
                </a:cubicBezTo>
                <a:cubicBezTo>
                  <a:pt x="1668029" y="1145347"/>
                  <a:pt x="1655589" y="1169495"/>
                  <a:pt x="1643882" y="1192179"/>
                </a:cubicBezTo>
                <a:cubicBezTo>
                  <a:pt x="1629247" y="1218521"/>
                  <a:pt x="1615710" y="1240107"/>
                  <a:pt x="1603270" y="1256938"/>
                </a:cubicBezTo>
                <a:cubicBezTo>
                  <a:pt x="1591197" y="1273402"/>
                  <a:pt x="1580769" y="1284195"/>
                  <a:pt x="1571988" y="1289317"/>
                </a:cubicBezTo>
                <a:cubicBezTo>
                  <a:pt x="1563939" y="1293707"/>
                  <a:pt x="1555524" y="1300659"/>
                  <a:pt x="1546743" y="1310171"/>
                </a:cubicBezTo>
                <a:cubicBezTo>
                  <a:pt x="1538694" y="1318952"/>
                  <a:pt x="1531560" y="1324989"/>
                  <a:pt x="1525340" y="1328282"/>
                </a:cubicBezTo>
                <a:cubicBezTo>
                  <a:pt x="1519486" y="1330477"/>
                  <a:pt x="1513632" y="1334502"/>
                  <a:pt x="1507778" y="1340356"/>
                </a:cubicBezTo>
                <a:cubicBezTo>
                  <a:pt x="1503022" y="1345844"/>
                  <a:pt x="1499180" y="1347673"/>
                  <a:pt x="1496253" y="1345844"/>
                </a:cubicBezTo>
                <a:cubicBezTo>
                  <a:pt x="1494058" y="1344380"/>
                  <a:pt x="1498083" y="1335233"/>
                  <a:pt x="1508327" y="1318404"/>
                </a:cubicBezTo>
                <a:cubicBezTo>
                  <a:pt x="1524791" y="1288768"/>
                  <a:pt x="1540341" y="1264072"/>
                  <a:pt x="1554975" y="1244315"/>
                </a:cubicBezTo>
                <a:cubicBezTo>
                  <a:pt x="1568512" y="1224558"/>
                  <a:pt x="1587355" y="1191813"/>
                  <a:pt x="1611502" y="1146079"/>
                </a:cubicBezTo>
                <a:cubicBezTo>
                  <a:pt x="1612966" y="1141689"/>
                  <a:pt x="1614978" y="1137664"/>
                  <a:pt x="1617539" y="1134005"/>
                </a:cubicBezTo>
                <a:cubicBezTo>
                  <a:pt x="1609856" y="1136567"/>
                  <a:pt x="1603453" y="1139311"/>
                  <a:pt x="1598331" y="1142238"/>
                </a:cubicBezTo>
                <a:cubicBezTo>
                  <a:pt x="1590648" y="1146628"/>
                  <a:pt x="1582598" y="1146994"/>
                  <a:pt x="1574184" y="1143335"/>
                </a:cubicBezTo>
                <a:cubicBezTo>
                  <a:pt x="1566135" y="1140042"/>
                  <a:pt x="1559915" y="1136018"/>
                  <a:pt x="1555524" y="1131261"/>
                </a:cubicBezTo>
                <a:cubicBezTo>
                  <a:pt x="1551866" y="1126871"/>
                  <a:pt x="1548207" y="1122846"/>
                  <a:pt x="1544548" y="1119188"/>
                </a:cubicBezTo>
                <a:close/>
                <a:moveTo>
                  <a:pt x="1705348" y="1108212"/>
                </a:moveTo>
                <a:cubicBezTo>
                  <a:pt x="1697664" y="1109675"/>
                  <a:pt x="1690530" y="1111688"/>
                  <a:pt x="1683944" y="1114249"/>
                </a:cubicBezTo>
                <a:cubicBezTo>
                  <a:pt x="1683579" y="1114614"/>
                  <a:pt x="1683212" y="1115163"/>
                  <a:pt x="1682847" y="1115895"/>
                </a:cubicBezTo>
                <a:cubicBezTo>
                  <a:pt x="1689798" y="1115895"/>
                  <a:pt x="1697298" y="1115895"/>
                  <a:pt x="1705348" y="1115895"/>
                </a:cubicBezTo>
                <a:cubicBezTo>
                  <a:pt x="1705348" y="1112602"/>
                  <a:pt x="1705348" y="1110041"/>
                  <a:pt x="1705348" y="1108212"/>
                </a:cubicBezTo>
                <a:close/>
                <a:moveTo>
                  <a:pt x="3118536" y="1106016"/>
                </a:moveTo>
                <a:cubicBezTo>
                  <a:pt x="3108657" y="1107480"/>
                  <a:pt x="3098596" y="1109858"/>
                  <a:pt x="3088351" y="1113151"/>
                </a:cubicBezTo>
                <a:cubicBezTo>
                  <a:pt x="3083961" y="1113517"/>
                  <a:pt x="3079753" y="1114432"/>
                  <a:pt x="3075729" y="1115895"/>
                </a:cubicBezTo>
                <a:cubicBezTo>
                  <a:pt x="3091461" y="1115895"/>
                  <a:pt x="3107742" y="1115895"/>
                  <a:pt x="3124572" y="1115895"/>
                </a:cubicBezTo>
                <a:cubicBezTo>
                  <a:pt x="3124572" y="1114797"/>
                  <a:pt x="3124938" y="1114066"/>
                  <a:pt x="3125670" y="1113700"/>
                </a:cubicBezTo>
                <a:cubicBezTo>
                  <a:pt x="3122377" y="1113334"/>
                  <a:pt x="3119999" y="1110773"/>
                  <a:pt x="3118536" y="1106016"/>
                </a:cubicBezTo>
                <a:close/>
                <a:moveTo>
                  <a:pt x="3234882" y="1092296"/>
                </a:moveTo>
                <a:cubicBezTo>
                  <a:pt x="3222808" y="1092296"/>
                  <a:pt x="3203966" y="1093760"/>
                  <a:pt x="3178355" y="1096687"/>
                </a:cubicBezTo>
                <a:cubicBezTo>
                  <a:pt x="3168111" y="1097053"/>
                  <a:pt x="3157135" y="1098333"/>
                  <a:pt x="3145427" y="1100528"/>
                </a:cubicBezTo>
                <a:cubicBezTo>
                  <a:pt x="3143232" y="1104919"/>
                  <a:pt x="3140854" y="1108395"/>
                  <a:pt x="3138293" y="1110956"/>
                </a:cubicBezTo>
                <a:cubicBezTo>
                  <a:pt x="3135000" y="1112419"/>
                  <a:pt x="3131890" y="1113334"/>
                  <a:pt x="3128963" y="1113700"/>
                </a:cubicBezTo>
                <a:cubicBezTo>
                  <a:pt x="3128963" y="1113700"/>
                  <a:pt x="3128963" y="1114432"/>
                  <a:pt x="3128963" y="1115895"/>
                </a:cubicBezTo>
                <a:cubicBezTo>
                  <a:pt x="3130426" y="1115895"/>
                  <a:pt x="3132805" y="1115895"/>
                  <a:pt x="3136097" y="1115895"/>
                </a:cubicBezTo>
                <a:cubicBezTo>
                  <a:pt x="3139756" y="1114797"/>
                  <a:pt x="3142683" y="1113517"/>
                  <a:pt x="3144878" y="1112053"/>
                </a:cubicBezTo>
                <a:cubicBezTo>
                  <a:pt x="3148171" y="1109858"/>
                  <a:pt x="3151464" y="1109858"/>
                  <a:pt x="3154757" y="1112053"/>
                </a:cubicBezTo>
                <a:cubicBezTo>
                  <a:pt x="3156952" y="1113151"/>
                  <a:pt x="3159879" y="1114432"/>
                  <a:pt x="3163538" y="1115895"/>
                </a:cubicBezTo>
                <a:cubicBezTo>
                  <a:pt x="3188051" y="1115895"/>
                  <a:pt x="3212747" y="1115895"/>
                  <a:pt x="3237626" y="1115895"/>
                </a:cubicBezTo>
                <a:cubicBezTo>
                  <a:pt x="3240919" y="1112236"/>
                  <a:pt x="3244212" y="1108395"/>
                  <a:pt x="3247504" y="1104370"/>
                </a:cubicBezTo>
                <a:cubicBezTo>
                  <a:pt x="3251895" y="1098882"/>
                  <a:pt x="3253907" y="1095589"/>
                  <a:pt x="3253541" y="1094492"/>
                </a:cubicBezTo>
                <a:cubicBezTo>
                  <a:pt x="3253541" y="1093028"/>
                  <a:pt x="3247322" y="1092296"/>
                  <a:pt x="3234882" y="1092296"/>
                </a:cubicBezTo>
                <a:close/>
                <a:moveTo>
                  <a:pt x="990973" y="1083516"/>
                </a:moveTo>
                <a:cubicBezTo>
                  <a:pt x="985484" y="1083881"/>
                  <a:pt x="980362" y="1084796"/>
                  <a:pt x="975606" y="1086260"/>
                </a:cubicBezTo>
                <a:cubicBezTo>
                  <a:pt x="949263" y="1090650"/>
                  <a:pt x="914506" y="1100528"/>
                  <a:pt x="871333" y="1115895"/>
                </a:cubicBezTo>
                <a:cubicBezTo>
                  <a:pt x="903530" y="1115895"/>
                  <a:pt x="936275" y="1115895"/>
                  <a:pt x="969569" y="1115895"/>
                </a:cubicBezTo>
                <a:cubicBezTo>
                  <a:pt x="970667" y="1115895"/>
                  <a:pt x="971947" y="1115895"/>
                  <a:pt x="973411" y="1115895"/>
                </a:cubicBezTo>
                <a:cubicBezTo>
                  <a:pt x="978899" y="1114797"/>
                  <a:pt x="984753" y="1114249"/>
                  <a:pt x="990973" y="1114249"/>
                </a:cubicBezTo>
                <a:cubicBezTo>
                  <a:pt x="990973" y="1104004"/>
                  <a:pt x="990973" y="1093760"/>
                  <a:pt x="990973" y="1083516"/>
                </a:cubicBezTo>
                <a:close/>
                <a:moveTo>
                  <a:pt x="276598" y="1081869"/>
                </a:moveTo>
                <a:cubicBezTo>
                  <a:pt x="260133" y="1096138"/>
                  <a:pt x="248060" y="1107480"/>
                  <a:pt x="240376" y="1115895"/>
                </a:cubicBezTo>
                <a:cubicBezTo>
                  <a:pt x="251718" y="1115895"/>
                  <a:pt x="263792" y="1115895"/>
                  <a:pt x="276598" y="1115895"/>
                </a:cubicBezTo>
                <a:cubicBezTo>
                  <a:pt x="276598" y="1104553"/>
                  <a:pt x="276598" y="1093211"/>
                  <a:pt x="276598" y="1081869"/>
                </a:cubicBezTo>
                <a:close/>
                <a:moveTo>
                  <a:pt x="3829422" y="1059368"/>
                </a:moveTo>
                <a:cubicBezTo>
                  <a:pt x="3815886" y="1063759"/>
                  <a:pt x="3803080" y="1068332"/>
                  <a:pt x="3791006" y="1073088"/>
                </a:cubicBezTo>
                <a:cubicBezTo>
                  <a:pt x="3789543" y="1088455"/>
                  <a:pt x="3788079" y="1102724"/>
                  <a:pt x="3786616" y="1115895"/>
                </a:cubicBezTo>
                <a:cubicBezTo>
                  <a:pt x="3788079" y="1115895"/>
                  <a:pt x="3790274" y="1115895"/>
                  <a:pt x="3793201" y="1115895"/>
                </a:cubicBezTo>
                <a:cubicBezTo>
                  <a:pt x="3806373" y="1111505"/>
                  <a:pt x="3818446" y="1108029"/>
                  <a:pt x="3829422" y="1105468"/>
                </a:cubicBezTo>
                <a:cubicBezTo>
                  <a:pt x="3829422" y="1090101"/>
                  <a:pt x="3829422" y="1074735"/>
                  <a:pt x="3829422" y="1059368"/>
                </a:cubicBezTo>
                <a:close/>
                <a:moveTo>
                  <a:pt x="4543798" y="1055527"/>
                </a:moveTo>
                <a:cubicBezTo>
                  <a:pt x="4520382" y="1060283"/>
                  <a:pt x="4499527" y="1065588"/>
                  <a:pt x="4481234" y="1071442"/>
                </a:cubicBezTo>
                <a:cubicBezTo>
                  <a:pt x="4481234" y="1076198"/>
                  <a:pt x="4482149" y="1083516"/>
                  <a:pt x="4483978" y="1093394"/>
                </a:cubicBezTo>
                <a:cubicBezTo>
                  <a:pt x="4483978" y="1094857"/>
                  <a:pt x="4484161" y="1096687"/>
                  <a:pt x="4484527" y="1098882"/>
                </a:cubicBezTo>
                <a:cubicBezTo>
                  <a:pt x="4499894" y="1094126"/>
                  <a:pt x="4519651" y="1088272"/>
                  <a:pt x="4543798" y="1081320"/>
                </a:cubicBezTo>
                <a:cubicBezTo>
                  <a:pt x="4543798" y="1072539"/>
                  <a:pt x="4543798" y="1063942"/>
                  <a:pt x="4543798" y="1055527"/>
                </a:cubicBezTo>
                <a:close/>
                <a:moveTo>
                  <a:pt x="2504592" y="1043453"/>
                </a:moveTo>
                <a:cubicBezTo>
                  <a:pt x="2495811" y="1045648"/>
                  <a:pt x="2486481" y="1048209"/>
                  <a:pt x="2476603" y="1051136"/>
                </a:cubicBezTo>
                <a:cubicBezTo>
                  <a:pt x="2472212" y="1052234"/>
                  <a:pt x="2468371" y="1052600"/>
                  <a:pt x="2465078" y="1052234"/>
                </a:cubicBezTo>
                <a:cubicBezTo>
                  <a:pt x="2462517" y="1059185"/>
                  <a:pt x="2459956" y="1066137"/>
                  <a:pt x="2457395" y="1073088"/>
                </a:cubicBezTo>
                <a:cubicBezTo>
                  <a:pt x="2453004" y="1083333"/>
                  <a:pt x="2449163" y="1087540"/>
                  <a:pt x="2445870" y="1085711"/>
                </a:cubicBezTo>
                <a:cubicBezTo>
                  <a:pt x="2443309" y="1084247"/>
                  <a:pt x="2440565" y="1084430"/>
                  <a:pt x="2437638" y="1086260"/>
                </a:cubicBezTo>
                <a:cubicBezTo>
                  <a:pt x="2435442" y="1088455"/>
                  <a:pt x="2432881" y="1088638"/>
                  <a:pt x="2429954" y="1086808"/>
                </a:cubicBezTo>
                <a:cubicBezTo>
                  <a:pt x="2428857" y="1085711"/>
                  <a:pt x="2427576" y="1085345"/>
                  <a:pt x="2426113" y="1085711"/>
                </a:cubicBezTo>
                <a:cubicBezTo>
                  <a:pt x="2427210" y="1086808"/>
                  <a:pt x="2428308" y="1087906"/>
                  <a:pt x="2429406" y="1089004"/>
                </a:cubicBezTo>
                <a:cubicBezTo>
                  <a:pt x="2435259" y="1094492"/>
                  <a:pt x="2442760" y="1103455"/>
                  <a:pt x="2451907" y="1115895"/>
                </a:cubicBezTo>
                <a:cubicBezTo>
                  <a:pt x="2466541" y="1115895"/>
                  <a:pt x="2481725" y="1115895"/>
                  <a:pt x="2497457" y="1115895"/>
                </a:cubicBezTo>
                <a:cubicBezTo>
                  <a:pt x="2497457" y="1111505"/>
                  <a:pt x="2498189" y="1107663"/>
                  <a:pt x="2499652" y="1104370"/>
                </a:cubicBezTo>
                <a:cubicBezTo>
                  <a:pt x="2502945" y="1079125"/>
                  <a:pt x="2504592" y="1062478"/>
                  <a:pt x="2504592" y="1054429"/>
                </a:cubicBezTo>
                <a:cubicBezTo>
                  <a:pt x="2504592" y="1050770"/>
                  <a:pt x="2504592" y="1047112"/>
                  <a:pt x="2504592" y="1043453"/>
                </a:cubicBezTo>
                <a:close/>
                <a:moveTo>
                  <a:pt x="4604166" y="1042355"/>
                </a:moveTo>
                <a:cubicBezTo>
                  <a:pt x="4588800" y="1045648"/>
                  <a:pt x="4571421" y="1049673"/>
                  <a:pt x="4552030" y="1054429"/>
                </a:cubicBezTo>
                <a:cubicBezTo>
                  <a:pt x="4550932" y="1054429"/>
                  <a:pt x="4549651" y="1054612"/>
                  <a:pt x="4548188" y="1054978"/>
                </a:cubicBezTo>
                <a:cubicBezTo>
                  <a:pt x="4548188" y="1062661"/>
                  <a:pt x="4548188" y="1071076"/>
                  <a:pt x="4548188" y="1080223"/>
                </a:cubicBezTo>
                <a:cubicBezTo>
                  <a:pt x="4560262" y="1076930"/>
                  <a:pt x="4574347" y="1073271"/>
                  <a:pt x="4590446" y="1069247"/>
                </a:cubicBezTo>
                <a:cubicBezTo>
                  <a:pt x="4595202" y="1061198"/>
                  <a:pt x="4599776" y="1052234"/>
                  <a:pt x="4604166" y="1042355"/>
                </a:cubicBezTo>
                <a:close/>
                <a:moveTo>
                  <a:pt x="3056521" y="1012720"/>
                </a:moveTo>
                <a:cubicBezTo>
                  <a:pt x="3047740" y="1016013"/>
                  <a:pt x="3038227" y="1019671"/>
                  <a:pt x="3027983" y="1023696"/>
                </a:cubicBezTo>
                <a:cubicBezTo>
                  <a:pt x="3021397" y="1031379"/>
                  <a:pt x="3015543" y="1037965"/>
                  <a:pt x="3010421" y="1043453"/>
                </a:cubicBezTo>
                <a:cubicBezTo>
                  <a:pt x="3004567" y="1050039"/>
                  <a:pt x="3001823" y="1053880"/>
                  <a:pt x="3002189" y="1054978"/>
                </a:cubicBezTo>
                <a:cubicBezTo>
                  <a:pt x="3002555" y="1056075"/>
                  <a:pt x="3010421" y="1053148"/>
                  <a:pt x="3025788" y="1046197"/>
                </a:cubicBezTo>
                <a:cubicBezTo>
                  <a:pt x="3037861" y="1040709"/>
                  <a:pt x="3051764" y="1034123"/>
                  <a:pt x="3067497" y="1026440"/>
                </a:cubicBezTo>
                <a:cubicBezTo>
                  <a:pt x="3065302" y="1022781"/>
                  <a:pt x="3062740" y="1019488"/>
                  <a:pt x="3059814" y="1016561"/>
                </a:cubicBezTo>
                <a:cubicBezTo>
                  <a:pt x="3058716" y="1015464"/>
                  <a:pt x="3057618" y="1014183"/>
                  <a:pt x="3056521" y="1012720"/>
                </a:cubicBezTo>
                <a:close/>
                <a:moveTo>
                  <a:pt x="4543798" y="992963"/>
                </a:moveTo>
                <a:cubicBezTo>
                  <a:pt x="4535017" y="995158"/>
                  <a:pt x="4524590" y="998268"/>
                  <a:pt x="4512516" y="1002293"/>
                </a:cubicBezTo>
                <a:cubicBezTo>
                  <a:pt x="4492393" y="1007781"/>
                  <a:pt x="4475380" y="1013452"/>
                  <a:pt x="4461477" y="1019306"/>
                </a:cubicBezTo>
                <a:cubicBezTo>
                  <a:pt x="4461111" y="1019306"/>
                  <a:pt x="4460562" y="1019488"/>
                  <a:pt x="4459831" y="1019854"/>
                </a:cubicBezTo>
                <a:cubicBezTo>
                  <a:pt x="4459831" y="1019854"/>
                  <a:pt x="4459831" y="1020037"/>
                  <a:pt x="4459831" y="1020403"/>
                </a:cubicBezTo>
                <a:cubicBezTo>
                  <a:pt x="4460928" y="1024794"/>
                  <a:pt x="4462392" y="1028635"/>
                  <a:pt x="4464221" y="1031928"/>
                </a:cubicBezTo>
                <a:cubicBezTo>
                  <a:pt x="4485076" y="1027172"/>
                  <a:pt x="4509955" y="1021684"/>
                  <a:pt x="4538859" y="1015464"/>
                </a:cubicBezTo>
                <a:cubicBezTo>
                  <a:pt x="4539956" y="1015464"/>
                  <a:pt x="4541603" y="1015098"/>
                  <a:pt x="4543798" y="1014366"/>
                </a:cubicBezTo>
                <a:cubicBezTo>
                  <a:pt x="4543798" y="1007415"/>
                  <a:pt x="4543798" y="1000280"/>
                  <a:pt x="4543798" y="992963"/>
                </a:cubicBezTo>
                <a:close/>
                <a:moveTo>
                  <a:pt x="3256971" y="981026"/>
                </a:moveTo>
                <a:cubicBezTo>
                  <a:pt x="3259990" y="980752"/>
                  <a:pt x="3263603" y="981255"/>
                  <a:pt x="3267810" y="982536"/>
                </a:cubicBezTo>
                <a:cubicBezTo>
                  <a:pt x="3275493" y="985097"/>
                  <a:pt x="3281896" y="991134"/>
                  <a:pt x="3287018" y="1000646"/>
                </a:cubicBezTo>
                <a:cubicBezTo>
                  <a:pt x="3291775" y="1009427"/>
                  <a:pt x="3292689" y="1015281"/>
                  <a:pt x="3289762" y="1018208"/>
                </a:cubicBezTo>
                <a:cubicBezTo>
                  <a:pt x="3287201" y="1021501"/>
                  <a:pt x="3282994" y="1023879"/>
                  <a:pt x="3277140" y="1025342"/>
                </a:cubicBezTo>
                <a:cubicBezTo>
                  <a:pt x="3265066" y="1029733"/>
                  <a:pt x="3250980" y="1032477"/>
                  <a:pt x="3234882" y="1033574"/>
                </a:cubicBezTo>
                <a:cubicBezTo>
                  <a:pt x="3219516" y="1034672"/>
                  <a:pt x="3200673" y="1038514"/>
                  <a:pt x="3178355" y="1045099"/>
                </a:cubicBezTo>
                <a:cubicBezTo>
                  <a:pt x="3165184" y="1048392"/>
                  <a:pt x="3157684" y="1048575"/>
                  <a:pt x="3155854" y="1045648"/>
                </a:cubicBezTo>
                <a:cubicBezTo>
                  <a:pt x="3154391" y="1042355"/>
                  <a:pt x="3158598" y="1037416"/>
                  <a:pt x="3168477" y="1030830"/>
                </a:cubicBezTo>
                <a:cubicBezTo>
                  <a:pt x="3180550" y="1024245"/>
                  <a:pt x="3195185" y="1016379"/>
                  <a:pt x="3212381" y="1007232"/>
                </a:cubicBezTo>
                <a:cubicBezTo>
                  <a:pt x="3228845" y="999183"/>
                  <a:pt x="3241285" y="991499"/>
                  <a:pt x="3249700" y="984182"/>
                </a:cubicBezTo>
                <a:cubicBezTo>
                  <a:pt x="3251529" y="982353"/>
                  <a:pt x="3253953" y="981301"/>
                  <a:pt x="3256971" y="981026"/>
                </a:cubicBezTo>
                <a:close/>
                <a:moveTo>
                  <a:pt x="4605813" y="980340"/>
                </a:moveTo>
                <a:cubicBezTo>
                  <a:pt x="4599227" y="981438"/>
                  <a:pt x="4591909" y="983084"/>
                  <a:pt x="4583861" y="985280"/>
                </a:cubicBezTo>
                <a:cubicBezTo>
                  <a:pt x="4576909" y="986743"/>
                  <a:pt x="4568311" y="988573"/>
                  <a:pt x="4558067" y="990768"/>
                </a:cubicBezTo>
                <a:cubicBezTo>
                  <a:pt x="4555505" y="990768"/>
                  <a:pt x="4552212" y="991134"/>
                  <a:pt x="4548188" y="991865"/>
                </a:cubicBezTo>
                <a:cubicBezTo>
                  <a:pt x="4548188" y="998451"/>
                  <a:pt x="4548188" y="1005585"/>
                  <a:pt x="4548188" y="1013269"/>
                </a:cubicBezTo>
                <a:cubicBezTo>
                  <a:pt x="4576726" y="1007415"/>
                  <a:pt x="4599776" y="1002476"/>
                  <a:pt x="4617338" y="998451"/>
                </a:cubicBezTo>
                <a:cubicBezTo>
                  <a:pt x="4619533" y="988573"/>
                  <a:pt x="4620082" y="982719"/>
                  <a:pt x="4618984" y="980889"/>
                </a:cubicBezTo>
                <a:cubicBezTo>
                  <a:pt x="4617520" y="979792"/>
                  <a:pt x="4613130" y="979609"/>
                  <a:pt x="4605813" y="980340"/>
                </a:cubicBezTo>
                <a:close/>
                <a:moveTo>
                  <a:pt x="3829422" y="953998"/>
                </a:moveTo>
                <a:cubicBezTo>
                  <a:pt x="3822471" y="956193"/>
                  <a:pt x="3814970" y="958388"/>
                  <a:pt x="3806922" y="960584"/>
                </a:cubicBezTo>
                <a:cubicBezTo>
                  <a:pt x="3806922" y="962047"/>
                  <a:pt x="3806738" y="964242"/>
                  <a:pt x="3806373" y="967169"/>
                </a:cubicBezTo>
                <a:cubicBezTo>
                  <a:pt x="3804909" y="978145"/>
                  <a:pt x="3803263" y="988573"/>
                  <a:pt x="3801433" y="998451"/>
                </a:cubicBezTo>
                <a:cubicBezTo>
                  <a:pt x="3814605" y="994061"/>
                  <a:pt x="3823934" y="990585"/>
                  <a:pt x="3829422" y="988024"/>
                </a:cubicBezTo>
                <a:cubicBezTo>
                  <a:pt x="3829422" y="977048"/>
                  <a:pt x="3829422" y="965706"/>
                  <a:pt x="3829422" y="953998"/>
                </a:cubicBezTo>
                <a:close/>
                <a:moveTo>
                  <a:pt x="276598" y="945217"/>
                </a:moveTo>
                <a:cubicBezTo>
                  <a:pt x="265256" y="956193"/>
                  <a:pt x="254828" y="965523"/>
                  <a:pt x="245316" y="973206"/>
                </a:cubicBezTo>
                <a:cubicBezTo>
                  <a:pt x="231047" y="985280"/>
                  <a:pt x="220437" y="993329"/>
                  <a:pt x="213485" y="997353"/>
                </a:cubicBezTo>
                <a:cubicBezTo>
                  <a:pt x="206899" y="1001012"/>
                  <a:pt x="203790" y="1004122"/>
                  <a:pt x="204155" y="1006683"/>
                </a:cubicBezTo>
                <a:cubicBezTo>
                  <a:pt x="204155" y="1008878"/>
                  <a:pt x="207997" y="1011073"/>
                  <a:pt x="215680" y="1013269"/>
                </a:cubicBezTo>
                <a:cubicBezTo>
                  <a:pt x="223364" y="1014732"/>
                  <a:pt x="236352" y="1017842"/>
                  <a:pt x="254645" y="1022598"/>
                </a:cubicBezTo>
                <a:cubicBezTo>
                  <a:pt x="256109" y="1022964"/>
                  <a:pt x="257755" y="1023879"/>
                  <a:pt x="259585" y="1025342"/>
                </a:cubicBezTo>
                <a:cubicBezTo>
                  <a:pt x="264341" y="1019854"/>
                  <a:pt x="270012" y="1014000"/>
                  <a:pt x="276598" y="1007781"/>
                </a:cubicBezTo>
                <a:cubicBezTo>
                  <a:pt x="276598" y="986926"/>
                  <a:pt x="276598" y="966072"/>
                  <a:pt x="276598" y="945217"/>
                </a:cubicBezTo>
                <a:close/>
                <a:moveTo>
                  <a:pt x="3081217" y="936985"/>
                </a:moveTo>
                <a:cubicBezTo>
                  <a:pt x="3082315" y="936619"/>
                  <a:pt x="3083595" y="936802"/>
                  <a:pt x="3085059" y="937534"/>
                </a:cubicBezTo>
                <a:cubicBezTo>
                  <a:pt x="3085425" y="937900"/>
                  <a:pt x="3086339" y="938448"/>
                  <a:pt x="3087803" y="939180"/>
                </a:cubicBezTo>
                <a:cubicBezTo>
                  <a:pt x="3088169" y="939546"/>
                  <a:pt x="3088900" y="940278"/>
                  <a:pt x="3089998" y="941375"/>
                </a:cubicBezTo>
                <a:cubicBezTo>
                  <a:pt x="3089998" y="941741"/>
                  <a:pt x="3090729" y="942473"/>
                  <a:pt x="3092193" y="943571"/>
                </a:cubicBezTo>
                <a:cubicBezTo>
                  <a:pt x="3093291" y="943936"/>
                  <a:pt x="3093657" y="945034"/>
                  <a:pt x="3093291" y="946863"/>
                </a:cubicBezTo>
                <a:cubicBezTo>
                  <a:pt x="3093291" y="947961"/>
                  <a:pt x="3093291" y="949242"/>
                  <a:pt x="3093291" y="950705"/>
                </a:cubicBezTo>
                <a:cubicBezTo>
                  <a:pt x="3093291" y="951071"/>
                  <a:pt x="3093108" y="951986"/>
                  <a:pt x="3092742" y="953449"/>
                </a:cubicBezTo>
                <a:cubicBezTo>
                  <a:pt x="3092742" y="954547"/>
                  <a:pt x="3092559" y="956010"/>
                  <a:pt x="3092193" y="957839"/>
                </a:cubicBezTo>
                <a:cubicBezTo>
                  <a:pt x="3092193" y="958937"/>
                  <a:pt x="3091278" y="959852"/>
                  <a:pt x="3089449" y="960584"/>
                </a:cubicBezTo>
                <a:cubicBezTo>
                  <a:pt x="3085790" y="961681"/>
                  <a:pt x="3080302" y="963328"/>
                  <a:pt x="3072985" y="965523"/>
                </a:cubicBezTo>
                <a:cubicBezTo>
                  <a:pt x="3066033" y="967718"/>
                  <a:pt x="3056887" y="970279"/>
                  <a:pt x="3045545" y="973206"/>
                </a:cubicBezTo>
                <a:cubicBezTo>
                  <a:pt x="3041886" y="974304"/>
                  <a:pt x="3039142" y="974121"/>
                  <a:pt x="3037313" y="972657"/>
                </a:cubicBezTo>
                <a:cubicBezTo>
                  <a:pt x="3035849" y="971560"/>
                  <a:pt x="3034386" y="970462"/>
                  <a:pt x="3032922" y="969364"/>
                </a:cubicBezTo>
                <a:cubicBezTo>
                  <a:pt x="3031825" y="968998"/>
                  <a:pt x="3030727" y="968084"/>
                  <a:pt x="3029629" y="966620"/>
                </a:cubicBezTo>
                <a:cubicBezTo>
                  <a:pt x="3029263" y="965523"/>
                  <a:pt x="3028532" y="964059"/>
                  <a:pt x="3027434" y="962230"/>
                </a:cubicBezTo>
                <a:cubicBezTo>
                  <a:pt x="3027068" y="960035"/>
                  <a:pt x="3026519" y="958022"/>
                  <a:pt x="3025788" y="956193"/>
                </a:cubicBezTo>
                <a:cubicBezTo>
                  <a:pt x="3025788" y="953998"/>
                  <a:pt x="3027983" y="952351"/>
                  <a:pt x="3032373" y="951254"/>
                </a:cubicBezTo>
                <a:cubicBezTo>
                  <a:pt x="3036764" y="950156"/>
                  <a:pt x="3042252" y="948510"/>
                  <a:pt x="3048838" y="946315"/>
                </a:cubicBezTo>
                <a:cubicBezTo>
                  <a:pt x="3054692" y="944119"/>
                  <a:pt x="3065485" y="941009"/>
                  <a:pt x="3081217" y="936985"/>
                </a:cubicBezTo>
                <a:close/>
                <a:moveTo>
                  <a:pt x="3260127" y="915993"/>
                </a:moveTo>
                <a:cubicBezTo>
                  <a:pt x="3263054" y="915719"/>
                  <a:pt x="3266530" y="916130"/>
                  <a:pt x="3270554" y="917228"/>
                </a:cubicBezTo>
                <a:cubicBezTo>
                  <a:pt x="3278238" y="919789"/>
                  <a:pt x="3284457" y="925460"/>
                  <a:pt x="3289214" y="934241"/>
                </a:cubicBezTo>
                <a:cubicBezTo>
                  <a:pt x="3293970" y="943022"/>
                  <a:pt x="3294884" y="948876"/>
                  <a:pt x="3291958" y="951803"/>
                </a:cubicBezTo>
                <a:cubicBezTo>
                  <a:pt x="3289396" y="954364"/>
                  <a:pt x="3285372" y="956559"/>
                  <a:pt x="3279884" y="958388"/>
                </a:cubicBezTo>
                <a:cubicBezTo>
                  <a:pt x="3269639" y="961681"/>
                  <a:pt x="3257200" y="964242"/>
                  <a:pt x="3242565" y="966072"/>
                </a:cubicBezTo>
                <a:cubicBezTo>
                  <a:pt x="3229028" y="967169"/>
                  <a:pt x="3212381" y="970645"/>
                  <a:pt x="3192624" y="976499"/>
                </a:cubicBezTo>
                <a:cubicBezTo>
                  <a:pt x="3177258" y="980889"/>
                  <a:pt x="3168477" y="981255"/>
                  <a:pt x="3166282" y="977596"/>
                </a:cubicBezTo>
                <a:cubicBezTo>
                  <a:pt x="3164818" y="973938"/>
                  <a:pt x="3169757" y="968267"/>
                  <a:pt x="3181099" y="960584"/>
                </a:cubicBezTo>
                <a:cubicBezTo>
                  <a:pt x="3191344" y="954730"/>
                  <a:pt x="3204332" y="947778"/>
                  <a:pt x="3220064" y="939729"/>
                </a:cubicBezTo>
                <a:cubicBezTo>
                  <a:pt x="3234699" y="932046"/>
                  <a:pt x="3245675" y="925094"/>
                  <a:pt x="3252993" y="918874"/>
                </a:cubicBezTo>
                <a:cubicBezTo>
                  <a:pt x="3254822" y="917228"/>
                  <a:pt x="3257200" y="916268"/>
                  <a:pt x="3260127" y="915993"/>
                </a:cubicBezTo>
                <a:close/>
                <a:moveTo>
                  <a:pt x="3077375" y="901313"/>
                </a:moveTo>
                <a:cubicBezTo>
                  <a:pt x="3078473" y="900947"/>
                  <a:pt x="3079571" y="901130"/>
                  <a:pt x="3080668" y="901862"/>
                </a:cubicBezTo>
                <a:cubicBezTo>
                  <a:pt x="3081766" y="902959"/>
                  <a:pt x="3082681" y="903691"/>
                  <a:pt x="3083412" y="904057"/>
                </a:cubicBezTo>
                <a:cubicBezTo>
                  <a:pt x="3083778" y="904057"/>
                  <a:pt x="3084510" y="904606"/>
                  <a:pt x="3085607" y="905703"/>
                </a:cubicBezTo>
                <a:cubicBezTo>
                  <a:pt x="3085607" y="906069"/>
                  <a:pt x="3086339" y="906984"/>
                  <a:pt x="3087803" y="908447"/>
                </a:cubicBezTo>
                <a:cubicBezTo>
                  <a:pt x="3088900" y="908813"/>
                  <a:pt x="3089266" y="909911"/>
                  <a:pt x="3088900" y="911740"/>
                </a:cubicBezTo>
                <a:cubicBezTo>
                  <a:pt x="3088900" y="912838"/>
                  <a:pt x="3088900" y="913935"/>
                  <a:pt x="3088900" y="915033"/>
                </a:cubicBezTo>
                <a:cubicBezTo>
                  <a:pt x="3088900" y="916130"/>
                  <a:pt x="3088717" y="917228"/>
                  <a:pt x="3088351" y="918326"/>
                </a:cubicBezTo>
                <a:cubicBezTo>
                  <a:pt x="3087985" y="919423"/>
                  <a:pt x="3087620" y="920704"/>
                  <a:pt x="3087254" y="922167"/>
                </a:cubicBezTo>
                <a:cubicBezTo>
                  <a:pt x="3087254" y="923265"/>
                  <a:pt x="3086339" y="924180"/>
                  <a:pt x="3084510" y="924911"/>
                </a:cubicBezTo>
                <a:cubicBezTo>
                  <a:pt x="3081217" y="926009"/>
                  <a:pt x="3076461" y="927289"/>
                  <a:pt x="3070241" y="928753"/>
                </a:cubicBezTo>
                <a:cubicBezTo>
                  <a:pt x="3064753" y="930216"/>
                  <a:pt x="3057252" y="932046"/>
                  <a:pt x="3047740" y="934241"/>
                </a:cubicBezTo>
                <a:cubicBezTo>
                  <a:pt x="3043350" y="935339"/>
                  <a:pt x="3040423" y="935156"/>
                  <a:pt x="3038959" y="933692"/>
                </a:cubicBezTo>
                <a:cubicBezTo>
                  <a:pt x="3037861" y="932595"/>
                  <a:pt x="3036398" y="931314"/>
                  <a:pt x="3034569" y="929851"/>
                </a:cubicBezTo>
                <a:cubicBezTo>
                  <a:pt x="3033471" y="929485"/>
                  <a:pt x="3032556" y="928570"/>
                  <a:pt x="3031825" y="927106"/>
                </a:cubicBezTo>
                <a:cubicBezTo>
                  <a:pt x="3031459" y="926009"/>
                  <a:pt x="3030727" y="924362"/>
                  <a:pt x="3029629" y="922167"/>
                </a:cubicBezTo>
                <a:cubicBezTo>
                  <a:pt x="3029629" y="920704"/>
                  <a:pt x="3029263" y="918692"/>
                  <a:pt x="3028532" y="916130"/>
                </a:cubicBezTo>
                <a:cubicBezTo>
                  <a:pt x="3028532" y="914667"/>
                  <a:pt x="3030727" y="913203"/>
                  <a:pt x="3035117" y="911740"/>
                </a:cubicBezTo>
                <a:cubicBezTo>
                  <a:pt x="3038776" y="911374"/>
                  <a:pt x="3043532" y="910094"/>
                  <a:pt x="3049386" y="907898"/>
                </a:cubicBezTo>
                <a:cubicBezTo>
                  <a:pt x="3054874" y="906801"/>
                  <a:pt x="3064204" y="904606"/>
                  <a:pt x="3077375" y="901313"/>
                </a:cubicBezTo>
                <a:close/>
                <a:moveTo>
                  <a:pt x="3261773" y="854802"/>
                </a:moveTo>
                <a:cubicBezTo>
                  <a:pt x="3264700" y="854710"/>
                  <a:pt x="3267993" y="855396"/>
                  <a:pt x="3271652" y="856860"/>
                </a:cubicBezTo>
                <a:cubicBezTo>
                  <a:pt x="3278603" y="860152"/>
                  <a:pt x="3284457" y="866372"/>
                  <a:pt x="3289214" y="875519"/>
                </a:cubicBezTo>
                <a:cubicBezTo>
                  <a:pt x="3292872" y="884300"/>
                  <a:pt x="3293238" y="889971"/>
                  <a:pt x="3290311" y="892532"/>
                </a:cubicBezTo>
                <a:cubicBezTo>
                  <a:pt x="3287018" y="894727"/>
                  <a:pt x="3282811" y="896739"/>
                  <a:pt x="3277689" y="898569"/>
                </a:cubicBezTo>
                <a:cubicBezTo>
                  <a:pt x="3267810" y="900764"/>
                  <a:pt x="3256103" y="902044"/>
                  <a:pt x="3242565" y="902410"/>
                </a:cubicBezTo>
                <a:cubicBezTo>
                  <a:pt x="3229394" y="902410"/>
                  <a:pt x="3213479" y="904423"/>
                  <a:pt x="3194819" y="908447"/>
                </a:cubicBezTo>
                <a:cubicBezTo>
                  <a:pt x="3179453" y="911008"/>
                  <a:pt x="3170855" y="910642"/>
                  <a:pt x="3169026" y="907350"/>
                </a:cubicBezTo>
                <a:cubicBezTo>
                  <a:pt x="3167562" y="903691"/>
                  <a:pt x="3172867" y="898386"/>
                  <a:pt x="3184941" y="891434"/>
                </a:cubicBezTo>
                <a:cubicBezTo>
                  <a:pt x="3194819" y="886678"/>
                  <a:pt x="3207076" y="881007"/>
                  <a:pt x="3221711" y="874421"/>
                </a:cubicBezTo>
                <a:cubicBezTo>
                  <a:pt x="3235980" y="868567"/>
                  <a:pt x="3246773" y="862896"/>
                  <a:pt x="3254090" y="857408"/>
                </a:cubicBezTo>
                <a:cubicBezTo>
                  <a:pt x="3256285" y="855762"/>
                  <a:pt x="3258847" y="854893"/>
                  <a:pt x="3261773" y="854802"/>
                </a:cubicBezTo>
                <a:close/>
                <a:moveTo>
                  <a:pt x="5263660" y="844237"/>
                </a:moveTo>
                <a:lnTo>
                  <a:pt x="5263660" y="1114797"/>
                </a:lnTo>
                <a:lnTo>
                  <a:pt x="5534221" y="1114797"/>
                </a:lnTo>
                <a:lnTo>
                  <a:pt x="5534221" y="844237"/>
                </a:lnTo>
                <a:close/>
                <a:moveTo>
                  <a:pt x="4987063" y="844237"/>
                </a:moveTo>
                <a:lnTo>
                  <a:pt x="4987063" y="1114797"/>
                </a:lnTo>
                <a:lnTo>
                  <a:pt x="5257623" y="1114797"/>
                </a:lnTo>
                <a:lnTo>
                  <a:pt x="5257623" y="844237"/>
                </a:lnTo>
                <a:close/>
                <a:moveTo>
                  <a:pt x="4548188" y="843140"/>
                </a:moveTo>
                <a:cubicBezTo>
                  <a:pt x="4548188" y="847530"/>
                  <a:pt x="4548371" y="852469"/>
                  <a:pt x="4548737" y="857957"/>
                </a:cubicBezTo>
                <a:cubicBezTo>
                  <a:pt x="4550200" y="859421"/>
                  <a:pt x="4553128" y="863079"/>
                  <a:pt x="4557518" y="868933"/>
                </a:cubicBezTo>
                <a:cubicBezTo>
                  <a:pt x="4558981" y="871129"/>
                  <a:pt x="4560993" y="873873"/>
                  <a:pt x="4563555" y="877165"/>
                </a:cubicBezTo>
                <a:cubicBezTo>
                  <a:pt x="4580019" y="876068"/>
                  <a:pt x="4595019" y="875336"/>
                  <a:pt x="4608557" y="874970"/>
                </a:cubicBezTo>
                <a:cubicBezTo>
                  <a:pt x="4633802" y="874604"/>
                  <a:pt x="4650631" y="872958"/>
                  <a:pt x="4659047" y="870031"/>
                </a:cubicBezTo>
                <a:cubicBezTo>
                  <a:pt x="4661607" y="869665"/>
                  <a:pt x="4663986" y="868750"/>
                  <a:pt x="4666181" y="867287"/>
                </a:cubicBezTo>
                <a:cubicBezTo>
                  <a:pt x="4668376" y="866189"/>
                  <a:pt x="4671486" y="867287"/>
                  <a:pt x="4675511" y="870580"/>
                </a:cubicBezTo>
                <a:cubicBezTo>
                  <a:pt x="4679169" y="873141"/>
                  <a:pt x="4685023" y="875519"/>
                  <a:pt x="4693072" y="877714"/>
                </a:cubicBezTo>
                <a:cubicBezTo>
                  <a:pt x="4700756" y="878812"/>
                  <a:pt x="4706426" y="881922"/>
                  <a:pt x="4710085" y="887044"/>
                </a:cubicBezTo>
                <a:cubicBezTo>
                  <a:pt x="4713378" y="891434"/>
                  <a:pt x="4714476" y="898020"/>
                  <a:pt x="4713378" y="906801"/>
                </a:cubicBezTo>
                <a:cubicBezTo>
                  <a:pt x="4712281" y="914850"/>
                  <a:pt x="4709902" y="920155"/>
                  <a:pt x="4706244" y="922716"/>
                </a:cubicBezTo>
                <a:cubicBezTo>
                  <a:pt x="4702951" y="924180"/>
                  <a:pt x="4698926" y="925643"/>
                  <a:pt x="4694170" y="927106"/>
                </a:cubicBezTo>
                <a:cubicBezTo>
                  <a:pt x="4689780" y="928204"/>
                  <a:pt x="4683559" y="926741"/>
                  <a:pt x="4675511" y="922716"/>
                </a:cubicBezTo>
                <a:cubicBezTo>
                  <a:pt x="4668925" y="920155"/>
                  <a:pt x="4648985" y="919606"/>
                  <a:pt x="4615691" y="921070"/>
                </a:cubicBezTo>
                <a:cubicBezTo>
                  <a:pt x="4598861" y="921436"/>
                  <a:pt x="4582214" y="922716"/>
                  <a:pt x="4565750" y="924911"/>
                </a:cubicBezTo>
                <a:cubicBezTo>
                  <a:pt x="4564652" y="927106"/>
                  <a:pt x="4563737" y="929119"/>
                  <a:pt x="4563006" y="930948"/>
                </a:cubicBezTo>
                <a:cubicBezTo>
                  <a:pt x="4561908" y="933509"/>
                  <a:pt x="4559347" y="935887"/>
                  <a:pt x="4555323" y="938083"/>
                </a:cubicBezTo>
                <a:cubicBezTo>
                  <a:pt x="4553128" y="939180"/>
                  <a:pt x="4550749" y="939912"/>
                  <a:pt x="4548188" y="940278"/>
                </a:cubicBezTo>
                <a:cubicBezTo>
                  <a:pt x="4548188" y="942473"/>
                  <a:pt x="4548188" y="944851"/>
                  <a:pt x="4548188" y="947412"/>
                </a:cubicBezTo>
                <a:cubicBezTo>
                  <a:pt x="4552579" y="947046"/>
                  <a:pt x="4557335" y="946315"/>
                  <a:pt x="4562457" y="945217"/>
                </a:cubicBezTo>
                <a:cubicBezTo>
                  <a:pt x="4574896" y="943754"/>
                  <a:pt x="4587519" y="942839"/>
                  <a:pt x="4600325" y="942473"/>
                </a:cubicBezTo>
                <a:cubicBezTo>
                  <a:pt x="4612764" y="942473"/>
                  <a:pt x="4621728" y="944302"/>
                  <a:pt x="4627216" y="947961"/>
                </a:cubicBezTo>
                <a:cubicBezTo>
                  <a:pt x="4631972" y="951254"/>
                  <a:pt x="4636546" y="951803"/>
                  <a:pt x="4640936" y="949607"/>
                </a:cubicBezTo>
                <a:cubicBezTo>
                  <a:pt x="4648985" y="944119"/>
                  <a:pt x="4658132" y="943754"/>
                  <a:pt x="4668376" y="948510"/>
                </a:cubicBezTo>
                <a:cubicBezTo>
                  <a:pt x="4677523" y="953266"/>
                  <a:pt x="4683377" y="959852"/>
                  <a:pt x="4685938" y="968267"/>
                </a:cubicBezTo>
                <a:cubicBezTo>
                  <a:pt x="4686303" y="971925"/>
                  <a:pt x="4686303" y="976682"/>
                  <a:pt x="4685938" y="982536"/>
                </a:cubicBezTo>
                <a:cubicBezTo>
                  <a:pt x="4689231" y="982536"/>
                  <a:pt x="4692524" y="983267"/>
                  <a:pt x="4695817" y="984731"/>
                </a:cubicBezTo>
                <a:cubicBezTo>
                  <a:pt x="4700207" y="986926"/>
                  <a:pt x="4704414" y="989853"/>
                  <a:pt x="4708439" y="993512"/>
                </a:cubicBezTo>
                <a:cubicBezTo>
                  <a:pt x="4711732" y="997170"/>
                  <a:pt x="4714476" y="1001012"/>
                  <a:pt x="4716671" y="1005037"/>
                </a:cubicBezTo>
                <a:cubicBezTo>
                  <a:pt x="4717769" y="1008329"/>
                  <a:pt x="4717220" y="1012354"/>
                  <a:pt x="4715025" y="1017110"/>
                </a:cubicBezTo>
                <a:cubicBezTo>
                  <a:pt x="4712829" y="1021501"/>
                  <a:pt x="4706609" y="1024245"/>
                  <a:pt x="4696365" y="1025342"/>
                </a:cubicBezTo>
                <a:cubicBezTo>
                  <a:pt x="4689413" y="1025342"/>
                  <a:pt x="4680633" y="1026623"/>
                  <a:pt x="4670023" y="1029184"/>
                </a:cubicBezTo>
                <a:cubicBezTo>
                  <a:pt x="4668925" y="1032477"/>
                  <a:pt x="4667828" y="1035587"/>
                  <a:pt x="4666730" y="1038514"/>
                </a:cubicBezTo>
                <a:cubicBezTo>
                  <a:pt x="4662339" y="1049490"/>
                  <a:pt x="4655388" y="1063210"/>
                  <a:pt x="4645875" y="1079674"/>
                </a:cubicBezTo>
                <a:cubicBezTo>
                  <a:pt x="4643314" y="1083333"/>
                  <a:pt x="4640570" y="1086625"/>
                  <a:pt x="4637643" y="1089552"/>
                </a:cubicBezTo>
                <a:cubicBezTo>
                  <a:pt x="4636546" y="1091016"/>
                  <a:pt x="4635997" y="1093211"/>
                  <a:pt x="4635997" y="1096138"/>
                </a:cubicBezTo>
                <a:cubicBezTo>
                  <a:pt x="4635997" y="1098333"/>
                  <a:pt x="4634716" y="1099797"/>
                  <a:pt x="4632155" y="1100528"/>
                </a:cubicBezTo>
                <a:cubicBezTo>
                  <a:pt x="4620813" y="1104187"/>
                  <a:pt x="4605995" y="1109309"/>
                  <a:pt x="4587702" y="1115895"/>
                </a:cubicBezTo>
                <a:cubicBezTo>
                  <a:pt x="4606362" y="1115895"/>
                  <a:pt x="4625570" y="1115895"/>
                  <a:pt x="4645327" y="1115895"/>
                </a:cubicBezTo>
                <a:cubicBezTo>
                  <a:pt x="4646424" y="1114797"/>
                  <a:pt x="4648985" y="1113883"/>
                  <a:pt x="4653010" y="1113151"/>
                </a:cubicBezTo>
                <a:cubicBezTo>
                  <a:pt x="4658498" y="1112053"/>
                  <a:pt x="4663620" y="1112419"/>
                  <a:pt x="4668376" y="1114249"/>
                </a:cubicBezTo>
                <a:cubicBezTo>
                  <a:pt x="4669474" y="1114249"/>
                  <a:pt x="4670572" y="1114797"/>
                  <a:pt x="4671669" y="1115895"/>
                </a:cubicBezTo>
                <a:cubicBezTo>
                  <a:pt x="4721061" y="1115895"/>
                  <a:pt x="4770636" y="1115895"/>
                  <a:pt x="4820395" y="1115895"/>
                </a:cubicBezTo>
                <a:cubicBezTo>
                  <a:pt x="4820395" y="1024794"/>
                  <a:pt x="4820395" y="933875"/>
                  <a:pt x="4820395" y="843140"/>
                </a:cubicBezTo>
                <a:cubicBezTo>
                  <a:pt x="4729294" y="843140"/>
                  <a:pt x="4638558" y="843140"/>
                  <a:pt x="4548188" y="843140"/>
                </a:cubicBezTo>
                <a:close/>
                <a:moveTo>
                  <a:pt x="4271591" y="843140"/>
                </a:moveTo>
                <a:cubicBezTo>
                  <a:pt x="4271591" y="933509"/>
                  <a:pt x="4271591" y="1024428"/>
                  <a:pt x="4271591" y="1115895"/>
                </a:cubicBezTo>
                <a:cubicBezTo>
                  <a:pt x="4324276" y="1115895"/>
                  <a:pt x="4377876" y="1115895"/>
                  <a:pt x="4432390" y="1115895"/>
                </a:cubicBezTo>
                <a:cubicBezTo>
                  <a:pt x="4437878" y="1113700"/>
                  <a:pt x="4444281" y="1111688"/>
                  <a:pt x="4451599" y="1109858"/>
                </a:cubicBezTo>
                <a:cubicBezTo>
                  <a:pt x="4449403" y="1107663"/>
                  <a:pt x="4446842" y="1104919"/>
                  <a:pt x="4443915" y="1101626"/>
                </a:cubicBezTo>
                <a:cubicBezTo>
                  <a:pt x="4441720" y="1099065"/>
                  <a:pt x="4439708" y="1096687"/>
                  <a:pt x="4437878" y="1094492"/>
                </a:cubicBezTo>
                <a:cubicBezTo>
                  <a:pt x="4436781" y="1093394"/>
                  <a:pt x="4435683" y="1091565"/>
                  <a:pt x="4434586" y="1089004"/>
                </a:cubicBezTo>
                <a:cubicBezTo>
                  <a:pt x="4434220" y="1087906"/>
                  <a:pt x="4433488" y="1086808"/>
                  <a:pt x="4432390" y="1085711"/>
                </a:cubicBezTo>
                <a:cubicBezTo>
                  <a:pt x="4422512" y="1089004"/>
                  <a:pt x="4414280" y="1092113"/>
                  <a:pt x="4407694" y="1095040"/>
                </a:cubicBezTo>
                <a:cubicBezTo>
                  <a:pt x="4402206" y="1097601"/>
                  <a:pt x="4396535" y="1097784"/>
                  <a:pt x="4390681" y="1095589"/>
                </a:cubicBezTo>
                <a:cubicBezTo>
                  <a:pt x="4385193" y="1093394"/>
                  <a:pt x="4380986" y="1090467"/>
                  <a:pt x="4378059" y="1086808"/>
                </a:cubicBezTo>
                <a:cubicBezTo>
                  <a:pt x="4375864" y="1083516"/>
                  <a:pt x="4373486" y="1080589"/>
                  <a:pt x="4370924" y="1078028"/>
                </a:cubicBezTo>
                <a:cubicBezTo>
                  <a:pt x="4368729" y="1075832"/>
                  <a:pt x="4367449" y="1071625"/>
                  <a:pt x="4367083" y="1065405"/>
                </a:cubicBezTo>
                <a:cubicBezTo>
                  <a:pt x="4367083" y="1059917"/>
                  <a:pt x="4370193" y="1056258"/>
                  <a:pt x="4376412" y="1054429"/>
                </a:cubicBezTo>
                <a:cubicBezTo>
                  <a:pt x="4385559" y="1051868"/>
                  <a:pt x="4397999" y="1048392"/>
                  <a:pt x="4413731" y="1044002"/>
                </a:cubicBezTo>
                <a:cubicBezTo>
                  <a:pt x="4413731" y="1042538"/>
                  <a:pt x="4413365" y="1041075"/>
                  <a:pt x="4412634" y="1039611"/>
                </a:cubicBezTo>
                <a:cubicBezTo>
                  <a:pt x="4408975" y="1027172"/>
                  <a:pt x="4406597" y="1016379"/>
                  <a:pt x="4405499" y="1007232"/>
                </a:cubicBezTo>
                <a:cubicBezTo>
                  <a:pt x="4405133" y="995158"/>
                  <a:pt x="4406780" y="986560"/>
                  <a:pt x="4410438" y="981438"/>
                </a:cubicBezTo>
                <a:cubicBezTo>
                  <a:pt x="4413731" y="977048"/>
                  <a:pt x="4419768" y="975767"/>
                  <a:pt x="4428549" y="977596"/>
                </a:cubicBezTo>
                <a:cubicBezTo>
                  <a:pt x="4428549" y="977596"/>
                  <a:pt x="4429098" y="977596"/>
                  <a:pt x="4430195" y="977596"/>
                </a:cubicBezTo>
                <a:cubicBezTo>
                  <a:pt x="4432390" y="976499"/>
                  <a:pt x="4435683" y="975401"/>
                  <a:pt x="4440074" y="974304"/>
                </a:cubicBezTo>
                <a:cubicBezTo>
                  <a:pt x="4453245" y="969913"/>
                  <a:pt x="4466416" y="966072"/>
                  <a:pt x="4479588" y="962779"/>
                </a:cubicBezTo>
                <a:cubicBezTo>
                  <a:pt x="4492759" y="960584"/>
                  <a:pt x="4506662" y="957474"/>
                  <a:pt x="4521297" y="953449"/>
                </a:cubicBezTo>
                <a:cubicBezTo>
                  <a:pt x="4528980" y="951254"/>
                  <a:pt x="4536663" y="949425"/>
                  <a:pt x="4544347" y="947961"/>
                </a:cubicBezTo>
                <a:cubicBezTo>
                  <a:pt x="4544347" y="945766"/>
                  <a:pt x="4544347" y="943571"/>
                  <a:pt x="4544347" y="941375"/>
                </a:cubicBezTo>
                <a:cubicBezTo>
                  <a:pt x="4541054" y="941375"/>
                  <a:pt x="4536663" y="937351"/>
                  <a:pt x="4531175" y="929302"/>
                </a:cubicBezTo>
                <a:cubicBezTo>
                  <a:pt x="4526785" y="929668"/>
                  <a:pt x="4522760" y="930399"/>
                  <a:pt x="4519102" y="931497"/>
                </a:cubicBezTo>
                <a:cubicBezTo>
                  <a:pt x="4487271" y="936253"/>
                  <a:pt x="4459282" y="942290"/>
                  <a:pt x="4435134" y="949607"/>
                </a:cubicBezTo>
                <a:cubicBezTo>
                  <a:pt x="4420866" y="953266"/>
                  <a:pt x="4411353" y="954181"/>
                  <a:pt x="4406597" y="952351"/>
                </a:cubicBezTo>
                <a:cubicBezTo>
                  <a:pt x="4402206" y="950156"/>
                  <a:pt x="4397084" y="943754"/>
                  <a:pt x="4391230" y="933143"/>
                </a:cubicBezTo>
                <a:cubicBezTo>
                  <a:pt x="4385376" y="923265"/>
                  <a:pt x="4383181" y="915765"/>
                  <a:pt x="4384645" y="910642"/>
                </a:cubicBezTo>
                <a:cubicBezTo>
                  <a:pt x="4386108" y="906252"/>
                  <a:pt x="4391596" y="902776"/>
                  <a:pt x="4401109" y="900215"/>
                </a:cubicBezTo>
                <a:cubicBezTo>
                  <a:pt x="4407694" y="898752"/>
                  <a:pt x="4417207" y="896556"/>
                  <a:pt x="4429646" y="893629"/>
                </a:cubicBezTo>
                <a:cubicBezTo>
                  <a:pt x="4440988" y="891434"/>
                  <a:pt x="4465502" y="888141"/>
                  <a:pt x="4503186" y="883751"/>
                </a:cubicBezTo>
                <a:cubicBezTo>
                  <a:pt x="4501723" y="880458"/>
                  <a:pt x="4501174" y="876251"/>
                  <a:pt x="4501540" y="871129"/>
                </a:cubicBezTo>
                <a:cubicBezTo>
                  <a:pt x="4501905" y="863079"/>
                  <a:pt x="4505564" y="857408"/>
                  <a:pt x="4512516" y="854116"/>
                </a:cubicBezTo>
                <a:cubicBezTo>
                  <a:pt x="4519102" y="851555"/>
                  <a:pt x="4525687" y="850640"/>
                  <a:pt x="4532273" y="851372"/>
                </a:cubicBezTo>
                <a:cubicBezTo>
                  <a:pt x="4535931" y="851372"/>
                  <a:pt x="4539773" y="852469"/>
                  <a:pt x="4543798" y="854664"/>
                </a:cubicBezTo>
                <a:cubicBezTo>
                  <a:pt x="4543798" y="851006"/>
                  <a:pt x="4543798" y="847164"/>
                  <a:pt x="4543798" y="843140"/>
                </a:cubicBezTo>
                <a:cubicBezTo>
                  <a:pt x="4452696" y="843140"/>
                  <a:pt x="4361961" y="843140"/>
                  <a:pt x="4271591" y="843140"/>
                </a:cubicBezTo>
                <a:close/>
                <a:moveTo>
                  <a:pt x="3833813" y="843140"/>
                </a:moveTo>
                <a:cubicBezTo>
                  <a:pt x="3833813" y="854482"/>
                  <a:pt x="3833813" y="866555"/>
                  <a:pt x="3833813" y="879361"/>
                </a:cubicBezTo>
                <a:cubicBezTo>
                  <a:pt x="3839667" y="877165"/>
                  <a:pt x="3844606" y="875153"/>
                  <a:pt x="3848631" y="873324"/>
                </a:cubicBezTo>
                <a:cubicBezTo>
                  <a:pt x="3853387" y="870763"/>
                  <a:pt x="3858326" y="870763"/>
                  <a:pt x="3863448" y="873324"/>
                </a:cubicBezTo>
                <a:cubicBezTo>
                  <a:pt x="3867839" y="876617"/>
                  <a:pt x="3873144" y="879361"/>
                  <a:pt x="3879364" y="881556"/>
                </a:cubicBezTo>
                <a:cubicBezTo>
                  <a:pt x="3884852" y="883751"/>
                  <a:pt x="3889608" y="887959"/>
                  <a:pt x="3893633" y="894178"/>
                </a:cubicBezTo>
                <a:cubicBezTo>
                  <a:pt x="3897291" y="900032"/>
                  <a:pt x="3898755" y="906984"/>
                  <a:pt x="3898023" y="915033"/>
                </a:cubicBezTo>
                <a:cubicBezTo>
                  <a:pt x="3897657" y="922716"/>
                  <a:pt x="3894364" y="928570"/>
                  <a:pt x="3888144" y="932595"/>
                </a:cubicBezTo>
                <a:cubicBezTo>
                  <a:pt x="3874973" y="939180"/>
                  <a:pt x="3856863" y="945949"/>
                  <a:pt x="3833813" y="952900"/>
                </a:cubicBezTo>
                <a:cubicBezTo>
                  <a:pt x="3833813" y="963145"/>
                  <a:pt x="3833996" y="973938"/>
                  <a:pt x="3834362" y="985280"/>
                </a:cubicBezTo>
                <a:cubicBezTo>
                  <a:pt x="3836923" y="981621"/>
                  <a:pt x="3841862" y="980523"/>
                  <a:pt x="3849179" y="981987"/>
                </a:cubicBezTo>
                <a:cubicBezTo>
                  <a:pt x="3855765" y="984182"/>
                  <a:pt x="3862534" y="985646"/>
                  <a:pt x="3869485" y="986377"/>
                </a:cubicBezTo>
                <a:cubicBezTo>
                  <a:pt x="3876071" y="987475"/>
                  <a:pt x="3882108" y="992597"/>
                  <a:pt x="3887596" y="1001744"/>
                </a:cubicBezTo>
                <a:cubicBezTo>
                  <a:pt x="3893084" y="1010525"/>
                  <a:pt x="3894181" y="1019123"/>
                  <a:pt x="3890888" y="1027538"/>
                </a:cubicBezTo>
                <a:cubicBezTo>
                  <a:pt x="3887596" y="1035587"/>
                  <a:pt x="3883388" y="1041075"/>
                  <a:pt x="3878266" y="1044002"/>
                </a:cubicBezTo>
                <a:cubicBezTo>
                  <a:pt x="3873876" y="1046197"/>
                  <a:pt x="3868571" y="1048209"/>
                  <a:pt x="3862351" y="1050039"/>
                </a:cubicBezTo>
                <a:cubicBezTo>
                  <a:pt x="3852472" y="1052234"/>
                  <a:pt x="3842959" y="1054978"/>
                  <a:pt x="3833813" y="1058271"/>
                </a:cubicBezTo>
                <a:cubicBezTo>
                  <a:pt x="3833813" y="1072905"/>
                  <a:pt x="3833813" y="1088089"/>
                  <a:pt x="3833813" y="1103821"/>
                </a:cubicBezTo>
                <a:cubicBezTo>
                  <a:pt x="3840764" y="1102724"/>
                  <a:pt x="3847167" y="1101260"/>
                  <a:pt x="3853021" y="1099431"/>
                </a:cubicBezTo>
                <a:cubicBezTo>
                  <a:pt x="3869485" y="1095040"/>
                  <a:pt x="3883571" y="1090650"/>
                  <a:pt x="3895279" y="1086260"/>
                </a:cubicBezTo>
                <a:cubicBezTo>
                  <a:pt x="3907353" y="1081869"/>
                  <a:pt x="3917048" y="1081137"/>
                  <a:pt x="3924366" y="1084064"/>
                </a:cubicBezTo>
                <a:cubicBezTo>
                  <a:pt x="3932049" y="1086625"/>
                  <a:pt x="3939000" y="1091016"/>
                  <a:pt x="3945220" y="1097236"/>
                </a:cubicBezTo>
                <a:cubicBezTo>
                  <a:pt x="3951074" y="1102724"/>
                  <a:pt x="3955647" y="1108395"/>
                  <a:pt x="3958940" y="1114249"/>
                </a:cubicBezTo>
                <a:cubicBezTo>
                  <a:pt x="3958940" y="1114249"/>
                  <a:pt x="3959123" y="1114797"/>
                  <a:pt x="3959489" y="1115895"/>
                </a:cubicBezTo>
                <a:cubicBezTo>
                  <a:pt x="4007784" y="1115895"/>
                  <a:pt x="4056627" y="1115895"/>
                  <a:pt x="4106020" y="1115895"/>
                </a:cubicBezTo>
                <a:cubicBezTo>
                  <a:pt x="4106020" y="1024794"/>
                  <a:pt x="4106020" y="933875"/>
                  <a:pt x="4106020" y="843140"/>
                </a:cubicBezTo>
                <a:cubicBezTo>
                  <a:pt x="4014918" y="843140"/>
                  <a:pt x="3924182" y="843140"/>
                  <a:pt x="3833813" y="843140"/>
                </a:cubicBezTo>
                <a:close/>
                <a:moveTo>
                  <a:pt x="3557216" y="843140"/>
                </a:moveTo>
                <a:cubicBezTo>
                  <a:pt x="3557216" y="933509"/>
                  <a:pt x="3557216" y="1024428"/>
                  <a:pt x="3557216" y="1115895"/>
                </a:cubicBezTo>
                <a:cubicBezTo>
                  <a:pt x="3613559" y="1115895"/>
                  <a:pt x="3670453" y="1115895"/>
                  <a:pt x="3727894" y="1115895"/>
                </a:cubicBezTo>
                <a:cubicBezTo>
                  <a:pt x="3728259" y="1107846"/>
                  <a:pt x="3729175" y="1099797"/>
                  <a:pt x="3730638" y="1091748"/>
                </a:cubicBezTo>
                <a:cubicBezTo>
                  <a:pt x="3717467" y="1095406"/>
                  <a:pt x="3707588" y="1095955"/>
                  <a:pt x="3701002" y="1093394"/>
                </a:cubicBezTo>
                <a:cubicBezTo>
                  <a:pt x="3694051" y="1090101"/>
                  <a:pt x="3688746" y="1086808"/>
                  <a:pt x="3685087" y="1083516"/>
                </a:cubicBezTo>
                <a:cubicBezTo>
                  <a:pt x="3681794" y="1080223"/>
                  <a:pt x="3678318" y="1076564"/>
                  <a:pt x="3674660" y="1072539"/>
                </a:cubicBezTo>
                <a:cubicBezTo>
                  <a:pt x="3671367" y="1068881"/>
                  <a:pt x="3668257" y="1064124"/>
                  <a:pt x="3665330" y="1058271"/>
                </a:cubicBezTo>
                <a:cubicBezTo>
                  <a:pt x="3662037" y="1052783"/>
                  <a:pt x="3661672" y="1047660"/>
                  <a:pt x="3664233" y="1042904"/>
                </a:cubicBezTo>
                <a:cubicBezTo>
                  <a:pt x="3666428" y="1038514"/>
                  <a:pt x="3672830" y="1035404"/>
                  <a:pt x="3683441" y="1033574"/>
                </a:cubicBezTo>
                <a:cubicBezTo>
                  <a:pt x="3694782" y="1032111"/>
                  <a:pt x="3709600" y="1028269"/>
                  <a:pt x="3727894" y="1022050"/>
                </a:cubicBezTo>
                <a:cubicBezTo>
                  <a:pt x="3731187" y="1020952"/>
                  <a:pt x="3735211" y="1019488"/>
                  <a:pt x="3739967" y="1017659"/>
                </a:cubicBezTo>
                <a:cubicBezTo>
                  <a:pt x="3742163" y="1000097"/>
                  <a:pt x="3744358" y="984731"/>
                  <a:pt x="3746553" y="971560"/>
                </a:cubicBezTo>
                <a:cubicBezTo>
                  <a:pt x="3737772" y="973755"/>
                  <a:pt x="3730455" y="975401"/>
                  <a:pt x="3724601" y="976499"/>
                </a:cubicBezTo>
                <a:cubicBezTo>
                  <a:pt x="3716552" y="976865"/>
                  <a:pt x="3709966" y="975950"/>
                  <a:pt x="3704844" y="973755"/>
                </a:cubicBezTo>
                <a:cubicBezTo>
                  <a:pt x="3700088" y="971194"/>
                  <a:pt x="3695331" y="968633"/>
                  <a:pt x="3690575" y="966072"/>
                </a:cubicBezTo>
                <a:cubicBezTo>
                  <a:pt x="3686185" y="963876"/>
                  <a:pt x="3681977" y="960401"/>
                  <a:pt x="3677953" y="955644"/>
                </a:cubicBezTo>
                <a:cubicBezTo>
                  <a:pt x="3674660" y="951986"/>
                  <a:pt x="3673013" y="947412"/>
                  <a:pt x="3673013" y="941924"/>
                </a:cubicBezTo>
                <a:cubicBezTo>
                  <a:pt x="3673013" y="937168"/>
                  <a:pt x="3671367" y="932412"/>
                  <a:pt x="3668074" y="927655"/>
                </a:cubicBezTo>
                <a:cubicBezTo>
                  <a:pt x="3664781" y="923265"/>
                  <a:pt x="3664964" y="918509"/>
                  <a:pt x="3668623" y="913386"/>
                </a:cubicBezTo>
                <a:cubicBezTo>
                  <a:pt x="3671916" y="908996"/>
                  <a:pt x="3675392" y="906435"/>
                  <a:pt x="3679050" y="905703"/>
                </a:cubicBezTo>
                <a:cubicBezTo>
                  <a:pt x="3692222" y="905337"/>
                  <a:pt x="3703381" y="903874"/>
                  <a:pt x="3712527" y="901313"/>
                </a:cubicBezTo>
                <a:cubicBezTo>
                  <a:pt x="3721674" y="899849"/>
                  <a:pt x="3732650" y="898569"/>
                  <a:pt x="3745456" y="897471"/>
                </a:cubicBezTo>
                <a:cubicBezTo>
                  <a:pt x="3757895" y="897105"/>
                  <a:pt x="3776189" y="894178"/>
                  <a:pt x="3800336" y="888690"/>
                </a:cubicBezTo>
                <a:cubicBezTo>
                  <a:pt x="3811312" y="886129"/>
                  <a:pt x="3821007" y="883385"/>
                  <a:pt x="3829422" y="880458"/>
                </a:cubicBezTo>
                <a:cubicBezTo>
                  <a:pt x="3829422" y="868019"/>
                  <a:pt x="3829422" y="855579"/>
                  <a:pt x="3829422" y="843140"/>
                </a:cubicBezTo>
                <a:cubicBezTo>
                  <a:pt x="3738321" y="843140"/>
                  <a:pt x="3647585" y="843140"/>
                  <a:pt x="3557216" y="843140"/>
                </a:cubicBezTo>
                <a:close/>
                <a:moveTo>
                  <a:pt x="3128963" y="843140"/>
                </a:moveTo>
                <a:cubicBezTo>
                  <a:pt x="3128963" y="906069"/>
                  <a:pt x="3128963" y="969913"/>
                  <a:pt x="3128963" y="1034672"/>
                </a:cubicBezTo>
                <a:cubicBezTo>
                  <a:pt x="3130426" y="1035038"/>
                  <a:pt x="3132439" y="1036318"/>
                  <a:pt x="3135000" y="1038514"/>
                </a:cubicBezTo>
                <a:cubicBezTo>
                  <a:pt x="3140488" y="1042172"/>
                  <a:pt x="3146342" y="1048209"/>
                  <a:pt x="3152561" y="1056624"/>
                </a:cubicBezTo>
                <a:cubicBezTo>
                  <a:pt x="3154757" y="1061015"/>
                  <a:pt x="3156586" y="1065588"/>
                  <a:pt x="3158049" y="1070344"/>
                </a:cubicBezTo>
                <a:cubicBezTo>
                  <a:pt x="3181099" y="1068149"/>
                  <a:pt x="3208905" y="1066503"/>
                  <a:pt x="3241468" y="1065405"/>
                </a:cubicBezTo>
                <a:cubicBezTo>
                  <a:pt x="3252444" y="1063210"/>
                  <a:pt x="3260493" y="1059734"/>
                  <a:pt x="3265615" y="1054978"/>
                </a:cubicBezTo>
                <a:cubicBezTo>
                  <a:pt x="3270371" y="1050587"/>
                  <a:pt x="3276591" y="1050039"/>
                  <a:pt x="3284274" y="1053331"/>
                </a:cubicBezTo>
                <a:cubicBezTo>
                  <a:pt x="3290860" y="1056624"/>
                  <a:pt x="3298360" y="1064124"/>
                  <a:pt x="3306775" y="1075832"/>
                </a:cubicBezTo>
                <a:cubicBezTo>
                  <a:pt x="3314459" y="1087174"/>
                  <a:pt x="3318300" y="1095955"/>
                  <a:pt x="3318300" y="1102175"/>
                </a:cubicBezTo>
                <a:cubicBezTo>
                  <a:pt x="3318300" y="1107663"/>
                  <a:pt x="3316654" y="1112053"/>
                  <a:pt x="3313361" y="1115346"/>
                </a:cubicBezTo>
                <a:cubicBezTo>
                  <a:pt x="3313361" y="1115346"/>
                  <a:pt x="3312995" y="1115529"/>
                  <a:pt x="3312263" y="1115895"/>
                </a:cubicBezTo>
                <a:cubicBezTo>
                  <a:pt x="3341899" y="1115895"/>
                  <a:pt x="3371534" y="1115895"/>
                  <a:pt x="3401170" y="1115895"/>
                </a:cubicBezTo>
                <a:cubicBezTo>
                  <a:pt x="3401170" y="1024794"/>
                  <a:pt x="3401170" y="933875"/>
                  <a:pt x="3401170" y="843140"/>
                </a:cubicBezTo>
                <a:cubicBezTo>
                  <a:pt x="3310068" y="843140"/>
                  <a:pt x="3219333" y="843140"/>
                  <a:pt x="3128963" y="843140"/>
                </a:cubicBezTo>
                <a:close/>
                <a:moveTo>
                  <a:pt x="2852366" y="843140"/>
                </a:moveTo>
                <a:cubicBezTo>
                  <a:pt x="2852366" y="933509"/>
                  <a:pt x="2852366" y="1024428"/>
                  <a:pt x="2852366" y="1115895"/>
                </a:cubicBezTo>
                <a:cubicBezTo>
                  <a:pt x="2895173" y="1115895"/>
                  <a:pt x="2938345" y="1115895"/>
                  <a:pt x="2981884" y="1115895"/>
                </a:cubicBezTo>
                <a:cubicBezTo>
                  <a:pt x="2981884" y="1112236"/>
                  <a:pt x="2983164" y="1108761"/>
                  <a:pt x="2985725" y="1105468"/>
                </a:cubicBezTo>
                <a:cubicBezTo>
                  <a:pt x="2988286" y="1101077"/>
                  <a:pt x="2993774" y="1099980"/>
                  <a:pt x="3002189" y="1102175"/>
                </a:cubicBezTo>
                <a:cubicBezTo>
                  <a:pt x="3004750" y="1101077"/>
                  <a:pt x="3008226" y="1099980"/>
                  <a:pt x="3012617" y="1098882"/>
                </a:cubicBezTo>
                <a:cubicBezTo>
                  <a:pt x="3030178" y="1094126"/>
                  <a:pt x="3051033" y="1089187"/>
                  <a:pt x="3075180" y="1084064"/>
                </a:cubicBezTo>
                <a:cubicBezTo>
                  <a:pt x="3086156" y="1081869"/>
                  <a:pt x="3097864" y="1079674"/>
                  <a:pt x="3110304" y="1077479"/>
                </a:cubicBezTo>
                <a:cubicBezTo>
                  <a:pt x="3108840" y="1073088"/>
                  <a:pt x="3106096" y="1070344"/>
                  <a:pt x="3102072" y="1069247"/>
                </a:cubicBezTo>
                <a:cubicBezTo>
                  <a:pt x="3097315" y="1067051"/>
                  <a:pt x="3093839" y="1064124"/>
                  <a:pt x="3091644" y="1060466"/>
                </a:cubicBezTo>
                <a:cubicBezTo>
                  <a:pt x="3091278" y="1059368"/>
                  <a:pt x="3090913" y="1058819"/>
                  <a:pt x="3090547" y="1058819"/>
                </a:cubicBezTo>
                <a:cubicBezTo>
                  <a:pt x="3087985" y="1059185"/>
                  <a:pt x="3085425" y="1059185"/>
                  <a:pt x="3082863" y="1058819"/>
                </a:cubicBezTo>
                <a:cubicBezTo>
                  <a:pt x="3081766" y="1058454"/>
                  <a:pt x="3080485" y="1057356"/>
                  <a:pt x="3079022" y="1055527"/>
                </a:cubicBezTo>
                <a:cubicBezTo>
                  <a:pt x="3038410" y="1073088"/>
                  <a:pt x="3006946" y="1086077"/>
                  <a:pt x="2984628" y="1094492"/>
                </a:cubicBezTo>
                <a:cubicBezTo>
                  <a:pt x="2974749" y="1098882"/>
                  <a:pt x="2966517" y="1102541"/>
                  <a:pt x="2959931" y="1105468"/>
                </a:cubicBezTo>
                <a:cubicBezTo>
                  <a:pt x="2954077" y="1108029"/>
                  <a:pt x="2949138" y="1108395"/>
                  <a:pt x="2945114" y="1106565"/>
                </a:cubicBezTo>
                <a:cubicBezTo>
                  <a:pt x="2941821" y="1104370"/>
                  <a:pt x="2938345" y="1101626"/>
                  <a:pt x="2934686" y="1098333"/>
                </a:cubicBezTo>
                <a:cubicBezTo>
                  <a:pt x="2931028" y="1096138"/>
                  <a:pt x="2928832" y="1092845"/>
                  <a:pt x="2928101" y="1088455"/>
                </a:cubicBezTo>
                <a:cubicBezTo>
                  <a:pt x="2927735" y="1084796"/>
                  <a:pt x="2928832" y="1080955"/>
                  <a:pt x="2931394" y="1076930"/>
                </a:cubicBezTo>
                <a:cubicBezTo>
                  <a:pt x="2933955" y="1073637"/>
                  <a:pt x="2937248" y="1071442"/>
                  <a:pt x="2941272" y="1070344"/>
                </a:cubicBezTo>
                <a:cubicBezTo>
                  <a:pt x="2944931" y="1069247"/>
                  <a:pt x="2948955" y="1066320"/>
                  <a:pt x="2953346" y="1061563"/>
                </a:cubicBezTo>
                <a:cubicBezTo>
                  <a:pt x="2955541" y="1059002"/>
                  <a:pt x="2958834" y="1054978"/>
                  <a:pt x="2963224" y="1049490"/>
                </a:cubicBezTo>
                <a:cubicBezTo>
                  <a:pt x="2956639" y="1052051"/>
                  <a:pt x="2951516" y="1054795"/>
                  <a:pt x="2947858" y="1057722"/>
                </a:cubicBezTo>
                <a:cubicBezTo>
                  <a:pt x="2942370" y="1061015"/>
                  <a:pt x="2936699" y="1061380"/>
                  <a:pt x="2930845" y="1058819"/>
                </a:cubicBezTo>
                <a:cubicBezTo>
                  <a:pt x="2925357" y="1056624"/>
                  <a:pt x="2920966" y="1054063"/>
                  <a:pt x="2917673" y="1051136"/>
                </a:cubicBezTo>
                <a:cubicBezTo>
                  <a:pt x="2915112" y="1048575"/>
                  <a:pt x="2912551" y="1046014"/>
                  <a:pt x="2909990" y="1043453"/>
                </a:cubicBezTo>
                <a:cubicBezTo>
                  <a:pt x="2907795" y="1041258"/>
                  <a:pt x="2906149" y="1037050"/>
                  <a:pt x="2905051" y="1030830"/>
                </a:cubicBezTo>
                <a:cubicBezTo>
                  <a:pt x="2905051" y="1025342"/>
                  <a:pt x="2907978" y="1021318"/>
                  <a:pt x="2913832" y="1018757"/>
                </a:cubicBezTo>
                <a:cubicBezTo>
                  <a:pt x="2921515" y="1016561"/>
                  <a:pt x="2933223" y="1013269"/>
                  <a:pt x="2948955" y="1008878"/>
                </a:cubicBezTo>
                <a:cubicBezTo>
                  <a:pt x="2956639" y="1006683"/>
                  <a:pt x="2966151" y="1004122"/>
                  <a:pt x="2977493" y="1001195"/>
                </a:cubicBezTo>
                <a:cubicBezTo>
                  <a:pt x="2977127" y="996805"/>
                  <a:pt x="2976761" y="991865"/>
                  <a:pt x="2976395" y="986377"/>
                </a:cubicBezTo>
                <a:cubicBezTo>
                  <a:pt x="2976395" y="968816"/>
                  <a:pt x="2976213" y="953998"/>
                  <a:pt x="2975847" y="941924"/>
                </a:cubicBezTo>
                <a:cubicBezTo>
                  <a:pt x="2975847" y="929851"/>
                  <a:pt x="2976030" y="920521"/>
                  <a:pt x="2976395" y="913935"/>
                </a:cubicBezTo>
                <a:cubicBezTo>
                  <a:pt x="2976395" y="907350"/>
                  <a:pt x="2976395" y="901496"/>
                  <a:pt x="2976395" y="896373"/>
                </a:cubicBezTo>
                <a:cubicBezTo>
                  <a:pt x="2976395" y="890885"/>
                  <a:pt x="2976761" y="886678"/>
                  <a:pt x="2977493" y="883751"/>
                </a:cubicBezTo>
                <a:cubicBezTo>
                  <a:pt x="2977493" y="878263"/>
                  <a:pt x="2978225" y="873507"/>
                  <a:pt x="2979688" y="869482"/>
                </a:cubicBezTo>
                <a:cubicBezTo>
                  <a:pt x="2980054" y="865092"/>
                  <a:pt x="2981518" y="861616"/>
                  <a:pt x="2984079" y="859055"/>
                </a:cubicBezTo>
                <a:cubicBezTo>
                  <a:pt x="2986274" y="856860"/>
                  <a:pt x="2989018" y="855396"/>
                  <a:pt x="2992311" y="854664"/>
                </a:cubicBezTo>
                <a:cubicBezTo>
                  <a:pt x="2995604" y="854664"/>
                  <a:pt x="2999262" y="856128"/>
                  <a:pt x="3003287" y="859055"/>
                </a:cubicBezTo>
                <a:cubicBezTo>
                  <a:pt x="3005848" y="861250"/>
                  <a:pt x="3008958" y="863811"/>
                  <a:pt x="3012617" y="866738"/>
                </a:cubicBezTo>
                <a:cubicBezTo>
                  <a:pt x="3019568" y="866738"/>
                  <a:pt x="3030910" y="864909"/>
                  <a:pt x="3046642" y="861250"/>
                </a:cubicBezTo>
                <a:cubicBezTo>
                  <a:pt x="3065302" y="856860"/>
                  <a:pt x="3076644" y="853567"/>
                  <a:pt x="3080668" y="851372"/>
                </a:cubicBezTo>
                <a:cubicBezTo>
                  <a:pt x="3083961" y="849176"/>
                  <a:pt x="3087071" y="848079"/>
                  <a:pt x="3089998" y="848079"/>
                </a:cubicBezTo>
                <a:cubicBezTo>
                  <a:pt x="3093291" y="848079"/>
                  <a:pt x="3098230" y="851555"/>
                  <a:pt x="3104816" y="858506"/>
                </a:cubicBezTo>
                <a:cubicBezTo>
                  <a:pt x="3111401" y="865092"/>
                  <a:pt x="3112865" y="870763"/>
                  <a:pt x="3109206" y="875519"/>
                </a:cubicBezTo>
                <a:cubicBezTo>
                  <a:pt x="3105913" y="880275"/>
                  <a:pt x="3101706" y="883019"/>
                  <a:pt x="3096583" y="883751"/>
                </a:cubicBezTo>
                <a:cubicBezTo>
                  <a:pt x="3091827" y="884117"/>
                  <a:pt x="3086888" y="885580"/>
                  <a:pt x="3081766" y="888141"/>
                </a:cubicBezTo>
                <a:cubicBezTo>
                  <a:pt x="3077009" y="890337"/>
                  <a:pt x="3056704" y="894727"/>
                  <a:pt x="3020849" y="901313"/>
                </a:cubicBezTo>
                <a:cubicBezTo>
                  <a:pt x="3018653" y="901313"/>
                  <a:pt x="3017007" y="901496"/>
                  <a:pt x="3015909" y="901862"/>
                </a:cubicBezTo>
                <a:cubicBezTo>
                  <a:pt x="3015543" y="904057"/>
                  <a:pt x="3014995" y="908447"/>
                  <a:pt x="3014263" y="915033"/>
                </a:cubicBezTo>
                <a:cubicBezTo>
                  <a:pt x="3014263" y="921618"/>
                  <a:pt x="3014080" y="927655"/>
                  <a:pt x="3013714" y="933143"/>
                </a:cubicBezTo>
                <a:cubicBezTo>
                  <a:pt x="3013714" y="938631"/>
                  <a:pt x="3013714" y="943205"/>
                  <a:pt x="3013714" y="946863"/>
                </a:cubicBezTo>
                <a:cubicBezTo>
                  <a:pt x="3013714" y="950156"/>
                  <a:pt x="3013897" y="956559"/>
                  <a:pt x="3014263" y="966072"/>
                </a:cubicBezTo>
                <a:cubicBezTo>
                  <a:pt x="3014263" y="975218"/>
                  <a:pt x="3014629" y="981621"/>
                  <a:pt x="3015361" y="985280"/>
                </a:cubicBezTo>
                <a:cubicBezTo>
                  <a:pt x="3015361" y="987475"/>
                  <a:pt x="3015543" y="989670"/>
                  <a:pt x="3015909" y="991865"/>
                </a:cubicBezTo>
                <a:cubicBezTo>
                  <a:pt x="3036032" y="987475"/>
                  <a:pt x="3051216" y="984182"/>
                  <a:pt x="3061460" y="981987"/>
                </a:cubicBezTo>
                <a:cubicBezTo>
                  <a:pt x="3072436" y="979792"/>
                  <a:pt x="3081583" y="977414"/>
                  <a:pt x="3088900" y="974852"/>
                </a:cubicBezTo>
                <a:cubicBezTo>
                  <a:pt x="3093291" y="973389"/>
                  <a:pt x="3097132" y="973023"/>
                  <a:pt x="3100425" y="973755"/>
                </a:cubicBezTo>
                <a:cubicBezTo>
                  <a:pt x="3102986" y="974852"/>
                  <a:pt x="3105730" y="976499"/>
                  <a:pt x="3108657" y="978694"/>
                </a:cubicBezTo>
                <a:cubicBezTo>
                  <a:pt x="3110852" y="980889"/>
                  <a:pt x="3112682" y="983084"/>
                  <a:pt x="3114145" y="985280"/>
                </a:cubicBezTo>
                <a:cubicBezTo>
                  <a:pt x="3115243" y="987475"/>
                  <a:pt x="3115243" y="990036"/>
                  <a:pt x="3114145" y="992963"/>
                </a:cubicBezTo>
                <a:cubicBezTo>
                  <a:pt x="3113048" y="995524"/>
                  <a:pt x="3109206" y="997719"/>
                  <a:pt x="3102620" y="999549"/>
                </a:cubicBezTo>
                <a:cubicBezTo>
                  <a:pt x="3099327" y="999549"/>
                  <a:pt x="3095303" y="1000463"/>
                  <a:pt x="3090547" y="1002293"/>
                </a:cubicBezTo>
                <a:cubicBezTo>
                  <a:pt x="3094937" y="1005951"/>
                  <a:pt x="3098596" y="1009793"/>
                  <a:pt x="3101523" y="1013817"/>
                </a:cubicBezTo>
                <a:cubicBezTo>
                  <a:pt x="3105182" y="1018574"/>
                  <a:pt x="3107560" y="1024245"/>
                  <a:pt x="3108657" y="1030830"/>
                </a:cubicBezTo>
                <a:cubicBezTo>
                  <a:pt x="3108657" y="1030830"/>
                  <a:pt x="3109206" y="1031013"/>
                  <a:pt x="3110304" y="1031379"/>
                </a:cubicBezTo>
                <a:cubicBezTo>
                  <a:pt x="3113596" y="1031379"/>
                  <a:pt x="3117255" y="1031562"/>
                  <a:pt x="3121280" y="1031928"/>
                </a:cubicBezTo>
                <a:cubicBezTo>
                  <a:pt x="3121646" y="1031928"/>
                  <a:pt x="3122743" y="1032111"/>
                  <a:pt x="3124572" y="1032477"/>
                </a:cubicBezTo>
                <a:cubicBezTo>
                  <a:pt x="3124572" y="969547"/>
                  <a:pt x="3124572" y="906435"/>
                  <a:pt x="3124572" y="843140"/>
                </a:cubicBezTo>
                <a:cubicBezTo>
                  <a:pt x="3033471" y="843140"/>
                  <a:pt x="2942736" y="843140"/>
                  <a:pt x="2852366" y="843140"/>
                </a:cubicBezTo>
                <a:close/>
                <a:moveTo>
                  <a:pt x="2414588" y="843140"/>
                </a:moveTo>
                <a:cubicBezTo>
                  <a:pt x="2414588" y="901679"/>
                  <a:pt x="2414588" y="960584"/>
                  <a:pt x="2414588" y="1019854"/>
                </a:cubicBezTo>
                <a:cubicBezTo>
                  <a:pt x="2421174" y="1001195"/>
                  <a:pt x="2430869" y="979609"/>
                  <a:pt x="2443674" y="955095"/>
                </a:cubicBezTo>
                <a:cubicBezTo>
                  <a:pt x="2459041" y="923265"/>
                  <a:pt x="2472761" y="900032"/>
                  <a:pt x="2484835" y="885397"/>
                </a:cubicBezTo>
                <a:cubicBezTo>
                  <a:pt x="2490323" y="877714"/>
                  <a:pt x="2493616" y="871311"/>
                  <a:pt x="2494713" y="866189"/>
                </a:cubicBezTo>
                <a:cubicBezTo>
                  <a:pt x="2495811" y="861433"/>
                  <a:pt x="2498372" y="858323"/>
                  <a:pt x="2502396" y="856860"/>
                </a:cubicBezTo>
                <a:cubicBezTo>
                  <a:pt x="2506787" y="855762"/>
                  <a:pt x="2512092" y="856311"/>
                  <a:pt x="2518312" y="858506"/>
                </a:cubicBezTo>
                <a:cubicBezTo>
                  <a:pt x="2523800" y="860701"/>
                  <a:pt x="2529288" y="862348"/>
                  <a:pt x="2534776" y="863445"/>
                </a:cubicBezTo>
                <a:cubicBezTo>
                  <a:pt x="2539532" y="863811"/>
                  <a:pt x="2544654" y="867653"/>
                  <a:pt x="2550142" y="874970"/>
                </a:cubicBezTo>
                <a:cubicBezTo>
                  <a:pt x="2554899" y="881922"/>
                  <a:pt x="2555996" y="889056"/>
                  <a:pt x="2553435" y="896373"/>
                </a:cubicBezTo>
                <a:cubicBezTo>
                  <a:pt x="2551240" y="902959"/>
                  <a:pt x="2548313" y="908630"/>
                  <a:pt x="2544654" y="913386"/>
                </a:cubicBezTo>
                <a:cubicBezTo>
                  <a:pt x="2531483" y="930216"/>
                  <a:pt x="2516483" y="954730"/>
                  <a:pt x="2499652" y="986926"/>
                </a:cubicBezTo>
                <a:cubicBezTo>
                  <a:pt x="2514287" y="982536"/>
                  <a:pt x="2526727" y="978694"/>
                  <a:pt x="2536971" y="975401"/>
                </a:cubicBezTo>
                <a:cubicBezTo>
                  <a:pt x="2557094" y="967718"/>
                  <a:pt x="2570631" y="959669"/>
                  <a:pt x="2577583" y="951254"/>
                </a:cubicBezTo>
                <a:cubicBezTo>
                  <a:pt x="2583071" y="945400"/>
                  <a:pt x="2590937" y="944485"/>
                  <a:pt x="2601181" y="948510"/>
                </a:cubicBezTo>
                <a:cubicBezTo>
                  <a:pt x="2611060" y="952900"/>
                  <a:pt x="2618560" y="958388"/>
                  <a:pt x="2623682" y="964974"/>
                </a:cubicBezTo>
                <a:cubicBezTo>
                  <a:pt x="2628073" y="971560"/>
                  <a:pt x="2630451" y="977596"/>
                  <a:pt x="2630817" y="983084"/>
                </a:cubicBezTo>
                <a:cubicBezTo>
                  <a:pt x="2630817" y="988573"/>
                  <a:pt x="2628804" y="994061"/>
                  <a:pt x="2624780" y="999549"/>
                </a:cubicBezTo>
                <a:cubicBezTo>
                  <a:pt x="2619292" y="1008329"/>
                  <a:pt x="2610877" y="1013635"/>
                  <a:pt x="2599535" y="1015464"/>
                </a:cubicBezTo>
                <a:cubicBezTo>
                  <a:pt x="2588559" y="1016927"/>
                  <a:pt x="2575936" y="1020769"/>
                  <a:pt x="2561667" y="1026989"/>
                </a:cubicBezTo>
                <a:cubicBezTo>
                  <a:pt x="2561301" y="1026989"/>
                  <a:pt x="2560753" y="1026989"/>
                  <a:pt x="2560021" y="1026989"/>
                </a:cubicBezTo>
                <a:cubicBezTo>
                  <a:pt x="2562582" y="1032477"/>
                  <a:pt x="2564045" y="1038879"/>
                  <a:pt x="2564411" y="1046197"/>
                </a:cubicBezTo>
                <a:cubicBezTo>
                  <a:pt x="2564411" y="1054246"/>
                  <a:pt x="2563863" y="1060832"/>
                  <a:pt x="2562765" y="1065954"/>
                </a:cubicBezTo>
                <a:cubicBezTo>
                  <a:pt x="2560204" y="1074735"/>
                  <a:pt x="2557094" y="1091565"/>
                  <a:pt x="2553435" y="1116444"/>
                </a:cubicBezTo>
                <a:cubicBezTo>
                  <a:pt x="2597340" y="1116444"/>
                  <a:pt x="2641793" y="1116261"/>
                  <a:pt x="2686795" y="1115895"/>
                </a:cubicBezTo>
                <a:cubicBezTo>
                  <a:pt x="2686795" y="1024794"/>
                  <a:pt x="2686795" y="933875"/>
                  <a:pt x="2686795" y="843140"/>
                </a:cubicBezTo>
                <a:cubicBezTo>
                  <a:pt x="2595693" y="843140"/>
                  <a:pt x="2504958" y="843140"/>
                  <a:pt x="2414588" y="843140"/>
                </a:cubicBezTo>
                <a:close/>
                <a:moveTo>
                  <a:pt x="2137991" y="843140"/>
                </a:moveTo>
                <a:cubicBezTo>
                  <a:pt x="2137991" y="933509"/>
                  <a:pt x="2137991" y="1024428"/>
                  <a:pt x="2137991" y="1115895"/>
                </a:cubicBezTo>
                <a:cubicBezTo>
                  <a:pt x="2158845" y="1115895"/>
                  <a:pt x="2180066" y="1115895"/>
                  <a:pt x="2201652" y="1115895"/>
                </a:cubicBezTo>
                <a:cubicBezTo>
                  <a:pt x="2201652" y="1108944"/>
                  <a:pt x="2202018" y="1101809"/>
                  <a:pt x="2202750" y="1094492"/>
                </a:cubicBezTo>
                <a:cubicBezTo>
                  <a:pt x="2201652" y="1075466"/>
                  <a:pt x="2203664" y="1060283"/>
                  <a:pt x="2208787" y="1048941"/>
                </a:cubicBezTo>
                <a:cubicBezTo>
                  <a:pt x="2214275" y="1037965"/>
                  <a:pt x="2222507" y="1034489"/>
                  <a:pt x="2233483" y="1038514"/>
                </a:cubicBezTo>
                <a:cubicBezTo>
                  <a:pt x="2238971" y="1040709"/>
                  <a:pt x="2244093" y="1043453"/>
                  <a:pt x="2248849" y="1046746"/>
                </a:cubicBezTo>
                <a:cubicBezTo>
                  <a:pt x="2256898" y="1041989"/>
                  <a:pt x="2265679" y="1036501"/>
                  <a:pt x="2275192" y="1030282"/>
                </a:cubicBezTo>
                <a:cubicBezTo>
                  <a:pt x="2282143" y="1024794"/>
                  <a:pt x="2288729" y="1020220"/>
                  <a:pt x="2294949" y="1016561"/>
                </a:cubicBezTo>
                <a:cubicBezTo>
                  <a:pt x="2298607" y="1011073"/>
                  <a:pt x="2302449" y="1004671"/>
                  <a:pt x="2306474" y="997353"/>
                </a:cubicBezTo>
                <a:cubicBezTo>
                  <a:pt x="2313425" y="983084"/>
                  <a:pt x="2319828" y="970096"/>
                  <a:pt x="2325682" y="958388"/>
                </a:cubicBezTo>
                <a:cubicBezTo>
                  <a:pt x="2331170" y="946315"/>
                  <a:pt x="2333731" y="939546"/>
                  <a:pt x="2333365" y="938083"/>
                </a:cubicBezTo>
                <a:cubicBezTo>
                  <a:pt x="2330072" y="935887"/>
                  <a:pt x="2319279" y="940644"/>
                  <a:pt x="2300986" y="952351"/>
                </a:cubicBezTo>
                <a:cubicBezTo>
                  <a:pt x="2283424" y="964425"/>
                  <a:pt x="2265130" y="973389"/>
                  <a:pt x="2246105" y="979243"/>
                </a:cubicBezTo>
                <a:cubicBezTo>
                  <a:pt x="2240251" y="980706"/>
                  <a:pt x="2234397" y="980706"/>
                  <a:pt x="2228543" y="979243"/>
                </a:cubicBezTo>
                <a:cubicBezTo>
                  <a:pt x="2223056" y="977048"/>
                  <a:pt x="2217750" y="970096"/>
                  <a:pt x="2212628" y="958388"/>
                </a:cubicBezTo>
                <a:cubicBezTo>
                  <a:pt x="2208238" y="946315"/>
                  <a:pt x="2207689" y="937168"/>
                  <a:pt x="2210982" y="930948"/>
                </a:cubicBezTo>
                <a:cubicBezTo>
                  <a:pt x="2214275" y="925460"/>
                  <a:pt x="2220495" y="922533"/>
                  <a:pt x="2229641" y="922167"/>
                </a:cubicBezTo>
                <a:cubicBezTo>
                  <a:pt x="2249764" y="920704"/>
                  <a:pt x="2271899" y="916313"/>
                  <a:pt x="2296046" y="908996"/>
                </a:cubicBezTo>
                <a:cubicBezTo>
                  <a:pt x="2319096" y="902410"/>
                  <a:pt x="2335194" y="894544"/>
                  <a:pt x="2344341" y="885397"/>
                </a:cubicBezTo>
                <a:cubicBezTo>
                  <a:pt x="2355317" y="878812"/>
                  <a:pt x="2365744" y="877897"/>
                  <a:pt x="2375623" y="882653"/>
                </a:cubicBezTo>
                <a:cubicBezTo>
                  <a:pt x="2384770" y="887044"/>
                  <a:pt x="2392087" y="896008"/>
                  <a:pt x="2397575" y="909545"/>
                </a:cubicBezTo>
                <a:cubicBezTo>
                  <a:pt x="2402331" y="921984"/>
                  <a:pt x="2401783" y="938631"/>
                  <a:pt x="2395929" y="959486"/>
                </a:cubicBezTo>
                <a:cubicBezTo>
                  <a:pt x="2388245" y="971560"/>
                  <a:pt x="2377269" y="987109"/>
                  <a:pt x="2363000" y="1006134"/>
                </a:cubicBezTo>
                <a:cubicBezTo>
                  <a:pt x="2357512" y="1012720"/>
                  <a:pt x="2352207" y="1018574"/>
                  <a:pt x="2347085" y="1023696"/>
                </a:cubicBezTo>
                <a:cubicBezTo>
                  <a:pt x="2347085" y="1023696"/>
                  <a:pt x="2347268" y="1024245"/>
                  <a:pt x="2347634" y="1025342"/>
                </a:cubicBezTo>
                <a:cubicBezTo>
                  <a:pt x="2347634" y="1026806"/>
                  <a:pt x="2347634" y="1029916"/>
                  <a:pt x="2347634" y="1034672"/>
                </a:cubicBezTo>
                <a:cubicBezTo>
                  <a:pt x="2347634" y="1038331"/>
                  <a:pt x="2346170" y="1041441"/>
                  <a:pt x="2343244" y="1044002"/>
                </a:cubicBezTo>
                <a:cubicBezTo>
                  <a:pt x="2326413" y="1058636"/>
                  <a:pt x="2310681" y="1070161"/>
                  <a:pt x="2296046" y="1078576"/>
                </a:cubicBezTo>
                <a:cubicBezTo>
                  <a:pt x="2282509" y="1085162"/>
                  <a:pt x="2270070" y="1091199"/>
                  <a:pt x="2258728" y="1096687"/>
                </a:cubicBezTo>
                <a:cubicBezTo>
                  <a:pt x="2257630" y="1101077"/>
                  <a:pt x="2256715" y="1107480"/>
                  <a:pt x="2255984" y="1115895"/>
                </a:cubicBezTo>
                <a:cubicBezTo>
                  <a:pt x="2294766" y="1115895"/>
                  <a:pt x="2334463" y="1115895"/>
                  <a:pt x="2375074" y="1115895"/>
                </a:cubicBezTo>
                <a:cubicBezTo>
                  <a:pt x="2370684" y="1113334"/>
                  <a:pt x="2365927" y="1110956"/>
                  <a:pt x="2360805" y="1108761"/>
                </a:cubicBezTo>
                <a:cubicBezTo>
                  <a:pt x="2351658" y="1106565"/>
                  <a:pt x="2344158" y="1101626"/>
                  <a:pt x="2338304" y="1093943"/>
                </a:cubicBezTo>
                <a:cubicBezTo>
                  <a:pt x="2332816" y="1086260"/>
                  <a:pt x="2330621" y="1079491"/>
                  <a:pt x="2331719" y="1073637"/>
                </a:cubicBezTo>
                <a:cubicBezTo>
                  <a:pt x="2332816" y="1068149"/>
                  <a:pt x="2336109" y="1063027"/>
                  <a:pt x="2341597" y="1058271"/>
                </a:cubicBezTo>
                <a:cubicBezTo>
                  <a:pt x="2346353" y="1053880"/>
                  <a:pt x="2351292" y="1051136"/>
                  <a:pt x="2356415" y="1050039"/>
                </a:cubicBezTo>
                <a:cubicBezTo>
                  <a:pt x="2361171" y="1048941"/>
                  <a:pt x="2369586" y="1051685"/>
                  <a:pt x="2381660" y="1058271"/>
                </a:cubicBezTo>
                <a:cubicBezTo>
                  <a:pt x="2388245" y="1060832"/>
                  <a:pt x="2394465" y="1064124"/>
                  <a:pt x="2400319" y="1068149"/>
                </a:cubicBezTo>
                <a:cubicBezTo>
                  <a:pt x="2402514" y="1060100"/>
                  <a:pt x="2405258" y="1050770"/>
                  <a:pt x="2408551" y="1040160"/>
                </a:cubicBezTo>
                <a:cubicBezTo>
                  <a:pt x="2408551" y="1038696"/>
                  <a:pt x="2409100" y="1036684"/>
                  <a:pt x="2410197" y="1034123"/>
                </a:cubicBezTo>
                <a:cubicBezTo>
                  <a:pt x="2410197" y="970462"/>
                  <a:pt x="2410197" y="906801"/>
                  <a:pt x="2410197" y="843140"/>
                </a:cubicBezTo>
                <a:cubicBezTo>
                  <a:pt x="2319096" y="843140"/>
                  <a:pt x="2228361" y="843140"/>
                  <a:pt x="2137991" y="843140"/>
                </a:cubicBezTo>
                <a:close/>
                <a:moveTo>
                  <a:pt x="1709738" y="843140"/>
                </a:moveTo>
                <a:cubicBezTo>
                  <a:pt x="1709738" y="858506"/>
                  <a:pt x="1709738" y="874055"/>
                  <a:pt x="1709738" y="889788"/>
                </a:cubicBezTo>
                <a:cubicBezTo>
                  <a:pt x="1721812" y="886495"/>
                  <a:pt x="1730593" y="883019"/>
                  <a:pt x="1736081" y="879361"/>
                </a:cubicBezTo>
                <a:cubicBezTo>
                  <a:pt x="1740837" y="876068"/>
                  <a:pt x="1745959" y="875885"/>
                  <a:pt x="1751447" y="878812"/>
                </a:cubicBezTo>
                <a:cubicBezTo>
                  <a:pt x="1756203" y="882105"/>
                  <a:pt x="1762057" y="884666"/>
                  <a:pt x="1769009" y="886495"/>
                </a:cubicBezTo>
                <a:cubicBezTo>
                  <a:pt x="1774863" y="887959"/>
                  <a:pt x="1780168" y="891983"/>
                  <a:pt x="1784924" y="898569"/>
                </a:cubicBezTo>
                <a:cubicBezTo>
                  <a:pt x="1789314" y="904423"/>
                  <a:pt x="1791327" y="911740"/>
                  <a:pt x="1790961" y="920521"/>
                </a:cubicBezTo>
                <a:cubicBezTo>
                  <a:pt x="1790961" y="928570"/>
                  <a:pt x="1787851" y="934973"/>
                  <a:pt x="1781631" y="939729"/>
                </a:cubicBezTo>
                <a:cubicBezTo>
                  <a:pt x="1773582" y="944485"/>
                  <a:pt x="1762423" y="949425"/>
                  <a:pt x="1748154" y="954547"/>
                </a:cubicBezTo>
                <a:cubicBezTo>
                  <a:pt x="1748520" y="957839"/>
                  <a:pt x="1749069" y="961864"/>
                  <a:pt x="1749801" y="966620"/>
                </a:cubicBezTo>
                <a:cubicBezTo>
                  <a:pt x="1749801" y="977596"/>
                  <a:pt x="1746325" y="989670"/>
                  <a:pt x="1739373" y="1002841"/>
                </a:cubicBezTo>
                <a:cubicBezTo>
                  <a:pt x="1732788" y="1014183"/>
                  <a:pt x="1726568" y="1025891"/>
                  <a:pt x="1720714" y="1037965"/>
                </a:cubicBezTo>
                <a:cubicBezTo>
                  <a:pt x="1738276" y="1033574"/>
                  <a:pt x="1752362" y="1030099"/>
                  <a:pt x="1762972" y="1027538"/>
                </a:cubicBezTo>
                <a:cubicBezTo>
                  <a:pt x="1778704" y="1023879"/>
                  <a:pt x="1791876" y="1020220"/>
                  <a:pt x="1802486" y="1016561"/>
                </a:cubicBezTo>
                <a:cubicBezTo>
                  <a:pt x="1814559" y="1013269"/>
                  <a:pt x="1824438" y="1012903"/>
                  <a:pt x="1832121" y="1015464"/>
                </a:cubicBezTo>
                <a:cubicBezTo>
                  <a:pt x="1839073" y="1018025"/>
                  <a:pt x="1845841" y="1022598"/>
                  <a:pt x="1852427" y="1029184"/>
                </a:cubicBezTo>
                <a:cubicBezTo>
                  <a:pt x="1857915" y="1034672"/>
                  <a:pt x="1862305" y="1040343"/>
                  <a:pt x="1865598" y="1046197"/>
                </a:cubicBezTo>
                <a:cubicBezTo>
                  <a:pt x="1867794" y="1051685"/>
                  <a:pt x="1867245" y="1058271"/>
                  <a:pt x="1863952" y="1065954"/>
                </a:cubicBezTo>
                <a:cubicBezTo>
                  <a:pt x="1860659" y="1072539"/>
                  <a:pt x="1850781" y="1077296"/>
                  <a:pt x="1834316" y="1080223"/>
                </a:cubicBezTo>
                <a:cubicBezTo>
                  <a:pt x="1814559" y="1082418"/>
                  <a:pt x="1775229" y="1091016"/>
                  <a:pt x="1716324" y="1106016"/>
                </a:cubicBezTo>
                <a:cubicBezTo>
                  <a:pt x="1714129" y="1106016"/>
                  <a:pt x="1711933" y="1106382"/>
                  <a:pt x="1709738" y="1107114"/>
                </a:cubicBezTo>
                <a:cubicBezTo>
                  <a:pt x="1709738" y="1108212"/>
                  <a:pt x="1710104" y="1109858"/>
                  <a:pt x="1710836" y="1112053"/>
                </a:cubicBezTo>
                <a:cubicBezTo>
                  <a:pt x="1715226" y="1108761"/>
                  <a:pt x="1722177" y="1107663"/>
                  <a:pt x="1731690" y="1108761"/>
                </a:cubicBezTo>
                <a:cubicBezTo>
                  <a:pt x="1739373" y="1108761"/>
                  <a:pt x="1746142" y="1111139"/>
                  <a:pt x="1751996" y="1115895"/>
                </a:cubicBezTo>
                <a:cubicBezTo>
                  <a:pt x="1828097" y="1115895"/>
                  <a:pt x="1904746" y="1115895"/>
                  <a:pt x="1981945" y="1115895"/>
                </a:cubicBezTo>
                <a:cubicBezTo>
                  <a:pt x="1981945" y="1024794"/>
                  <a:pt x="1981945" y="933875"/>
                  <a:pt x="1981945" y="843140"/>
                </a:cubicBezTo>
                <a:cubicBezTo>
                  <a:pt x="1890843" y="843140"/>
                  <a:pt x="1800108" y="843140"/>
                  <a:pt x="1709738" y="843140"/>
                </a:cubicBezTo>
                <a:close/>
                <a:moveTo>
                  <a:pt x="1433141" y="843140"/>
                </a:moveTo>
                <a:cubicBezTo>
                  <a:pt x="1433141" y="933509"/>
                  <a:pt x="1433141" y="1024428"/>
                  <a:pt x="1433141" y="1115895"/>
                </a:cubicBezTo>
                <a:cubicBezTo>
                  <a:pt x="1469362" y="1115895"/>
                  <a:pt x="1505766" y="1115895"/>
                  <a:pt x="1542353" y="1115895"/>
                </a:cubicBezTo>
                <a:cubicBezTo>
                  <a:pt x="1540158" y="1112602"/>
                  <a:pt x="1539060" y="1107663"/>
                  <a:pt x="1539060" y="1101077"/>
                </a:cubicBezTo>
                <a:cubicBezTo>
                  <a:pt x="1539060" y="1093028"/>
                  <a:pt x="1543450" y="1087540"/>
                  <a:pt x="1552231" y="1084613"/>
                </a:cubicBezTo>
                <a:cubicBezTo>
                  <a:pt x="1563207" y="1080955"/>
                  <a:pt x="1579855" y="1075832"/>
                  <a:pt x="1602173" y="1069247"/>
                </a:cubicBezTo>
                <a:cubicBezTo>
                  <a:pt x="1615710" y="1064856"/>
                  <a:pt x="1632722" y="1060100"/>
                  <a:pt x="1653211" y="1054978"/>
                </a:cubicBezTo>
                <a:cubicBezTo>
                  <a:pt x="1662358" y="1033026"/>
                  <a:pt x="1671871" y="1009427"/>
                  <a:pt x="1681749" y="984182"/>
                </a:cubicBezTo>
                <a:cubicBezTo>
                  <a:pt x="1682847" y="980889"/>
                  <a:pt x="1683761" y="977596"/>
                  <a:pt x="1684493" y="974304"/>
                </a:cubicBezTo>
                <a:cubicBezTo>
                  <a:pt x="1677907" y="975401"/>
                  <a:pt x="1672602" y="976499"/>
                  <a:pt x="1668578" y="977596"/>
                </a:cubicBezTo>
                <a:cubicBezTo>
                  <a:pt x="1660529" y="978694"/>
                  <a:pt x="1653760" y="978145"/>
                  <a:pt x="1648272" y="975950"/>
                </a:cubicBezTo>
                <a:cubicBezTo>
                  <a:pt x="1643516" y="973755"/>
                  <a:pt x="1638577" y="971560"/>
                  <a:pt x="1633454" y="969364"/>
                </a:cubicBezTo>
                <a:cubicBezTo>
                  <a:pt x="1629064" y="967169"/>
                  <a:pt x="1624856" y="964059"/>
                  <a:pt x="1620832" y="960035"/>
                </a:cubicBezTo>
                <a:cubicBezTo>
                  <a:pt x="1617173" y="956376"/>
                  <a:pt x="1614978" y="951803"/>
                  <a:pt x="1614246" y="946315"/>
                </a:cubicBezTo>
                <a:cubicBezTo>
                  <a:pt x="1614246" y="941558"/>
                  <a:pt x="1612417" y="936802"/>
                  <a:pt x="1608758" y="932046"/>
                </a:cubicBezTo>
                <a:cubicBezTo>
                  <a:pt x="1605465" y="928387"/>
                  <a:pt x="1605282" y="923814"/>
                  <a:pt x="1608209" y="918326"/>
                </a:cubicBezTo>
                <a:cubicBezTo>
                  <a:pt x="1611502" y="913569"/>
                  <a:pt x="1614978" y="910825"/>
                  <a:pt x="1618637" y="910094"/>
                </a:cubicBezTo>
                <a:cubicBezTo>
                  <a:pt x="1627417" y="908996"/>
                  <a:pt x="1635101" y="907532"/>
                  <a:pt x="1641686" y="905703"/>
                </a:cubicBezTo>
                <a:cubicBezTo>
                  <a:pt x="1648272" y="904240"/>
                  <a:pt x="1655955" y="902776"/>
                  <a:pt x="1664736" y="901313"/>
                </a:cubicBezTo>
                <a:cubicBezTo>
                  <a:pt x="1673517" y="900215"/>
                  <a:pt x="1686140" y="897288"/>
                  <a:pt x="1702604" y="892532"/>
                </a:cubicBezTo>
                <a:cubicBezTo>
                  <a:pt x="1702969" y="892532"/>
                  <a:pt x="1703884" y="892166"/>
                  <a:pt x="1705348" y="891434"/>
                </a:cubicBezTo>
                <a:cubicBezTo>
                  <a:pt x="1705348" y="874970"/>
                  <a:pt x="1705348" y="858872"/>
                  <a:pt x="1705348" y="843140"/>
                </a:cubicBezTo>
                <a:cubicBezTo>
                  <a:pt x="1614246" y="843140"/>
                  <a:pt x="1523511" y="843140"/>
                  <a:pt x="1433141" y="843140"/>
                </a:cubicBezTo>
                <a:close/>
                <a:moveTo>
                  <a:pt x="995363" y="843140"/>
                </a:moveTo>
                <a:cubicBezTo>
                  <a:pt x="995363" y="849725"/>
                  <a:pt x="995363" y="856860"/>
                  <a:pt x="995363" y="864543"/>
                </a:cubicBezTo>
                <a:cubicBezTo>
                  <a:pt x="1001949" y="868933"/>
                  <a:pt x="1006888" y="874055"/>
                  <a:pt x="1010181" y="879909"/>
                </a:cubicBezTo>
                <a:cubicBezTo>
                  <a:pt x="1010547" y="882105"/>
                  <a:pt x="1011461" y="886129"/>
                  <a:pt x="1012925" y="891983"/>
                </a:cubicBezTo>
                <a:cubicBezTo>
                  <a:pt x="1014388" y="891983"/>
                  <a:pt x="1016400" y="891983"/>
                  <a:pt x="1018962" y="891983"/>
                </a:cubicBezTo>
                <a:cubicBezTo>
                  <a:pt x="1036523" y="890885"/>
                  <a:pt x="1048231" y="889422"/>
                  <a:pt x="1054085" y="887593"/>
                </a:cubicBezTo>
                <a:cubicBezTo>
                  <a:pt x="1056280" y="887227"/>
                  <a:pt x="1058475" y="886312"/>
                  <a:pt x="1060671" y="884849"/>
                </a:cubicBezTo>
                <a:cubicBezTo>
                  <a:pt x="1062134" y="883751"/>
                  <a:pt x="1065061" y="884483"/>
                  <a:pt x="1069451" y="887044"/>
                </a:cubicBezTo>
                <a:cubicBezTo>
                  <a:pt x="1073110" y="889239"/>
                  <a:pt x="1078964" y="891251"/>
                  <a:pt x="1087013" y="893081"/>
                </a:cubicBezTo>
                <a:cubicBezTo>
                  <a:pt x="1094696" y="894178"/>
                  <a:pt x="1100367" y="896922"/>
                  <a:pt x="1104026" y="901313"/>
                </a:cubicBezTo>
                <a:cubicBezTo>
                  <a:pt x="1107319" y="905703"/>
                  <a:pt x="1108782" y="911923"/>
                  <a:pt x="1108417" y="919972"/>
                </a:cubicBezTo>
                <a:cubicBezTo>
                  <a:pt x="1108051" y="927655"/>
                  <a:pt x="1105855" y="932777"/>
                  <a:pt x="1101831" y="935339"/>
                </a:cubicBezTo>
                <a:cubicBezTo>
                  <a:pt x="1098538" y="937534"/>
                  <a:pt x="1094696" y="939180"/>
                  <a:pt x="1090306" y="940278"/>
                </a:cubicBezTo>
                <a:cubicBezTo>
                  <a:pt x="1086647" y="941375"/>
                  <a:pt x="1080793" y="940278"/>
                  <a:pt x="1072744" y="936985"/>
                </a:cubicBezTo>
                <a:cubicBezTo>
                  <a:pt x="1068354" y="935887"/>
                  <a:pt x="1055548" y="937168"/>
                  <a:pt x="1034328" y="940827"/>
                </a:cubicBezTo>
                <a:cubicBezTo>
                  <a:pt x="1027742" y="941924"/>
                  <a:pt x="1021523" y="943022"/>
                  <a:pt x="1015669" y="944119"/>
                </a:cubicBezTo>
                <a:cubicBezTo>
                  <a:pt x="1015303" y="950705"/>
                  <a:pt x="1013839" y="955827"/>
                  <a:pt x="1011278" y="959486"/>
                </a:cubicBezTo>
                <a:cubicBezTo>
                  <a:pt x="1007620" y="966437"/>
                  <a:pt x="1003778" y="971011"/>
                  <a:pt x="999753" y="973206"/>
                </a:cubicBezTo>
                <a:cubicBezTo>
                  <a:pt x="998290" y="973206"/>
                  <a:pt x="996826" y="973938"/>
                  <a:pt x="995363" y="975401"/>
                </a:cubicBezTo>
                <a:cubicBezTo>
                  <a:pt x="995363" y="993329"/>
                  <a:pt x="995363" y="1011988"/>
                  <a:pt x="995363" y="1031379"/>
                </a:cubicBezTo>
                <a:cubicBezTo>
                  <a:pt x="997558" y="1029184"/>
                  <a:pt x="1000302" y="1026440"/>
                  <a:pt x="1003595" y="1023147"/>
                </a:cubicBezTo>
                <a:cubicBezTo>
                  <a:pt x="1014571" y="1011073"/>
                  <a:pt x="1024450" y="999914"/>
                  <a:pt x="1033230" y="989670"/>
                </a:cubicBezTo>
                <a:cubicBezTo>
                  <a:pt x="1041280" y="979792"/>
                  <a:pt x="1048597" y="971377"/>
                  <a:pt x="1055183" y="964425"/>
                </a:cubicBezTo>
                <a:cubicBezTo>
                  <a:pt x="1061768" y="957474"/>
                  <a:pt x="1069086" y="956376"/>
                  <a:pt x="1077135" y="961132"/>
                </a:cubicBezTo>
                <a:cubicBezTo>
                  <a:pt x="1084818" y="966620"/>
                  <a:pt x="1090489" y="972657"/>
                  <a:pt x="1094148" y="979243"/>
                </a:cubicBezTo>
                <a:cubicBezTo>
                  <a:pt x="1097440" y="985828"/>
                  <a:pt x="1097075" y="991499"/>
                  <a:pt x="1093050" y="996256"/>
                </a:cubicBezTo>
                <a:cubicBezTo>
                  <a:pt x="1089391" y="1000646"/>
                  <a:pt x="1084635" y="1004488"/>
                  <a:pt x="1078781" y="1007781"/>
                </a:cubicBezTo>
                <a:cubicBezTo>
                  <a:pt x="1072195" y="1011073"/>
                  <a:pt x="1059756" y="1019671"/>
                  <a:pt x="1041462" y="1033574"/>
                </a:cubicBezTo>
                <a:cubicBezTo>
                  <a:pt x="1037072" y="1036135"/>
                  <a:pt x="1033230" y="1038879"/>
                  <a:pt x="1029938" y="1041806"/>
                </a:cubicBezTo>
                <a:cubicBezTo>
                  <a:pt x="1043475" y="1040709"/>
                  <a:pt x="1057195" y="1039794"/>
                  <a:pt x="1071098" y="1039062"/>
                </a:cubicBezTo>
                <a:cubicBezTo>
                  <a:pt x="1127442" y="1035770"/>
                  <a:pt x="1159821" y="1032477"/>
                  <a:pt x="1168236" y="1029184"/>
                </a:cubicBezTo>
                <a:cubicBezTo>
                  <a:pt x="1175188" y="1025891"/>
                  <a:pt x="1183603" y="1025342"/>
                  <a:pt x="1193481" y="1027538"/>
                </a:cubicBezTo>
                <a:cubicBezTo>
                  <a:pt x="1202628" y="1029733"/>
                  <a:pt x="1211226" y="1033574"/>
                  <a:pt x="1219275" y="1039062"/>
                </a:cubicBezTo>
                <a:cubicBezTo>
                  <a:pt x="1226958" y="1043819"/>
                  <a:pt x="1230434" y="1051136"/>
                  <a:pt x="1229702" y="1061015"/>
                </a:cubicBezTo>
                <a:cubicBezTo>
                  <a:pt x="1229336" y="1070893"/>
                  <a:pt x="1226592" y="1077113"/>
                  <a:pt x="1221470" y="1079674"/>
                </a:cubicBezTo>
                <a:cubicBezTo>
                  <a:pt x="1217080" y="1081869"/>
                  <a:pt x="1212872" y="1084796"/>
                  <a:pt x="1208848" y="1088455"/>
                </a:cubicBezTo>
                <a:cubicBezTo>
                  <a:pt x="1205555" y="1091748"/>
                  <a:pt x="1193115" y="1088272"/>
                  <a:pt x="1171529" y="1078028"/>
                </a:cubicBezTo>
                <a:cubicBezTo>
                  <a:pt x="1159455" y="1072174"/>
                  <a:pt x="1133479" y="1070161"/>
                  <a:pt x="1093599" y="1071991"/>
                </a:cubicBezTo>
                <a:cubicBezTo>
                  <a:pt x="1060671" y="1073454"/>
                  <a:pt x="1027925" y="1076930"/>
                  <a:pt x="995363" y="1082418"/>
                </a:cubicBezTo>
                <a:cubicBezTo>
                  <a:pt x="995363" y="1092296"/>
                  <a:pt x="995363" y="1102907"/>
                  <a:pt x="995363" y="1114249"/>
                </a:cubicBezTo>
                <a:cubicBezTo>
                  <a:pt x="999022" y="1114249"/>
                  <a:pt x="1002863" y="1114249"/>
                  <a:pt x="1006888" y="1114249"/>
                </a:cubicBezTo>
                <a:cubicBezTo>
                  <a:pt x="1027742" y="1114614"/>
                  <a:pt x="1041828" y="1111688"/>
                  <a:pt x="1049146" y="1105468"/>
                </a:cubicBezTo>
                <a:cubicBezTo>
                  <a:pt x="1054634" y="1098516"/>
                  <a:pt x="1060671" y="1095040"/>
                  <a:pt x="1067256" y="1095040"/>
                </a:cubicBezTo>
                <a:cubicBezTo>
                  <a:pt x="1072744" y="1095406"/>
                  <a:pt x="1079513" y="1098150"/>
                  <a:pt x="1087562" y="1103272"/>
                </a:cubicBezTo>
                <a:cubicBezTo>
                  <a:pt x="1091221" y="1105468"/>
                  <a:pt x="1094696" y="1109675"/>
                  <a:pt x="1097989" y="1115895"/>
                </a:cubicBezTo>
                <a:cubicBezTo>
                  <a:pt x="1153967" y="1115895"/>
                  <a:pt x="1210494" y="1115895"/>
                  <a:pt x="1267570" y="1115895"/>
                </a:cubicBezTo>
                <a:cubicBezTo>
                  <a:pt x="1267570" y="1024794"/>
                  <a:pt x="1267570" y="933875"/>
                  <a:pt x="1267570" y="843140"/>
                </a:cubicBezTo>
                <a:cubicBezTo>
                  <a:pt x="1176468" y="843140"/>
                  <a:pt x="1085733" y="843140"/>
                  <a:pt x="995363" y="843140"/>
                </a:cubicBezTo>
                <a:close/>
                <a:moveTo>
                  <a:pt x="718766" y="843140"/>
                </a:moveTo>
                <a:cubicBezTo>
                  <a:pt x="718766" y="933509"/>
                  <a:pt x="718766" y="1024428"/>
                  <a:pt x="718766" y="1115895"/>
                </a:cubicBezTo>
                <a:cubicBezTo>
                  <a:pt x="727913" y="1115895"/>
                  <a:pt x="737608" y="1115895"/>
                  <a:pt x="747852" y="1115895"/>
                </a:cubicBezTo>
                <a:cubicBezTo>
                  <a:pt x="744560" y="1111505"/>
                  <a:pt x="743645" y="1107480"/>
                  <a:pt x="745108" y="1103821"/>
                </a:cubicBezTo>
                <a:cubicBezTo>
                  <a:pt x="746206" y="1097236"/>
                  <a:pt x="752243" y="1091748"/>
                  <a:pt x="763219" y="1087357"/>
                </a:cubicBezTo>
                <a:cubicBezTo>
                  <a:pt x="781878" y="1080772"/>
                  <a:pt x="823587" y="1071808"/>
                  <a:pt x="888346" y="1060466"/>
                </a:cubicBezTo>
                <a:cubicBezTo>
                  <a:pt x="889810" y="1060100"/>
                  <a:pt x="891822" y="1059734"/>
                  <a:pt x="894383" y="1059368"/>
                </a:cubicBezTo>
                <a:cubicBezTo>
                  <a:pt x="892188" y="1057173"/>
                  <a:pt x="890359" y="1054978"/>
                  <a:pt x="888895" y="1052783"/>
                </a:cubicBezTo>
                <a:cubicBezTo>
                  <a:pt x="882309" y="1045831"/>
                  <a:pt x="878468" y="1039611"/>
                  <a:pt x="877370" y="1034123"/>
                </a:cubicBezTo>
                <a:cubicBezTo>
                  <a:pt x="876273" y="1027172"/>
                  <a:pt x="875541" y="1022050"/>
                  <a:pt x="875175" y="1018757"/>
                </a:cubicBezTo>
                <a:cubicBezTo>
                  <a:pt x="875175" y="1015464"/>
                  <a:pt x="876273" y="1011256"/>
                  <a:pt x="878468" y="1006134"/>
                </a:cubicBezTo>
                <a:cubicBezTo>
                  <a:pt x="879931" y="1000646"/>
                  <a:pt x="882858" y="997536"/>
                  <a:pt x="887249" y="996805"/>
                </a:cubicBezTo>
                <a:cubicBezTo>
                  <a:pt x="890541" y="996805"/>
                  <a:pt x="894566" y="997902"/>
                  <a:pt x="899322" y="1000097"/>
                </a:cubicBezTo>
                <a:cubicBezTo>
                  <a:pt x="903713" y="1002293"/>
                  <a:pt x="907920" y="1007964"/>
                  <a:pt x="911945" y="1017110"/>
                </a:cubicBezTo>
                <a:cubicBezTo>
                  <a:pt x="914506" y="1023696"/>
                  <a:pt x="918530" y="1031013"/>
                  <a:pt x="924019" y="1039062"/>
                </a:cubicBezTo>
                <a:cubicBezTo>
                  <a:pt x="926580" y="1043819"/>
                  <a:pt x="927494" y="1048758"/>
                  <a:pt x="926763" y="1053880"/>
                </a:cubicBezTo>
                <a:cubicBezTo>
                  <a:pt x="945422" y="1050587"/>
                  <a:pt x="964081" y="1048026"/>
                  <a:pt x="982740" y="1046197"/>
                </a:cubicBezTo>
                <a:cubicBezTo>
                  <a:pt x="984936" y="1042904"/>
                  <a:pt x="987680" y="1039428"/>
                  <a:pt x="990973" y="1035770"/>
                </a:cubicBezTo>
                <a:cubicBezTo>
                  <a:pt x="990973" y="1016744"/>
                  <a:pt x="990790" y="997902"/>
                  <a:pt x="990424" y="979243"/>
                </a:cubicBezTo>
                <a:cubicBezTo>
                  <a:pt x="988229" y="980706"/>
                  <a:pt x="984753" y="981804"/>
                  <a:pt x="979996" y="982536"/>
                </a:cubicBezTo>
                <a:cubicBezTo>
                  <a:pt x="976338" y="982536"/>
                  <a:pt x="972679" y="981804"/>
                  <a:pt x="969020" y="980340"/>
                </a:cubicBezTo>
                <a:cubicBezTo>
                  <a:pt x="965728" y="978877"/>
                  <a:pt x="963349" y="971377"/>
                  <a:pt x="961886" y="957839"/>
                </a:cubicBezTo>
                <a:cubicBezTo>
                  <a:pt x="947251" y="962596"/>
                  <a:pt x="933897" y="967901"/>
                  <a:pt x="921823" y="973755"/>
                </a:cubicBezTo>
                <a:cubicBezTo>
                  <a:pt x="904262" y="979243"/>
                  <a:pt x="892371" y="980889"/>
                  <a:pt x="886151" y="978694"/>
                </a:cubicBezTo>
                <a:cubicBezTo>
                  <a:pt x="880663" y="976499"/>
                  <a:pt x="873529" y="968998"/>
                  <a:pt x="864748" y="956193"/>
                </a:cubicBezTo>
                <a:cubicBezTo>
                  <a:pt x="856699" y="943754"/>
                  <a:pt x="853406" y="934424"/>
                  <a:pt x="854869" y="928204"/>
                </a:cubicBezTo>
                <a:cubicBezTo>
                  <a:pt x="856333" y="922350"/>
                  <a:pt x="863101" y="917411"/>
                  <a:pt x="875175" y="913386"/>
                </a:cubicBezTo>
                <a:cubicBezTo>
                  <a:pt x="879565" y="912289"/>
                  <a:pt x="886151" y="910642"/>
                  <a:pt x="894932" y="908447"/>
                </a:cubicBezTo>
                <a:cubicBezTo>
                  <a:pt x="902981" y="906984"/>
                  <a:pt x="921274" y="904057"/>
                  <a:pt x="949812" y="899666"/>
                </a:cubicBezTo>
                <a:cubicBezTo>
                  <a:pt x="949812" y="899666"/>
                  <a:pt x="950361" y="899666"/>
                  <a:pt x="951459" y="899666"/>
                </a:cubicBezTo>
                <a:cubicBezTo>
                  <a:pt x="950361" y="897471"/>
                  <a:pt x="949446" y="895642"/>
                  <a:pt x="948715" y="894178"/>
                </a:cubicBezTo>
                <a:cubicBezTo>
                  <a:pt x="945422" y="886495"/>
                  <a:pt x="946337" y="878263"/>
                  <a:pt x="951459" y="869482"/>
                </a:cubicBezTo>
                <a:cubicBezTo>
                  <a:pt x="956947" y="860701"/>
                  <a:pt x="963898" y="856494"/>
                  <a:pt x="972313" y="856860"/>
                </a:cubicBezTo>
                <a:cubicBezTo>
                  <a:pt x="978899" y="856860"/>
                  <a:pt x="985119" y="858506"/>
                  <a:pt x="990973" y="861799"/>
                </a:cubicBezTo>
                <a:cubicBezTo>
                  <a:pt x="990973" y="855213"/>
                  <a:pt x="990973" y="848993"/>
                  <a:pt x="990973" y="843140"/>
                </a:cubicBezTo>
                <a:cubicBezTo>
                  <a:pt x="899871" y="843140"/>
                  <a:pt x="809136" y="843140"/>
                  <a:pt x="718766" y="843140"/>
                </a:cubicBezTo>
                <a:close/>
                <a:moveTo>
                  <a:pt x="280988" y="843140"/>
                </a:moveTo>
                <a:cubicBezTo>
                  <a:pt x="280988" y="852286"/>
                  <a:pt x="280988" y="862165"/>
                  <a:pt x="280988" y="872775"/>
                </a:cubicBezTo>
                <a:cubicBezTo>
                  <a:pt x="280988" y="872775"/>
                  <a:pt x="281537" y="872775"/>
                  <a:pt x="282634" y="872775"/>
                </a:cubicBezTo>
                <a:cubicBezTo>
                  <a:pt x="290318" y="871677"/>
                  <a:pt x="296720" y="873690"/>
                  <a:pt x="301842" y="878812"/>
                </a:cubicBezTo>
                <a:cubicBezTo>
                  <a:pt x="306599" y="883568"/>
                  <a:pt x="308977" y="890885"/>
                  <a:pt x="308977" y="900764"/>
                </a:cubicBezTo>
                <a:cubicBezTo>
                  <a:pt x="308977" y="909911"/>
                  <a:pt x="305501" y="918143"/>
                  <a:pt x="298550" y="925460"/>
                </a:cubicBezTo>
                <a:cubicBezTo>
                  <a:pt x="291964" y="930948"/>
                  <a:pt x="286110" y="936070"/>
                  <a:pt x="280988" y="940827"/>
                </a:cubicBezTo>
                <a:cubicBezTo>
                  <a:pt x="280988" y="960949"/>
                  <a:pt x="280988" y="981621"/>
                  <a:pt x="280988" y="1002841"/>
                </a:cubicBezTo>
                <a:cubicBezTo>
                  <a:pt x="298915" y="985280"/>
                  <a:pt x="319221" y="965340"/>
                  <a:pt x="341905" y="943022"/>
                </a:cubicBezTo>
                <a:cubicBezTo>
                  <a:pt x="353979" y="930948"/>
                  <a:pt x="365138" y="924911"/>
                  <a:pt x="375382" y="924911"/>
                </a:cubicBezTo>
                <a:cubicBezTo>
                  <a:pt x="385261" y="924911"/>
                  <a:pt x="392761" y="927472"/>
                  <a:pt x="397883" y="932595"/>
                </a:cubicBezTo>
                <a:cubicBezTo>
                  <a:pt x="403371" y="936985"/>
                  <a:pt x="406115" y="943388"/>
                  <a:pt x="406115" y="951803"/>
                </a:cubicBezTo>
                <a:cubicBezTo>
                  <a:pt x="406115" y="959852"/>
                  <a:pt x="402822" y="967352"/>
                  <a:pt x="396237" y="974304"/>
                </a:cubicBezTo>
                <a:cubicBezTo>
                  <a:pt x="354162" y="1012720"/>
                  <a:pt x="315746" y="1047295"/>
                  <a:pt x="280988" y="1078028"/>
                </a:cubicBezTo>
                <a:cubicBezTo>
                  <a:pt x="280988" y="1090101"/>
                  <a:pt x="280988" y="1102724"/>
                  <a:pt x="280988" y="1115895"/>
                </a:cubicBezTo>
                <a:cubicBezTo>
                  <a:pt x="282086" y="1115895"/>
                  <a:pt x="284281" y="1115895"/>
                  <a:pt x="287574" y="1115895"/>
                </a:cubicBezTo>
                <a:cubicBezTo>
                  <a:pt x="302208" y="1110407"/>
                  <a:pt x="318855" y="1104736"/>
                  <a:pt x="337515" y="1098882"/>
                </a:cubicBezTo>
                <a:cubicBezTo>
                  <a:pt x="337515" y="1096687"/>
                  <a:pt x="337698" y="1094492"/>
                  <a:pt x="338063" y="1092296"/>
                </a:cubicBezTo>
                <a:cubicBezTo>
                  <a:pt x="338063" y="1072539"/>
                  <a:pt x="341356" y="1060466"/>
                  <a:pt x="347942" y="1056075"/>
                </a:cubicBezTo>
                <a:cubicBezTo>
                  <a:pt x="354528" y="1051685"/>
                  <a:pt x="364040" y="1052051"/>
                  <a:pt x="376480" y="1057173"/>
                </a:cubicBezTo>
                <a:cubicBezTo>
                  <a:pt x="388553" y="1062661"/>
                  <a:pt x="396054" y="1069430"/>
                  <a:pt x="398981" y="1077479"/>
                </a:cubicBezTo>
                <a:cubicBezTo>
                  <a:pt x="401176" y="1085162"/>
                  <a:pt x="400261" y="1094857"/>
                  <a:pt x="396237" y="1106565"/>
                </a:cubicBezTo>
                <a:cubicBezTo>
                  <a:pt x="395139" y="1109126"/>
                  <a:pt x="393859" y="1112236"/>
                  <a:pt x="392395" y="1115895"/>
                </a:cubicBezTo>
                <a:cubicBezTo>
                  <a:pt x="445446" y="1115895"/>
                  <a:pt x="499046" y="1115895"/>
                  <a:pt x="553195" y="1115895"/>
                </a:cubicBezTo>
                <a:cubicBezTo>
                  <a:pt x="553195" y="1024794"/>
                  <a:pt x="553195" y="933875"/>
                  <a:pt x="553195" y="843140"/>
                </a:cubicBezTo>
                <a:cubicBezTo>
                  <a:pt x="462093" y="843140"/>
                  <a:pt x="371358" y="843140"/>
                  <a:pt x="280988" y="843140"/>
                </a:cubicBezTo>
                <a:close/>
                <a:moveTo>
                  <a:pt x="4391" y="843140"/>
                </a:moveTo>
                <a:cubicBezTo>
                  <a:pt x="4391" y="933509"/>
                  <a:pt x="4391" y="1024428"/>
                  <a:pt x="4391" y="1115895"/>
                </a:cubicBezTo>
                <a:cubicBezTo>
                  <a:pt x="57442" y="1115895"/>
                  <a:pt x="111042" y="1115895"/>
                  <a:pt x="165190" y="1115895"/>
                </a:cubicBezTo>
                <a:cubicBezTo>
                  <a:pt x="178362" y="1102724"/>
                  <a:pt x="196106" y="1085894"/>
                  <a:pt x="218425" y="1065405"/>
                </a:cubicBezTo>
                <a:cubicBezTo>
                  <a:pt x="196472" y="1063210"/>
                  <a:pt x="180923" y="1061563"/>
                  <a:pt x="171776" y="1060466"/>
                </a:cubicBezTo>
                <a:cubicBezTo>
                  <a:pt x="160800" y="1059368"/>
                  <a:pt x="151836" y="1059002"/>
                  <a:pt x="144885" y="1059368"/>
                </a:cubicBezTo>
                <a:cubicBezTo>
                  <a:pt x="131347" y="1059002"/>
                  <a:pt x="122201" y="1055710"/>
                  <a:pt x="117444" y="1049490"/>
                </a:cubicBezTo>
                <a:cubicBezTo>
                  <a:pt x="113054" y="1043636"/>
                  <a:pt x="110859" y="1036867"/>
                  <a:pt x="110859" y="1029184"/>
                </a:cubicBezTo>
                <a:cubicBezTo>
                  <a:pt x="110859" y="1021501"/>
                  <a:pt x="113603" y="1013452"/>
                  <a:pt x="119091" y="1005037"/>
                </a:cubicBezTo>
                <a:cubicBezTo>
                  <a:pt x="124579" y="996987"/>
                  <a:pt x="130799" y="994243"/>
                  <a:pt x="137750" y="996805"/>
                </a:cubicBezTo>
                <a:cubicBezTo>
                  <a:pt x="145433" y="1000097"/>
                  <a:pt x="151104" y="1000097"/>
                  <a:pt x="154763" y="996805"/>
                </a:cubicBezTo>
                <a:cubicBezTo>
                  <a:pt x="157324" y="993512"/>
                  <a:pt x="168483" y="981621"/>
                  <a:pt x="188240" y="961132"/>
                </a:cubicBezTo>
                <a:cubicBezTo>
                  <a:pt x="206899" y="941009"/>
                  <a:pt x="230132" y="917045"/>
                  <a:pt x="257938" y="889239"/>
                </a:cubicBezTo>
                <a:cubicBezTo>
                  <a:pt x="263792" y="881556"/>
                  <a:pt x="270012" y="876434"/>
                  <a:pt x="276598" y="873873"/>
                </a:cubicBezTo>
                <a:cubicBezTo>
                  <a:pt x="276598" y="863628"/>
                  <a:pt x="276598" y="853384"/>
                  <a:pt x="276598" y="843140"/>
                </a:cubicBezTo>
                <a:cubicBezTo>
                  <a:pt x="185496" y="843140"/>
                  <a:pt x="94761" y="843140"/>
                  <a:pt x="4391" y="843140"/>
                </a:cubicBezTo>
                <a:close/>
                <a:moveTo>
                  <a:pt x="4267201" y="839298"/>
                </a:moveTo>
                <a:cubicBezTo>
                  <a:pt x="4267566" y="839298"/>
                  <a:pt x="4269030" y="839298"/>
                  <a:pt x="4271591" y="839298"/>
                </a:cubicBezTo>
                <a:cubicBezTo>
                  <a:pt x="4453794" y="839298"/>
                  <a:pt x="4636728" y="839298"/>
                  <a:pt x="4820395" y="839298"/>
                </a:cubicBezTo>
                <a:cubicBezTo>
                  <a:pt x="4822590" y="839298"/>
                  <a:pt x="4824053" y="839298"/>
                  <a:pt x="4824785" y="839298"/>
                </a:cubicBezTo>
                <a:cubicBezTo>
                  <a:pt x="4824785" y="1024794"/>
                  <a:pt x="4824785" y="1210472"/>
                  <a:pt x="4824785" y="1396333"/>
                </a:cubicBezTo>
                <a:cubicBezTo>
                  <a:pt x="4824419" y="1396333"/>
                  <a:pt x="4822955" y="1396333"/>
                  <a:pt x="4820395" y="1396333"/>
                </a:cubicBezTo>
                <a:cubicBezTo>
                  <a:pt x="4637095" y="1396333"/>
                  <a:pt x="4454160" y="1396333"/>
                  <a:pt x="4271591" y="1396333"/>
                </a:cubicBezTo>
                <a:cubicBezTo>
                  <a:pt x="4269396" y="1396333"/>
                  <a:pt x="4267932" y="1396333"/>
                  <a:pt x="4267201" y="1396333"/>
                </a:cubicBezTo>
                <a:cubicBezTo>
                  <a:pt x="4267201" y="1210838"/>
                  <a:pt x="4267201" y="1025159"/>
                  <a:pt x="4267201" y="839298"/>
                </a:cubicBezTo>
                <a:close/>
                <a:moveTo>
                  <a:pt x="3552825" y="839298"/>
                </a:moveTo>
                <a:cubicBezTo>
                  <a:pt x="3553191" y="839298"/>
                  <a:pt x="3554655" y="839298"/>
                  <a:pt x="3557216" y="839298"/>
                </a:cubicBezTo>
                <a:cubicBezTo>
                  <a:pt x="3739419" y="839298"/>
                  <a:pt x="3922353" y="839298"/>
                  <a:pt x="4106020" y="839298"/>
                </a:cubicBezTo>
                <a:cubicBezTo>
                  <a:pt x="4108215" y="839298"/>
                  <a:pt x="4109678" y="839298"/>
                  <a:pt x="4110410" y="839298"/>
                </a:cubicBezTo>
                <a:cubicBezTo>
                  <a:pt x="4110410" y="1024794"/>
                  <a:pt x="4110410" y="1210472"/>
                  <a:pt x="4110410" y="1396333"/>
                </a:cubicBezTo>
                <a:cubicBezTo>
                  <a:pt x="4110044" y="1396333"/>
                  <a:pt x="4108581" y="1396333"/>
                  <a:pt x="4106020" y="1396333"/>
                </a:cubicBezTo>
                <a:cubicBezTo>
                  <a:pt x="3922719" y="1396333"/>
                  <a:pt x="3739784" y="1396333"/>
                  <a:pt x="3557216" y="1396333"/>
                </a:cubicBezTo>
                <a:cubicBezTo>
                  <a:pt x="3555021" y="1396333"/>
                  <a:pt x="3553557" y="1396333"/>
                  <a:pt x="3552825" y="1396333"/>
                </a:cubicBezTo>
                <a:cubicBezTo>
                  <a:pt x="3552825" y="1210838"/>
                  <a:pt x="3552825" y="1025159"/>
                  <a:pt x="3552825" y="839298"/>
                </a:cubicBezTo>
                <a:close/>
                <a:moveTo>
                  <a:pt x="2847975" y="839298"/>
                </a:moveTo>
                <a:cubicBezTo>
                  <a:pt x="2848341" y="839298"/>
                  <a:pt x="2849805" y="839298"/>
                  <a:pt x="2852366" y="839298"/>
                </a:cubicBezTo>
                <a:cubicBezTo>
                  <a:pt x="3034569" y="839298"/>
                  <a:pt x="3217503" y="839298"/>
                  <a:pt x="3401170" y="839298"/>
                </a:cubicBezTo>
                <a:cubicBezTo>
                  <a:pt x="3403365" y="839298"/>
                  <a:pt x="3404828" y="839298"/>
                  <a:pt x="3405560" y="839298"/>
                </a:cubicBezTo>
                <a:cubicBezTo>
                  <a:pt x="3405560" y="1024794"/>
                  <a:pt x="3405560" y="1210472"/>
                  <a:pt x="3405560" y="1396333"/>
                </a:cubicBezTo>
                <a:cubicBezTo>
                  <a:pt x="3405194" y="1396333"/>
                  <a:pt x="3403731" y="1396333"/>
                  <a:pt x="3401170" y="1396333"/>
                </a:cubicBezTo>
                <a:cubicBezTo>
                  <a:pt x="3217869" y="1396333"/>
                  <a:pt x="3034935" y="1396333"/>
                  <a:pt x="2852366" y="1396333"/>
                </a:cubicBezTo>
                <a:cubicBezTo>
                  <a:pt x="2850171" y="1396333"/>
                  <a:pt x="2848707" y="1396333"/>
                  <a:pt x="2847975" y="1396333"/>
                </a:cubicBezTo>
                <a:cubicBezTo>
                  <a:pt x="2847975" y="1210838"/>
                  <a:pt x="2847975" y="1025159"/>
                  <a:pt x="2847975" y="839298"/>
                </a:cubicBezTo>
                <a:close/>
                <a:moveTo>
                  <a:pt x="2133601" y="839298"/>
                </a:moveTo>
                <a:cubicBezTo>
                  <a:pt x="2133966" y="839298"/>
                  <a:pt x="2135430" y="839298"/>
                  <a:pt x="2137991" y="839298"/>
                </a:cubicBezTo>
                <a:cubicBezTo>
                  <a:pt x="2320194" y="839298"/>
                  <a:pt x="2503128" y="839298"/>
                  <a:pt x="2686795" y="839298"/>
                </a:cubicBezTo>
                <a:cubicBezTo>
                  <a:pt x="2688990" y="839298"/>
                  <a:pt x="2690453" y="839298"/>
                  <a:pt x="2691185" y="839298"/>
                </a:cubicBezTo>
                <a:cubicBezTo>
                  <a:pt x="2691185" y="1024794"/>
                  <a:pt x="2691185" y="1210472"/>
                  <a:pt x="2691185" y="1396333"/>
                </a:cubicBezTo>
                <a:cubicBezTo>
                  <a:pt x="2690819" y="1396333"/>
                  <a:pt x="2689356" y="1396333"/>
                  <a:pt x="2686795" y="1396333"/>
                </a:cubicBezTo>
                <a:cubicBezTo>
                  <a:pt x="2503494" y="1396333"/>
                  <a:pt x="2320560" y="1396333"/>
                  <a:pt x="2137991" y="1396333"/>
                </a:cubicBezTo>
                <a:cubicBezTo>
                  <a:pt x="2135796" y="1396333"/>
                  <a:pt x="2134332" y="1396333"/>
                  <a:pt x="2133601" y="1396333"/>
                </a:cubicBezTo>
                <a:cubicBezTo>
                  <a:pt x="2133601" y="1210838"/>
                  <a:pt x="2133601" y="1025159"/>
                  <a:pt x="2133601" y="839298"/>
                </a:cubicBezTo>
                <a:close/>
                <a:moveTo>
                  <a:pt x="1428750" y="839298"/>
                </a:moveTo>
                <a:cubicBezTo>
                  <a:pt x="1429116" y="839298"/>
                  <a:pt x="1430580" y="839298"/>
                  <a:pt x="1433141" y="839298"/>
                </a:cubicBezTo>
                <a:cubicBezTo>
                  <a:pt x="1615344" y="839298"/>
                  <a:pt x="1798278" y="839298"/>
                  <a:pt x="1981945" y="839298"/>
                </a:cubicBezTo>
                <a:cubicBezTo>
                  <a:pt x="1984140" y="839298"/>
                  <a:pt x="1985603" y="839298"/>
                  <a:pt x="1986335" y="839298"/>
                </a:cubicBezTo>
                <a:cubicBezTo>
                  <a:pt x="1986335" y="1024794"/>
                  <a:pt x="1986335" y="1210472"/>
                  <a:pt x="1986335" y="1396333"/>
                </a:cubicBezTo>
                <a:cubicBezTo>
                  <a:pt x="1985969" y="1396333"/>
                  <a:pt x="1984506" y="1396333"/>
                  <a:pt x="1981945" y="1396333"/>
                </a:cubicBezTo>
                <a:cubicBezTo>
                  <a:pt x="1798644" y="1396333"/>
                  <a:pt x="1615710" y="1396333"/>
                  <a:pt x="1433141" y="1396333"/>
                </a:cubicBezTo>
                <a:cubicBezTo>
                  <a:pt x="1430946" y="1396333"/>
                  <a:pt x="1429482" y="1396333"/>
                  <a:pt x="1428750" y="1396333"/>
                </a:cubicBezTo>
                <a:cubicBezTo>
                  <a:pt x="1428750" y="1210838"/>
                  <a:pt x="1428750" y="1025159"/>
                  <a:pt x="1428750" y="839298"/>
                </a:cubicBezTo>
                <a:close/>
                <a:moveTo>
                  <a:pt x="714375" y="839298"/>
                </a:moveTo>
                <a:cubicBezTo>
                  <a:pt x="714741" y="839298"/>
                  <a:pt x="716205" y="839298"/>
                  <a:pt x="718766" y="839298"/>
                </a:cubicBezTo>
                <a:cubicBezTo>
                  <a:pt x="900969" y="839298"/>
                  <a:pt x="1083903" y="839298"/>
                  <a:pt x="1267570" y="839298"/>
                </a:cubicBezTo>
                <a:cubicBezTo>
                  <a:pt x="1269765" y="839298"/>
                  <a:pt x="1271228" y="839298"/>
                  <a:pt x="1271960" y="839298"/>
                </a:cubicBezTo>
                <a:cubicBezTo>
                  <a:pt x="1271960" y="1024794"/>
                  <a:pt x="1271960" y="1210472"/>
                  <a:pt x="1271960" y="1396333"/>
                </a:cubicBezTo>
                <a:cubicBezTo>
                  <a:pt x="1271594" y="1396333"/>
                  <a:pt x="1270131" y="1396333"/>
                  <a:pt x="1267570" y="1396333"/>
                </a:cubicBezTo>
                <a:cubicBezTo>
                  <a:pt x="1084269" y="1396333"/>
                  <a:pt x="901335" y="1396333"/>
                  <a:pt x="718766" y="1396333"/>
                </a:cubicBezTo>
                <a:cubicBezTo>
                  <a:pt x="716571" y="1396333"/>
                  <a:pt x="715107" y="1396333"/>
                  <a:pt x="714375" y="1396333"/>
                </a:cubicBezTo>
                <a:cubicBezTo>
                  <a:pt x="714375" y="1210838"/>
                  <a:pt x="714375" y="1025159"/>
                  <a:pt x="714375" y="839298"/>
                </a:cubicBezTo>
                <a:close/>
                <a:moveTo>
                  <a:pt x="0" y="839298"/>
                </a:moveTo>
                <a:cubicBezTo>
                  <a:pt x="366" y="839298"/>
                  <a:pt x="1830" y="839298"/>
                  <a:pt x="4391" y="839298"/>
                </a:cubicBezTo>
                <a:cubicBezTo>
                  <a:pt x="186594" y="839298"/>
                  <a:pt x="369528" y="839298"/>
                  <a:pt x="553195" y="839298"/>
                </a:cubicBezTo>
                <a:cubicBezTo>
                  <a:pt x="555390" y="839298"/>
                  <a:pt x="556854" y="839298"/>
                  <a:pt x="557585" y="839298"/>
                </a:cubicBezTo>
                <a:cubicBezTo>
                  <a:pt x="557585" y="1024794"/>
                  <a:pt x="557585" y="1210472"/>
                  <a:pt x="557585" y="1396333"/>
                </a:cubicBezTo>
                <a:cubicBezTo>
                  <a:pt x="557219" y="1396333"/>
                  <a:pt x="555756" y="1396333"/>
                  <a:pt x="553195" y="1396333"/>
                </a:cubicBezTo>
                <a:cubicBezTo>
                  <a:pt x="369894" y="1396333"/>
                  <a:pt x="186960" y="1396333"/>
                  <a:pt x="4391" y="1396333"/>
                </a:cubicBezTo>
                <a:cubicBezTo>
                  <a:pt x="2196" y="1396333"/>
                  <a:pt x="732" y="1396333"/>
                  <a:pt x="0" y="1396333"/>
                </a:cubicBezTo>
                <a:cubicBezTo>
                  <a:pt x="0" y="1210838"/>
                  <a:pt x="0" y="1025159"/>
                  <a:pt x="0" y="839298"/>
                </a:cubicBezTo>
                <a:close/>
                <a:moveTo>
                  <a:pt x="4981026" y="838200"/>
                </a:moveTo>
                <a:lnTo>
                  <a:pt x="4983770" y="838200"/>
                </a:lnTo>
                <a:lnTo>
                  <a:pt x="4987063" y="838200"/>
                </a:lnTo>
                <a:lnTo>
                  <a:pt x="5534221" y="838200"/>
                </a:lnTo>
                <a:lnTo>
                  <a:pt x="5536965" y="838200"/>
                </a:lnTo>
                <a:lnTo>
                  <a:pt x="5540257" y="838200"/>
                </a:lnTo>
                <a:lnTo>
                  <a:pt x="5540257" y="1397431"/>
                </a:lnTo>
                <a:lnTo>
                  <a:pt x="5536965" y="1397431"/>
                </a:lnTo>
                <a:lnTo>
                  <a:pt x="5534221" y="1397431"/>
                </a:lnTo>
                <a:lnTo>
                  <a:pt x="4987063" y="1397431"/>
                </a:lnTo>
                <a:lnTo>
                  <a:pt x="4983770" y="1397431"/>
                </a:lnTo>
                <a:lnTo>
                  <a:pt x="4981026" y="1397431"/>
                </a:lnTo>
                <a:close/>
                <a:moveTo>
                  <a:pt x="1705348" y="370992"/>
                </a:moveTo>
                <a:cubicBezTo>
                  <a:pt x="1696567" y="372455"/>
                  <a:pt x="1687603" y="374284"/>
                  <a:pt x="1678456" y="376480"/>
                </a:cubicBezTo>
                <a:cubicBezTo>
                  <a:pt x="1678090" y="376846"/>
                  <a:pt x="1677724" y="377577"/>
                  <a:pt x="1677359" y="378675"/>
                </a:cubicBezTo>
                <a:cubicBezTo>
                  <a:pt x="1665285" y="400627"/>
                  <a:pt x="1660346" y="412884"/>
                  <a:pt x="1662541" y="415445"/>
                </a:cubicBezTo>
                <a:cubicBezTo>
                  <a:pt x="1663639" y="417640"/>
                  <a:pt x="1670956" y="416725"/>
                  <a:pt x="1684493" y="412701"/>
                </a:cubicBezTo>
                <a:cubicBezTo>
                  <a:pt x="1689981" y="410505"/>
                  <a:pt x="1696933" y="408310"/>
                  <a:pt x="1705348" y="406115"/>
                </a:cubicBezTo>
                <a:cubicBezTo>
                  <a:pt x="1705348" y="394041"/>
                  <a:pt x="1705348" y="382334"/>
                  <a:pt x="1705348" y="370992"/>
                </a:cubicBezTo>
                <a:close/>
                <a:moveTo>
                  <a:pt x="5105056" y="340259"/>
                </a:moveTo>
                <a:cubicBezTo>
                  <a:pt x="5117129" y="340259"/>
                  <a:pt x="5127557" y="345747"/>
                  <a:pt x="5136337" y="356723"/>
                </a:cubicBezTo>
                <a:cubicBezTo>
                  <a:pt x="5144387" y="366967"/>
                  <a:pt x="5148595" y="383248"/>
                  <a:pt x="5148960" y="405566"/>
                </a:cubicBezTo>
                <a:cubicBezTo>
                  <a:pt x="5148960" y="427518"/>
                  <a:pt x="5142557" y="448007"/>
                  <a:pt x="5129752" y="467032"/>
                </a:cubicBezTo>
                <a:cubicBezTo>
                  <a:pt x="5115483" y="487887"/>
                  <a:pt x="5096641" y="498314"/>
                  <a:pt x="5073225" y="498314"/>
                </a:cubicBezTo>
                <a:lnTo>
                  <a:pt x="5073225" y="479655"/>
                </a:lnTo>
                <a:cubicBezTo>
                  <a:pt x="5089689" y="479655"/>
                  <a:pt x="5103043" y="471606"/>
                  <a:pt x="5113288" y="455507"/>
                </a:cubicBezTo>
                <a:cubicBezTo>
                  <a:pt x="5122069" y="441970"/>
                  <a:pt x="5126459" y="430445"/>
                  <a:pt x="5126459" y="420933"/>
                </a:cubicBezTo>
                <a:cubicBezTo>
                  <a:pt x="5126459" y="417640"/>
                  <a:pt x="5124996" y="415993"/>
                  <a:pt x="5122069" y="415993"/>
                </a:cubicBezTo>
                <a:cubicBezTo>
                  <a:pt x="5119508" y="415993"/>
                  <a:pt x="5116764" y="416542"/>
                  <a:pt x="5113837" y="417640"/>
                </a:cubicBezTo>
                <a:cubicBezTo>
                  <a:pt x="5111641" y="418738"/>
                  <a:pt x="5108715" y="419469"/>
                  <a:pt x="5105056" y="419835"/>
                </a:cubicBezTo>
                <a:cubicBezTo>
                  <a:pt x="5092617" y="419835"/>
                  <a:pt x="5082738" y="415628"/>
                  <a:pt x="5075421" y="407213"/>
                </a:cubicBezTo>
                <a:cubicBezTo>
                  <a:pt x="5068835" y="399164"/>
                  <a:pt x="5065542" y="390017"/>
                  <a:pt x="5065542" y="379772"/>
                </a:cubicBezTo>
                <a:cubicBezTo>
                  <a:pt x="5065542" y="369528"/>
                  <a:pt x="5068835" y="360198"/>
                  <a:pt x="5075421" y="351783"/>
                </a:cubicBezTo>
                <a:cubicBezTo>
                  <a:pt x="5083103" y="344100"/>
                  <a:pt x="5092982" y="340259"/>
                  <a:pt x="5105056" y="340259"/>
                </a:cubicBezTo>
                <a:close/>
                <a:moveTo>
                  <a:pt x="4543798" y="329283"/>
                </a:moveTo>
                <a:cubicBezTo>
                  <a:pt x="4536115" y="332575"/>
                  <a:pt x="4527334" y="336783"/>
                  <a:pt x="4517455" y="341905"/>
                </a:cubicBezTo>
                <a:cubicBezTo>
                  <a:pt x="4514894" y="343003"/>
                  <a:pt x="4512150" y="343734"/>
                  <a:pt x="4509223" y="344100"/>
                </a:cubicBezTo>
                <a:cubicBezTo>
                  <a:pt x="4509223" y="363857"/>
                  <a:pt x="4511784" y="375199"/>
                  <a:pt x="4516907" y="378126"/>
                </a:cubicBezTo>
                <a:cubicBezTo>
                  <a:pt x="4519102" y="379590"/>
                  <a:pt x="4523492" y="380504"/>
                  <a:pt x="4530078" y="380870"/>
                </a:cubicBezTo>
                <a:cubicBezTo>
                  <a:pt x="4533371" y="380870"/>
                  <a:pt x="4537944" y="380138"/>
                  <a:pt x="4543798" y="378675"/>
                </a:cubicBezTo>
                <a:cubicBezTo>
                  <a:pt x="4543798" y="362211"/>
                  <a:pt x="4543798" y="345747"/>
                  <a:pt x="4543798" y="329283"/>
                </a:cubicBezTo>
                <a:close/>
                <a:moveTo>
                  <a:pt x="5263660" y="282634"/>
                </a:moveTo>
                <a:lnTo>
                  <a:pt x="5263660" y="553194"/>
                </a:lnTo>
                <a:lnTo>
                  <a:pt x="5534221" y="553194"/>
                </a:lnTo>
                <a:lnTo>
                  <a:pt x="5534221" y="282634"/>
                </a:lnTo>
                <a:close/>
                <a:moveTo>
                  <a:pt x="4987063" y="282634"/>
                </a:moveTo>
                <a:lnTo>
                  <a:pt x="4987063" y="553194"/>
                </a:lnTo>
                <a:lnTo>
                  <a:pt x="5257623" y="553194"/>
                </a:lnTo>
                <a:lnTo>
                  <a:pt x="5257623" y="282634"/>
                </a:lnTo>
                <a:close/>
                <a:moveTo>
                  <a:pt x="4768807" y="281537"/>
                </a:moveTo>
                <a:cubicBezTo>
                  <a:pt x="4768807" y="281902"/>
                  <a:pt x="4768807" y="282268"/>
                  <a:pt x="4768807" y="282634"/>
                </a:cubicBezTo>
                <a:cubicBezTo>
                  <a:pt x="4764417" y="326904"/>
                  <a:pt x="4757831" y="361479"/>
                  <a:pt x="4749050" y="386358"/>
                </a:cubicBezTo>
                <a:cubicBezTo>
                  <a:pt x="4740270" y="410505"/>
                  <a:pt x="4733867" y="427153"/>
                  <a:pt x="4729842" y="436299"/>
                </a:cubicBezTo>
                <a:cubicBezTo>
                  <a:pt x="4726550" y="445080"/>
                  <a:pt x="4720513" y="450568"/>
                  <a:pt x="4711732" y="452763"/>
                </a:cubicBezTo>
                <a:cubicBezTo>
                  <a:pt x="4703682" y="454227"/>
                  <a:pt x="4697463" y="457154"/>
                  <a:pt x="4693072" y="461544"/>
                </a:cubicBezTo>
                <a:cubicBezTo>
                  <a:pt x="4687218" y="465203"/>
                  <a:pt x="4680999" y="466849"/>
                  <a:pt x="4674413" y="466483"/>
                </a:cubicBezTo>
                <a:cubicBezTo>
                  <a:pt x="4668559" y="465386"/>
                  <a:pt x="4661973" y="466666"/>
                  <a:pt x="4654656" y="470325"/>
                </a:cubicBezTo>
                <a:cubicBezTo>
                  <a:pt x="4648071" y="473618"/>
                  <a:pt x="4641850" y="475081"/>
                  <a:pt x="4635997" y="474716"/>
                </a:cubicBezTo>
                <a:cubicBezTo>
                  <a:pt x="4631606" y="474716"/>
                  <a:pt x="4626301" y="469410"/>
                  <a:pt x="4620082" y="458800"/>
                </a:cubicBezTo>
                <a:cubicBezTo>
                  <a:pt x="4614594" y="448556"/>
                  <a:pt x="4613861" y="441239"/>
                  <a:pt x="4617886" y="436848"/>
                </a:cubicBezTo>
                <a:cubicBezTo>
                  <a:pt x="4621545" y="432458"/>
                  <a:pt x="4620813" y="427335"/>
                  <a:pt x="4615691" y="421482"/>
                </a:cubicBezTo>
                <a:cubicBezTo>
                  <a:pt x="4613496" y="419286"/>
                  <a:pt x="4611850" y="417091"/>
                  <a:pt x="4610752" y="414896"/>
                </a:cubicBezTo>
                <a:cubicBezTo>
                  <a:pt x="4610752" y="415993"/>
                  <a:pt x="4610569" y="417640"/>
                  <a:pt x="4610203" y="419835"/>
                </a:cubicBezTo>
                <a:cubicBezTo>
                  <a:pt x="4607642" y="427518"/>
                  <a:pt x="4601239" y="431726"/>
                  <a:pt x="4590995" y="432458"/>
                </a:cubicBezTo>
                <a:cubicBezTo>
                  <a:pt x="4580019" y="432458"/>
                  <a:pt x="4571238" y="433555"/>
                  <a:pt x="4564652" y="435750"/>
                </a:cubicBezTo>
                <a:cubicBezTo>
                  <a:pt x="4561360" y="436116"/>
                  <a:pt x="4555872" y="436665"/>
                  <a:pt x="4548188" y="437397"/>
                </a:cubicBezTo>
                <a:cubicBezTo>
                  <a:pt x="4548188" y="475813"/>
                  <a:pt x="4548188" y="514778"/>
                  <a:pt x="4548188" y="554292"/>
                </a:cubicBezTo>
                <a:cubicBezTo>
                  <a:pt x="4638192" y="554292"/>
                  <a:pt x="4728927" y="554292"/>
                  <a:pt x="4820395" y="554292"/>
                </a:cubicBezTo>
                <a:cubicBezTo>
                  <a:pt x="4820395" y="463191"/>
                  <a:pt x="4820395" y="372272"/>
                  <a:pt x="4820395" y="281537"/>
                </a:cubicBezTo>
                <a:cubicBezTo>
                  <a:pt x="4802833" y="281537"/>
                  <a:pt x="4785637" y="281537"/>
                  <a:pt x="4768807" y="281537"/>
                </a:cubicBezTo>
                <a:close/>
                <a:moveTo>
                  <a:pt x="4607459" y="281537"/>
                </a:moveTo>
                <a:cubicBezTo>
                  <a:pt x="4605995" y="285927"/>
                  <a:pt x="4604715" y="289037"/>
                  <a:pt x="4603617" y="290866"/>
                </a:cubicBezTo>
                <a:cubicBezTo>
                  <a:pt x="4602520" y="291232"/>
                  <a:pt x="4601605" y="291964"/>
                  <a:pt x="4600873" y="293061"/>
                </a:cubicBezTo>
                <a:cubicBezTo>
                  <a:pt x="4597581" y="298915"/>
                  <a:pt x="4593373" y="303123"/>
                  <a:pt x="4588251" y="305684"/>
                </a:cubicBezTo>
                <a:cubicBezTo>
                  <a:pt x="4583861" y="307147"/>
                  <a:pt x="4579470" y="309709"/>
                  <a:pt x="4575080" y="313367"/>
                </a:cubicBezTo>
                <a:cubicBezTo>
                  <a:pt x="4571787" y="315562"/>
                  <a:pt x="4562823" y="320136"/>
                  <a:pt x="4548188" y="327087"/>
                </a:cubicBezTo>
                <a:cubicBezTo>
                  <a:pt x="4548188" y="343551"/>
                  <a:pt x="4548188" y="360381"/>
                  <a:pt x="4548188" y="377577"/>
                </a:cubicBezTo>
                <a:cubicBezTo>
                  <a:pt x="4550749" y="377211"/>
                  <a:pt x="4554225" y="376297"/>
                  <a:pt x="4558616" y="374833"/>
                </a:cubicBezTo>
                <a:cubicBezTo>
                  <a:pt x="4568494" y="370443"/>
                  <a:pt x="4577091" y="369345"/>
                  <a:pt x="4584409" y="371540"/>
                </a:cubicBezTo>
                <a:cubicBezTo>
                  <a:pt x="4591360" y="373736"/>
                  <a:pt x="4598312" y="380321"/>
                  <a:pt x="4605264" y="391297"/>
                </a:cubicBezTo>
                <a:cubicBezTo>
                  <a:pt x="4607824" y="396785"/>
                  <a:pt x="4609654" y="402090"/>
                  <a:pt x="4610752" y="407213"/>
                </a:cubicBezTo>
                <a:cubicBezTo>
                  <a:pt x="4612947" y="406847"/>
                  <a:pt x="4618984" y="406481"/>
                  <a:pt x="4628862" y="406115"/>
                </a:cubicBezTo>
                <a:cubicBezTo>
                  <a:pt x="4641302" y="406115"/>
                  <a:pt x="4650082" y="403920"/>
                  <a:pt x="4655205" y="399529"/>
                </a:cubicBezTo>
                <a:cubicBezTo>
                  <a:pt x="4661058" y="396237"/>
                  <a:pt x="4667644" y="385443"/>
                  <a:pt x="4674962" y="367150"/>
                </a:cubicBezTo>
                <a:cubicBezTo>
                  <a:pt x="4680815" y="349588"/>
                  <a:pt x="4685938" y="321050"/>
                  <a:pt x="4690328" y="281537"/>
                </a:cubicBezTo>
                <a:cubicBezTo>
                  <a:pt x="4662888" y="281537"/>
                  <a:pt x="4635265" y="281537"/>
                  <a:pt x="4607459" y="281537"/>
                </a:cubicBezTo>
                <a:close/>
                <a:moveTo>
                  <a:pt x="4511418" y="281537"/>
                </a:moveTo>
                <a:cubicBezTo>
                  <a:pt x="4511418" y="284829"/>
                  <a:pt x="4511235" y="288854"/>
                  <a:pt x="4510870" y="293610"/>
                </a:cubicBezTo>
                <a:cubicBezTo>
                  <a:pt x="4514528" y="292147"/>
                  <a:pt x="4519102" y="289952"/>
                  <a:pt x="4524590" y="287025"/>
                </a:cubicBezTo>
                <a:cubicBezTo>
                  <a:pt x="4526785" y="285561"/>
                  <a:pt x="4529163" y="283732"/>
                  <a:pt x="4531724" y="281537"/>
                </a:cubicBezTo>
                <a:cubicBezTo>
                  <a:pt x="4525139" y="281537"/>
                  <a:pt x="4518369" y="281537"/>
                  <a:pt x="4511418" y="281537"/>
                </a:cubicBezTo>
                <a:close/>
                <a:moveTo>
                  <a:pt x="4271591" y="281537"/>
                </a:moveTo>
                <a:cubicBezTo>
                  <a:pt x="4271591" y="371540"/>
                  <a:pt x="4271591" y="462459"/>
                  <a:pt x="4271591" y="554292"/>
                </a:cubicBezTo>
                <a:cubicBezTo>
                  <a:pt x="4361595" y="554292"/>
                  <a:pt x="4452330" y="554292"/>
                  <a:pt x="4543798" y="554292"/>
                </a:cubicBezTo>
                <a:cubicBezTo>
                  <a:pt x="4543798" y="515510"/>
                  <a:pt x="4543798" y="476728"/>
                  <a:pt x="4543798" y="437946"/>
                </a:cubicBezTo>
                <a:cubicBezTo>
                  <a:pt x="4536115" y="437946"/>
                  <a:pt x="4526236" y="437946"/>
                  <a:pt x="4514162" y="437946"/>
                </a:cubicBezTo>
                <a:cubicBezTo>
                  <a:pt x="4503186" y="437946"/>
                  <a:pt x="4492393" y="434836"/>
                  <a:pt x="4481783" y="428616"/>
                </a:cubicBezTo>
                <a:cubicBezTo>
                  <a:pt x="4471904" y="422030"/>
                  <a:pt x="4465685" y="411603"/>
                  <a:pt x="4463123" y="397334"/>
                </a:cubicBezTo>
                <a:cubicBezTo>
                  <a:pt x="4460562" y="383797"/>
                  <a:pt x="4459465" y="358369"/>
                  <a:pt x="4459831" y="321050"/>
                </a:cubicBezTo>
                <a:cubicBezTo>
                  <a:pt x="4459831" y="305684"/>
                  <a:pt x="4459648" y="292513"/>
                  <a:pt x="4459282" y="281537"/>
                </a:cubicBezTo>
                <a:cubicBezTo>
                  <a:pt x="4437330" y="281537"/>
                  <a:pt x="4415195" y="281537"/>
                  <a:pt x="4392877" y="281537"/>
                </a:cubicBezTo>
                <a:cubicBezTo>
                  <a:pt x="4393974" y="298001"/>
                  <a:pt x="4395987" y="315197"/>
                  <a:pt x="4398913" y="333124"/>
                </a:cubicBezTo>
                <a:cubicBezTo>
                  <a:pt x="4401109" y="353979"/>
                  <a:pt x="4405682" y="371357"/>
                  <a:pt x="4412634" y="385260"/>
                </a:cubicBezTo>
                <a:cubicBezTo>
                  <a:pt x="4419219" y="398798"/>
                  <a:pt x="4421414" y="409591"/>
                  <a:pt x="4419219" y="417640"/>
                </a:cubicBezTo>
                <a:cubicBezTo>
                  <a:pt x="4417756" y="422396"/>
                  <a:pt x="4416658" y="430445"/>
                  <a:pt x="4415926" y="441787"/>
                </a:cubicBezTo>
                <a:cubicBezTo>
                  <a:pt x="4415926" y="452032"/>
                  <a:pt x="4412268" y="458251"/>
                  <a:pt x="4404950" y="460447"/>
                </a:cubicBezTo>
                <a:cubicBezTo>
                  <a:pt x="4398365" y="461544"/>
                  <a:pt x="4392877" y="460447"/>
                  <a:pt x="4388486" y="457154"/>
                </a:cubicBezTo>
                <a:cubicBezTo>
                  <a:pt x="4384827" y="453495"/>
                  <a:pt x="4380986" y="448007"/>
                  <a:pt x="4376961" y="440690"/>
                </a:cubicBezTo>
                <a:cubicBezTo>
                  <a:pt x="4371473" y="429714"/>
                  <a:pt x="4367266" y="421116"/>
                  <a:pt x="4364339" y="414896"/>
                </a:cubicBezTo>
                <a:cubicBezTo>
                  <a:pt x="4361778" y="409042"/>
                  <a:pt x="4359582" y="402456"/>
                  <a:pt x="4357753" y="395139"/>
                </a:cubicBezTo>
                <a:cubicBezTo>
                  <a:pt x="4356656" y="388187"/>
                  <a:pt x="4354460" y="381419"/>
                  <a:pt x="4351167" y="374833"/>
                </a:cubicBezTo>
                <a:cubicBezTo>
                  <a:pt x="4348972" y="368248"/>
                  <a:pt x="4345313" y="352515"/>
                  <a:pt x="4340191" y="327636"/>
                </a:cubicBezTo>
                <a:cubicBezTo>
                  <a:pt x="4337996" y="314465"/>
                  <a:pt x="4335984" y="299098"/>
                  <a:pt x="4334155" y="281537"/>
                </a:cubicBezTo>
                <a:cubicBezTo>
                  <a:pt x="4313300" y="281537"/>
                  <a:pt x="4292445" y="281537"/>
                  <a:pt x="4271591" y="281537"/>
                </a:cubicBezTo>
                <a:close/>
                <a:moveTo>
                  <a:pt x="3887596" y="281537"/>
                </a:moveTo>
                <a:cubicBezTo>
                  <a:pt x="3887596" y="281537"/>
                  <a:pt x="3887779" y="281720"/>
                  <a:pt x="3888144" y="282085"/>
                </a:cubicBezTo>
                <a:cubicBezTo>
                  <a:pt x="3894730" y="286842"/>
                  <a:pt x="3902048" y="296903"/>
                  <a:pt x="3910097" y="312270"/>
                </a:cubicBezTo>
                <a:cubicBezTo>
                  <a:pt x="3918146" y="326904"/>
                  <a:pt x="3929670" y="341722"/>
                  <a:pt x="3944671" y="356723"/>
                </a:cubicBezTo>
                <a:cubicBezTo>
                  <a:pt x="3958940" y="370992"/>
                  <a:pt x="3980892" y="387273"/>
                  <a:pt x="4010528" y="405566"/>
                </a:cubicBezTo>
                <a:cubicBezTo>
                  <a:pt x="4039065" y="423494"/>
                  <a:pt x="4055530" y="434836"/>
                  <a:pt x="4059920" y="439592"/>
                </a:cubicBezTo>
                <a:cubicBezTo>
                  <a:pt x="4063579" y="443983"/>
                  <a:pt x="4069982" y="448922"/>
                  <a:pt x="4079128" y="454410"/>
                </a:cubicBezTo>
                <a:cubicBezTo>
                  <a:pt x="4096690" y="463556"/>
                  <a:pt x="4103093" y="472886"/>
                  <a:pt x="4098336" y="482399"/>
                </a:cubicBezTo>
                <a:cubicBezTo>
                  <a:pt x="4093946" y="491180"/>
                  <a:pt x="4088458" y="494107"/>
                  <a:pt x="4081872" y="491180"/>
                </a:cubicBezTo>
                <a:cubicBezTo>
                  <a:pt x="4075287" y="488619"/>
                  <a:pt x="4069982" y="486789"/>
                  <a:pt x="4065957" y="485692"/>
                </a:cubicBezTo>
                <a:cubicBezTo>
                  <a:pt x="4062298" y="485692"/>
                  <a:pt x="4058274" y="484045"/>
                  <a:pt x="4053883" y="480752"/>
                </a:cubicBezTo>
                <a:cubicBezTo>
                  <a:pt x="4050225" y="478191"/>
                  <a:pt x="4045834" y="476728"/>
                  <a:pt x="4040712" y="476362"/>
                </a:cubicBezTo>
                <a:cubicBezTo>
                  <a:pt x="4036321" y="476362"/>
                  <a:pt x="4031017" y="480204"/>
                  <a:pt x="4024797" y="487887"/>
                </a:cubicBezTo>
                <a:cubicBezTo>
                  <a:pt x="4019309" y="495570"/>
                  <a:pt x="4004125" y="493558"/>
                  <a:pt x="3979246" y="481850"/>
                </a:cubicBezTo>
                <a:cubicBezTo>
                  <a:pt x="3963879" y="474167"/>
                  <a:pt x="3946318" y="462825"/>
                  <a:pt x="3926561" y="447824"/>
                </a:cubicBezTo>
                <a:cubicBezTo>
                  <a:pt x="3907901" y="433555"/>
                  <a:pt x="3892169" y="418189"/>
                  <a:pt x="3879364" y="401725"/>
                </a:cubicBezTo>
                <a:cubicBezTo>
                  <a:pt x="3867290" y="385260"/>
                  <a:pt x="3859058" y="369528"/>
                  <a:pt x="3854667" y="354527"/>
                </a:cubicBezTo>
                <a:cubicBezTo>
                  <a:pt x="3850277" y="339161"/>
                  <a:pt x="3846070" y="329465"/>
                  <a:pt x="3842045" y="325441"/>
                </a:cubicBezTo>
                <a:cubicBezTo>
                  <a:pt x="3838752" y="322148"/>
                  <a:pt x="3836008" y="319404"/>
                  <a:pt x="3833813" y="317209"/>
                </a:cubicBezTo>
                <a:cubicBezTo>
                  <a:pt x="3833813" y="395505"/>
                  <a:pt x="3833813" y="474533"/>
                  <a:pt x="3833813" y="554292"/>
                </a:cubicBezTo>
                <a:cubicBezTo>
                  <a:pt x="3923817" y="554292"/>
                  <a:pt x="4014552" y="554292"/>
                  <a:pt x="4106020" y="554292"/>
                </a:cubicBezTo>
                <a:cubicBezTo>
                  <a:pt x="4106020" y="463191"/>
                  <a:pt x="4106020" y="372272"/>
                  <a:pt x="4106020" y="281537"/>
                </a:cubicBezTo>
                <a:cubicBezTo>
                  <a:pt x="4033212" y="281537"/>
                  <a:pt x="3960403" y="281537"/>
                  <a:pt x="3887596" y="281537"/>
                </a:cubicBezTo>
                <a:close/>
                <a:moveTo>
                  <a:pt x="3557216" y="281537"/>
                </a:moveTo>
                <a:cubicBezTo>
                  <a:pt x="3557216" y="371540"/>
                  <a:pt x="3557216" y="462459"/>
                  <a:pt x="3557216" y="554292"/>
                </a:cubicBezTo>
                <a:cubicBezTo>
                  <a:pt x="3647220" y="554292"/>
                  <a:pt x="3737955" y="554292"/>
                  <a:pt x="3829422" y="554292"/>
                </a:cubicBezTo>
                <a:cubicBezTo>
                  <a:pt x="3829422" y="473069"/>
                  <a:pt x="3829788" y="392761"/>
                  <a:pt x="3830520" y="313367"/>
                </a:cubicBezTo>
                <a:cubicBezTo>
                  <a:pt x="3827959" y="309709"/>
                  <a:pt x="3824300" y="305684"/>
                  <a:pt x="3819544" y="301294"/>
                </a:cubicBezTo>
                <a:cubicBezTo>
                  <a:pt x="3815154" y="312270"/>
                  <a:pt x="3810946" y="322697"/>
                  <a:pt x="3806922" y="332575"/>
                </a:cubicBezTo>
                <a:cubicBezTo>
                  <a:pt x="3794482" y="361113"/>
                  <a:pt x="3778933" y="383797"/>
                  <a:pt x="3760273" y="400627"/>
                </a:cubicBezTo>
                <a:cubicBezTo>
                  <a:pt x="3742711" y="417091"/>
                  <a:pt x="3718198" y="433738"/>
                  <a:pt x="3686734" y="450568"/>
                </a:cubicBezTo>
                <a:cubicBezTo>
                  <a:pt x="3656000" y="466300"/>
                  <a:pt x="3632402" y="476545"/>
                  <a:pt x="3615938" y="481301"/>
                </a:cubicBezTo>
                <a:cubicBezTo>
                  <a:pt x="3603498" y="486057"/>
                  <a:pt x="3596364" y="486606"/>
                  <a:pt x="3594534" y="482948"/>
                </a:cubicBezTo>
                <a:cubicBezTo>
                  <a:pt x="3593437" y="479289"/>
                  <a:pt x="3595998" y="474167"/>
                  <a:pt x="3602218" y="467581"/>
                </a:cubicBezTo>
                <a:cubicBezTo>
                  <a:pt x="3608803" y="461727"/>
                  <a:pt x="3614108" y="457886"/>
                  <a:pt x="3618133" y="456056"/>
                </a:cubicBezTo>
                <a:cubicBezTo>
                  <a:pt x="3621792" y="454593"/>
                  <a:pt x="3625451" y="451117"/>
                  <a:pt x="3629109" y="445629"/>
                </a:cubicBezTo>
                <a:cubicBezTo>
                  <a:pt x="3632402" y="440873"/>
                  <a:pt x="3643744" y="430628"/>
                  <a:pt x="3663135" y="414896"/>
                </a:cubicBezTo>
                <a:cubicBezTo>
                  <a:pt x="3682160" y="399529"/>
                  <a:pt x="3699722" y="381968"/>
                  <a:pt x="3715820" y="362211"/>
                </a:cubicBezTo>
                <a:cubicBezTo>
                  <a:pt x="3731187" y="342454"/>
                  <a:pt x="3744358" y="319221"/>
                  <a:pt x="3755334" y="292513"/>
                </a:cubicBezTo>
                <a:cubicBezTo>
                  <a:pt x="3756432" y="289220"/>
                  <a:pt x="3757712" y="285561"/>
                  <a:pt x="3759176" y="281537"/>
                </a:cubicBezTo>
                <a:cubicBezTo>
                  <a:pt x="3691856" y="281537"/>
                  <a:pt x="3624536" y="281537"/>
                  <a:pt x="3557216" y="281537"/>
                </a:cubicBezTo>
                <a:close/>
                <a:moveTo>
                  <a:pt x="3128963" y="281537"/>
                </a:moveTo>
                <a:cubicBezTo>
                  <a:pt x="3128963" y="296903"/>
                  <a:pt x="3128963" y="313001"/>
                  <a:pt x="3128963" y="329831"/>
                </a:cubicBezTo>
                <a:cubicBezTo>
                  <a:pt x="3130061" y="329831"/>
                  <a:pt x="3131524" y="330746"/>
                  <a:pt x="3133353" y="332575"/>
                </a:cubicBezTo>
                <a:cubicBezTo>
                  <a:pt x="3135549" y="334039"/>
                  <a:pt x="3137561" y="336783"/>
                  <a:pt x="3139390" y="340807"/>
                </a:cubicBezTo>
                <a:cubicBezTo>
                  <a:pt x="3141585" y="340807"/>
                  <a:pt x="3144147" y="340259"/>
                  <a:pt x="3147073" y="339161"/>
                </a:cubicBezTo>
                <a:cubicBezTo>
                  <a:pt x="3161342" y="335502"/>
                  <a:pt x="3171587" y="331478"/>
                  <a:pt x="3177806" y="327087"/>
                </a:cubicBezTo>
                <a:cubicBezTo>
                  <a:pt x="3181099" y="324892"/>
                  <a:pt x="3184209" y="324526"/>
                  <a:pt x="3187136" y="325990"/>
                </a:cubicBezTo>
                <a:cubicBezTo>
                  <a:pt x="3189697" y="327087"/>
                  <a:pt x="3192258" y="328002"/>
                  <a:pt x="3194819" y="328734"/>
                </a:cubicBezTo>
                <a:cubicBezTo>
                  <a:pt x="3197015" y="329100"/>
                  <a:pt x="3199027" y="330197"/>
                  <a:pt x="3200856" y="332027"/>
                </a:cubicBezTo>
                <a:cubicBezTo>
                  <a:pt x="3203051" y="333124"/>
                  <a:pt x="3205613" y="334405"/>
                  <a:pt x="3208539" y="335868"/>
                </a:cubicBezTo>
                <a:cubicBezTo>
                  <a:pt x="3211832" y="336966"/>
                  <a:pt x="3213845" y="339344"/>
                  <a:pt x="3214576" y="343003"/>
                </a:cubicBezTo>
                <a:cubicBezTo>
                  <a:pt x="3214576" y="346295"/>
                  <a:pt x="3215308" y="349222"/>
                  <a:pt x="3216771" y="351783"/>
                </a:cubicBezTo>
                <a:cubicBezTo>
                  <a:pt x="3217869" y="353979"/>
                  <a:pt x="3218235" y="356906"/>
                  <a:pt x="3217869" y="360564"/>
                </a:cubicBezTo>
                <a:cubicBezTo>
                  <a:pt x="3217869" y="363857"/>
                  <a:pt x="3217686" y="367333"/>
                  <a:pt x="3217320" y="370992"/>
                </a:cubicBezTo>
                <a:cubicBezTo>
                  <a:pt x="3217320" y="374284"/>
                  <a:pt x="3216040" y="376846"/>
                  <a:pt x="3213479" y="378675"/>
                </a:cubicBezTo>
                <a:cubicBezTo>
                  <a:pt x="3203600" y="385626"/>
                  <a:pt x="3193722" y="391480"/>
                  <a:pt x="3183843" y="396237"/>
                </a:cubicBezTo>
                <a:cubicBezTo>
                  <a:pt x="3173965" y="400627"/>
                  <a:pt x="3166099" y="403554"/>
                  <a:pt x="3160245" y="405017"/>
                </a:cubicBezTo>
                <a:cubicBezTo>
                  <a:pt x="3151464" y="406115"/>
                  <a:pt x="3144147" y="405749"/>
                  <a:pt x="3138293" y="403920"/>
                </a:cubicBezTo>
                <a:cubicBezTo>
                  <a:pt x="3137927" y="413798"/>
                  <a:pt x="3137561" y="422762"/>
                  <a:pt x="3137195" y="430811"/>
                </a:cubicBezTo>
                <a:cubicBezTo>
                  <a:pt x="3137195" y="442153"/>
                  <a:pt x="3138475" y="449471"/>
                  <a:pt x="3141037" y="452763"/>
                </a:cubicBezTo>
                <a:cubicBezTo>
                  <a:pt x="3142134" y="454959"/>
                  <a:pt x="3151098" y="455324"/>
                  <a:pt x="3167928" y="453861"/>
                </a:cubicBezTo>
                <a:cubicBezTo>
                  <a:pt x="3184758" y="452397"/>
                  <a:pt x="3200125" y="450385"/>
                  <a:pt x="3214027" y="447824"/>
                </a:cubicBezTo>
                <a:cubicBezTo>
                  <a:pt x="3228662" y="446727"/>
                  <a:pt x="3239821" y="449288"/>
                  <a:pt x="3247504" y="455507"/>
                </a:cubicBezTo>
                <a:cubicBezTo>
                  <a:pt x="3254456" y="460995"/>
                  <a:pt x="3257566" y="469410"/>
                  <a:pt x="3256834" y="480752"/>
                </a:cubicBezTo>
                <a:cubicBezTo>
                  <a:pt x="3255737" y="491728"/>
                  <a:pt x="3251163" y="500326"/>
                  <a:pt x="3243114" y="506546"/>
                </a:cubicBezTo>
                <a:cubicBezTo>
                  <a:pt x="3235431" y="513132"/>
                  <a:pt x="3224272" y="516790"/>
                  <a:pt x="3209637" y="517522"/>
                </a:cubicBezTo>
                <a:cubicBezTo>
                  <a:pt x="3190612" y="517522"/>
                  <a:pt x="3173050" y="517705"/>
                  <a:pt x="3156952" y="518071"/>
                </a:cubicBezTo>
                <a:cubicBezTo>
                  <a:pt x="3146707" y="518071"/>
                  <a:pt x="3137378" y="517156"/>
                  <a:pt x="3128963" y="515327"/>
                </a:cubicBezTo>
                <a:cubicBezTo>
                  <a:pt x="3128963" y="527767"/>
                  <a:pt x="3128963" y="540755"/>
                  <a:pt x="3128963" y="554292"/>
                </a:cubicBezTo>
                <a:cubicBezTo>
                  <a:pt x="3218967" y="554292"/>
                  <a:pt x="3309702" y="554292"/>
                  <a:pt x="3401170" y="554292"/>
                </a:cubicBezTo>
                <a:cubicBezTo>
                  <a:pt x="3401170" y="463191"/>
                  <a:pt x="3401170" y="372272"/>
                  <a:pt x="3401170" y="281537"/>
                </a:cubicBezTo>
                <a:cubicBezTo>
                  <a:pt x="3310068" y="281537"/>
                  <a:pt x="3219333" y="281537"/>
                  <a:pt x="3128963" y="281537"/>
                </a:cubicBezTo>
                <a:close/>
                <a:moveTo>
                  <a:pt x="2852366" y="281537"/>
                </a:moveTo>
                <a:cubicBezTo>
                  <a:pt x="2852366" y="371540"/>
                  <a:pt x="2852366" y="462459"/>
                  <a:pt x="2852366" y="554292"/>
                </a:cubicBezTo>
                <a:cubicBezTo>
                  <a:pt x="2942370" y="554292"/>
                  <a:pt x="3033105" y="554292"/>
                  <a:pt x="3124572" y="554292"/>
                </a:cubicBezTo>
                <a:cubicBezTo>
                  <a:pt x="3124572" y="541121"/>
                  <a:pt x="3124572" y="527949"/>
                  <a:pt x="3124572" y="514778"/>
                </a:cubicBezTo>
                <a:cubicBezTo>
                  <a:pt x="3121280" y="514412"/>
                  <a:pt x="3118353" y="513681"/>
                  <a:pt x="3115792" y="512583"/>
                </a:cubicBezTo>
                <a:cubicBezTo>
                  <a:pt x="3108108" y="509290"/>
                  <a:pt x="3101523" y="504534"/>
                  <a:pt x="3096035" y="498314"/>
                </a:cubicBezTo>
                <a:cubicBezTo>
                  <a:pt x="3090547" y="492460"/>
                  <a:pt x="3087620" y="483862"/>
                  <a:pt x="3087254" y="472520"/>
                </a:cubicBezTo>
                <a:cubicBezTo>
                  <a:pt x="3082863" y="454959"/>
                  <a:pt x="3081217" y="436116"/>
                  <a:pt x="3082315" y="415993"/>
                </a:cubicBezTo>
                <a:cubicBezTo>
                  <a:pt x="3083412" y="396237"/>
                  <a:pt x="3083229" y="379041"/>
                  <a:pt x="3081766" y="364406"/>
                </a:cubicBezTo>
                <a:cubicBezTo>
                  <a:pt x="3081766" y="352332"/>
                  <a:pt x="3084510" y="343003"/>
                  <a:pt x="3089998" y="336417"/>
                </a:cubicBezTo>
                <a:cubicBezTo>
                  <a:pt x="3095486" y="330563"/>
                  <a:pt x="3102620" y="327087"/>
                  <a:pt x="3111401" y="325990"/>
                </a:cubicBezTo>
                <a:cubicBezTo>
                  <a:pt x="3115792" y="325990"/>
                  <a:pt x="3120182" y="326356"/>
                  <a:pt x="3124572" y="327087"/>
                </a:cubicBezTo>
                <a:cubicBezTo>
                  <a:pt x="3124572" y="312818"/>
                  <a:pt x="3124572" y="298732"/>
                  <a:pt x="3124572" y="284829"/>
                </a:cubicBezTo>
                <a:cubicBezTo>
                  <a:pt x="3087254" y="325441"/>
                  <a:pt x="3056521" y="362760"/>
                  <a:pt x="3032373" y="396785"/>
                </a:cubicBezTo>
                <a:cubicBezTo>
                  <a:pt x="3000177" y="442885"/>
                  <a:pt x="2979322" y="468679"/>
                  <a:pt x="2969810" y="474167"/>
                </a:cubicBezTo>
                <a:cubicBezTo>
                  <a:pt x="2961029" y="478923"/>
                  <a:pt x="2952431" y="486606"/>
                  <a:pt x="2944016" y="497216"/>
                </a:cubicBezTo>
                <a:cubicBezTo>
                  <a:pt x="2931942" y="513681"/>
                  <a:pt x="2924259" y="520266"/>
                  <a:pt x="2920966" y="516973"/>
                </a:cubicBezTo>
                <a:cubicBezTo>
                  <a:pt x="2918405" y="513681"/>
                  <a:pt x="2921332" y="501790"/>
                  <a:pt x="2929747" y="481301"/>
                </a:cubicBezTo>
                <a:cubicBezTo>
                  <a:pt x="2937430" y="461178"/>
                  <a:pt x="2955907" y="429531"/>
                  <a:pt x="2985176" y="386358"/>
                </a:cubicBezTo>
                <a:cubicBezTo>
                  <a:pt x="3010421" y="350137"/>
                  <a:pt x="3036764" y="315197"/>
                  <a:pt x="3064204" y="281537"/>
                </a:cubicBezTo>
                <a:cubicBezTo>
                  <a:pt x="3046276" y="281537"/>
                  <a:pt x="3027983" y="281537"/>
                  <a:pt x="3009324" y="281537"/>
                </a:cubicBezTo>
                <a:cubicBezTo>
                  <a:pt x="2988469" y="289586"/>
                  <a:pt x="2971639" y="297086"/>
                  <a:pt x="2958834" y="304038"/>
                </a:cubicBezTo>
                <a:cubicBezTo>
                  <a:pt x="2941272" y="311721"/>
                  <a:pt x="2928101" y="315379"/>
                  <a:pt x="2919320" y="315014"/>
                </a:cubicBezTo>
                <a:cubicBezTo>
                  <a:pt x="2911271" y="313916"/>
                  <a:pt x="2901758" y="306965"/>
                  <a:pt x="2890782" y="294159"/>
                </a:cubicBezTo>
                <a:cubicBezTo>
                  <a:pt x="2887123" y="289403"/>
                  <a:pt x="2884196" y="285195"/>
                  <a:pt x="2882001" y="281537"/>
                </a:cubicBezTo>
                <a:cubicBezTo>
                  <a:pt x="2872123" y="281537"/>
                  <a:pt x="2862244" y="281537"/>
                  <a:pt x="2852366" y="281537"/>
                </a:cubicBezTo>
                <a:close/>
                <a:moveTo>
                  <a:pt x="2523800" y="281537"/>
                </a:moveTo>
                <a:cubicBezTo>
                  <a:pt x="2521605" y="281902"/>
                  <a:pt x="2519227" y="283366"/>
                  <a:pt x="2516665" y="285927"/>
                </a:cubicBezTo>
                <a:cubicBezTo>
                  <a:pt x="2508982" y="290317"/>
                  <a:pt x="2499287" y="295805"/>
                  <a:pt x="2487579" y="302391"/>
                </a:cubicBezTo>
                <a:cubicBezTo>
                  <a:pt x="2477700" y="307879"/>
                  <a:pt x="2466358" y="313184"/>
                  <a:pt x="2453553" y="318306"/>
                </a:cubicBezTo>
                <a:cubicBezTo>
                  <a:pt x="2459041" y="322697"/>
                  <a:pt x="2465627" y="328185"/>
                  <a:pt x="2473310" y="334771"/>
                </a:cubicBezTo>
                <a:cubicBezTo>
                  <a:pt x="2491969" y="350137"/>
                  <a:pt x="2513190" y="364223"/>
                  <a:pt x="2536971" y="377028"/>
                </a:cubicBezTo>
                <a:cubicBezTo>
                  <a:pt x="2561118" y="389102"/>
                  <a:pt x="2582522" y="398798"/>
                  <a:pt x="2601181" y="406115"/>
                </a:cubicBezTo>
                <a:cubicBezTo>
                  <a:pt x="2619840" y="412701"/>
                  <a:pt x="2630268" y="417457"/>
                  <a:pt x="2632463" y="420384"/>
                </a:cubicBezTo>
                <a:cubicBezTo>
                  <a:pt x="2634658" y="422579"/>
                  <a:pt x="2640878" y="426055"/>
                  <a:pt x="2651122" y="430811"/>
                </a:cubicBezTo>
                <a:cubicBezTo>
                  <a:pt x="2664294" y="435202"/>
                  <a:pt x="2669050" y="441787"/>
                  <a:pt x="2665391" y="450568"/>
                </a:cubicBezTo>
                <a:cubicBezTo>
                  <a:pt x="2661732" y="458251"/>
                  <a:pt x="2654781" y="460630"/>
                  <a:pt x="2644537" y="457703"/>
                </a:cubicBezTo>
                <a:cubicBezTo>
                  <a:pt x="2634658" y="454410"/>
                  <a:pt x="2628255" y="453678"/>
                  <a:pt x="2625329" y="455507"/>
                </a:cubicBezTo>
                <a:cubicBezTo>
                  <a:pt x="2623133" y="457703"/>
                  <a:pt x="2618011" y="457886"/>
                  <a:pt x="2609962" y="456056"/>
                </a:cubicBezTo>
                <a:cubicBezTo>
                  <a:pt x="2602279" y="454593"/>
                  <a:pt x="2597340" y="455507"/>
                  <a:pt x="2595144" y="458800"/>
                </a:cubicBezTo>
                <a:cubicBezTo>
                  <a:pt x="2592949" y="462093"/>
                  <a:pt x="2590388" y="465752"/>
                  <a:pt x="2587461" y="469776"/>
                </a:cubicBezTo>
                <a:cubicBezTo>
                  <a:pt x="2584900" y="473069"/>
                  <a:pt x="2574290" y="471972"/>
                  <a:pt x="2555630" y="466483"/>
                </a:cubicBezTo>
                <a:cubicBezTo>
                  <a:pt x="2532215" y="457703"/>
                  <a:pt x="2510629" y="445080"/>
                  <a:pt x="2490872" y="428616"/>
                </a:cubicBezTo>
                <a:cubicBezTo>
                  <a:pt x="2473310" y="413981"/>
                  <a:pt x="2457577" y="398615"/>
                  <a:pt x="2443674" y="382516"/>
                </a:cubicBezTo>
                <a:cubicBezTo>
                  <a:pt x="2444772" y="393858"/>
                  <a:pt x="2445321" y="406298"/>
                  <a:pt x="2445321" y="419835"/>
                </a:cubicBezTo>
                <a:cubicBezTo>
                  <a:pt x="2444955" y="435567"/>
                  <a:pt x="2442943" y="449836"/>
                  <a:pt x="2439284" y="462642"/>
                </a:cubicBezTo>
                <a:cubicBezTo>
                  <a:pt x="2435991" y="474716"/>
                  <a:pt x="2429406" y="487887"/>
                  <a:pt x="2419527" y="502156"/>
                </a:cubicBezTo>
                <a:cubicBezTo>
                  <a:pt x="2418064" y="503619"/>
                  <a:pt x="2416417" y="505449"/>
                  <a:pt x="2414588" y="507644"/>
                </a:cubicBezTo>
                <a:cubicBezTo>
                  <a:pt x="2414588" y="523010"/>
                  <a:pt x="2414588" y="538560"/>
                  <a:pt x="2414588" y="554292"/>
                </a:cubicBezTo>
                <a:cubicBezTo>
                  <a:pt x="2504592" y="554292"/>
                  <a:pt x="2595327" y="554292"/>
                  <a:pt x="2686795" y="554292"/>
                </a:cubicBezTo>
                <a:cubicBezTo>
                  <a:pt x="2686795" y="463191"/>
                  <a:pt x="2686795" y="372272"/>
                  <a:pt x="2686795" y="281537"/>
                </a:cubicBezTo>
                <a:cubicBezTo>
                  <a:pt x="2633012" y="281537"/>
                  <a:pt x="2578680" y="281537"/>
                  <a:pt x="2523800" y="281537"/>
                </a:cubicBezTo>
                <a:close/>
                <a:moveTo>
                  <a:pt x="2414039" y="281537"/>
                </a:moveTo>
                <a:cubicBezTo>
                  <a:pt x="2414039" y="285927"/>
                  <a:pt x="2414039" y="290683"/>
                  <a:pt x="2414039" y="295805"/>
                </a:cubicBezTo>
                <a:cubicBezTo>
                  <a:pt x="2418795" y="296903"/>
                  <a:pt x="2424283" y="299281"/>
                  <a:pt x="2430503" y="302940"/>
                </a:cubicBezTo>
                <a:cubicBezTo>
                  <a:pt x="2431601" y="302940"/>
                  <a:pt x="2432881" y="303672"/>
                  <a:pt x="2434345" y="305135"/>
                </a:cubicBezTo>
                <a:cubicBezTo>
                  <a:pt x="2440930" y="297086"/>
                  <a:pt x="2447516" y="289220"/>
                  <a:pt x="2454102" y="281537"/>
                </a:cubicBezTo>
                <a:cubicBezTo>
                  <a:pt x="2440930" y="281537"/>
                  <a:pt x="2427576" y="281537"/>
                  <a:pt x="2414039" y="281537"/>
                </a:cubicBezTo>
                <a:close/>
                <a:moveTo>
                  <a:pt x="2137991" y="281537"/>
                </a:moveTo>
                <a:cubicBezTo>
                  <a:pt x="2137991" y="371540"/>
                  <a:pt x="2137991" y="462459"/>
                  <a:pt x="2137991" y="554292"/>
                </a:cubicBezTo>
                <a:cubicBezTo>
                  <a:pt x="2227995" y="554292"/>
                  <a:pt x="2318730" y="554292"/>
                  <a:pt x="2410197" y="554292"/>
                </a:cubicBezTo>
                <a:cubicBezTo>
                  <a:pt x="2410197" y="540023"/>
                  <a:pt x="2410197" y="526120"/>
                  <a:pt x="2410197" y="512583"/>
                </a:cubicBezTo>
                <a:cubicBezTo>
                  <a:pt x="2403612" y="520266"/>
                  <a:pt x="2396843" y="524657"/>
                  <a:pt x="2389892" y="525754"/>
                </a:cubicBezTo>
                <a:cubicBezTo>
                  <a:pt x="2380745" y="526852"/>
                  <a:pt x="2374159" y="529230"/>
                  <a:pt x="2370135" y="532889"/>
                </a:cubicBezTo>
                <a:cubicBezTo>
                  <a:pt x="2366842" y="536182"/>
                  <a:pt x="2362452" y="538560"/>
                  <a:pt x="2356964" y="540023"/>
                </a:cubicBezTo>
                <a:cubicBezTo>
                  <a:pt x="2351475" y="541487"/>
                  <a:pt x="2346353" y="543865"/>
                  <a:pt x="2341597" y="547158"/>
                </a:cubicBezTo>
                <a:cubicBezTo>
                  <a:pt x="2337207" y="550450"/>
                  <a:pt x="2331353" y="551731"/>
                  <a:pt x="2324036" y="550999"/>
                </a:cubicBezTo>
                <a:cubicBezTo>
                  <a:pt x="2319279" y="548804"/>
                  <a:pt x="2314706" y="544048"/>
                  <a:pt x="2310315" y="536730"/>
                </a:cubicBezTo>
                <a:cubicBezTo>
                  <a:pt x="2306656" y="530145"/>
                  <a:pt x="2305193" y="524474"/>
                  <a:pt x="2305925" y="519717"/>
                </a:cubicBezTo>
                <a:cubicBezTo>
                  <a:pt x="2307023" y="515327"/>
                  <a:pt x="2305925" y="509656"/>
                  <a:pt x="2302632" y="502705"/>
                </a:cubicBezTo>
                <a:cubicBezTo>
                  <a:pt x="2299339" y="496119"/>
                  <a:pt x="2298607" y="491911"/>
                  <a:pt x="2300437" y="490082"/>
                </a:cubicBezTo>
                <a:cubicBezTo>
                  <a:pt x="2300437" y="487887"/>
                  <a:pt x="2306108" y="487887"/>
                  <a:pt x="2317450" y="490082"/>
                </a:cubicBezTo>
                <a:cubicBezTo>
                  <a:pt x="2328426" y="492277"/>
                  <a:pt x="2336841" y="492643"/>
                  <a:pt x="2342695" y="491180"/>
                </a:cubicBezTo>
                <a:cubicBezTo>
                  <a:pt x="2350744" y="491180"/>
                  <a:pt x="2358610" y="485509"/>
                  <a:pt x="2366293" y="474167"/>
                </a:cubicBezTo>
                <a:cubicBezTo>
                  <a:pt x="2373245" y="463191"/>
                  <a:pt x="2377635" y="445080"/>
                  <a:pt x="2379465" y="419835"/>
                </a:cubicBezTo>
                <a:cubicBezTo>
                  <a:pt x="2379465" y="407761"/>
                  <a:pt x="2379465" y="396602"/>
                  <a:pt x="2379465" y="386358"/>
                </a:cubicBezTo>
                <a:cubicBezTo>
                  <a:pt x="2372879" y="390749"/>
                  <a:pt x="2364830" y="396968"/>
                  <a:pt x="2355317" y="405017"/>
                </a:cubicBezTo>
                <a:cubicBezTo>
                  <a:pt x="2345439" y="413798"/>
                  <a:pt x="2336292" y="420750"/>
                  <a:pt x="2327877" y="425872"/>
                </a:cubicBezTo>
                <a:cubicBezTo>
                  <a:pt x="2319828" y="430262"/>
                  <a:pt x="2305925" y="439958"/>
                  <a:pt x="2286168" y="454959"/>
                </a:cubicBezTo>
                <a:cubicBezTo>
                  <a:pt x="2279582" y="460447"/>
                  <a:pt x="2275009" y="463191"/>
                  <a:pt x="2272448" y="463191"/>
                </a:cubicBezTo>
                <a:cubicBezTo>
                  <a:pt x="2270253" y="463191"/>
                  <a:pt x="2268057" y="464288"/>
                  <a:pt x="2265862" y="466483"/>
                </a:cubicBezTo>
                <a:cubicBezTo>
                  <a:pt x="2264399" y="468679"/>
                  <a:pt x="2261655" y="469593"/>
                  <a:pt x="2257630" y="469227"/>
                </a:cubicBezTo>
                <a:cubicBezTo>
                  <a:pt x="2254338" y="468862"/>
                  <a:pt x="2249947" y="470142"/>
                  <a:pt x="2244459" y="473069"/>
                </a:cubicBezTo>
                <a:cubicBezTo>
                  <a:pt x="2239703" y="476362"/>
                  <a:pt x="2236410" y="476911"/>
                  <a:pt x="2234580" y="474716"/>
                </a:cubicBezTo>
                <a:cubicBezTo>
                  <a:pt x="2233483" y="473252"/>
                  <a:pt x="2235129" y="468679"/>
                  <a:pt x="2239520" y="460995"/>
                </a:cubicBezTo>
                <a:cubicBezTo>
                  <a:pt x="2244276" y="454410"/>
                  <a:pt x="2249581" y="448190"/>
                  <a:pt x="2255435" y="442336"/>
                </a:cubicBezTo>
                <a:cubicBezTo>
                  <a:pt x="2260923" y="437580"/>
                  <a:pt x="2266777" y="431543"/>
                  <a:pt x="2272997" y="424226"/>
                </a:cubicBezTo>
                <a:cubicBezTo>
                  <a:pt x="2279582" y="417640"/>
                  <a:pt x="2289643" y="408127"/>
                  <a:pt x="2303181" y="395688"/>
                </a:cubicBezTo>
                <a:cubicBezTo>
                  <a:pt x="2315620" y="384346"/>
                  <a:pt x="2337938" y="362394"/>
                  <a:pt x="2370135" y="329831"/>
                </a:cubicBezTo>
                <a:cubicBezTo>
                  <a:pt x="2369769" y="327636"/>
                  <a:pt x="2369037" y="325807"/>
                  <a:pt x="2367940" y="324343"/>
                </a:cubicBezTo>
                <a:cubicBezTo>
                  <a:pt x="2366476" y="321050"/>
                  <a:pt x="2364830" y="317941"/>
                  <a:pt x="2363000" y="315014"/>
                </a:cubicBezTo>
                <a:cubicBezTo>
                  <a:pt x="2356415" y="320502"/>
                  <a:pt x="2350561" y="324892"/>
                  <a:pt x="2345439" y="328185"/>
                </a:cubicBezTo>
                <a:cubicBezTo>
                  <a:pt x="2338853" y="331478"/>
                  <a:pt x="2330804" y="337332"/>
                  <a:pt x="2321291" y="345747"/>
                </a:cubicBezTo>
                <a:cubicBezTo>
                  <a:pt x="2312145" y="353430"/>
                  <a:pt x="2303547" y="359467"/>
                  <a:pt x="2295498" y="363857"/>
                </a:cubicBezTo>
                <a:cubicBezTo>
                  <a:pt x="2287814" y="368248"/>
                  <a:pt x="2274826" y="377028"/>
                  <a:pt x="2256533" y="390200"/>
                </a:cubicBezTo>
                <a:cubicBezTo>
                  <a:pt x="2250679" y="394590"/>
                  <a:pt x="2246471" y="396968"/>
                  <a:pt x="2243910" y="397334"/>
                </a:cubicBezTo>
                <a:cubicBezTo>
                  <a:pt x="2241715" y="397334"/>
                  <a:pt x="2239703" y="398249"/>
                  <a:pt x="2237873" y="400078"/>
                </a:cubicBezTo>
                <a:cubicBezTo>
                  <a:pt x="2235678" y="402273"/>
                  <a:pt x="2232934" y="403005"/>
                  <a:pt x="2229641" y="402273"/>
                </a:cubicBezTo>
                <a:cubicBezTo>
                  <a:pt x="2226348" y="401908"/>
                  <a:pt x="2222324" y="403005"/>
                  <a:pt x="2217568" y="405566"/>
                </a:cubicBezTo>
                <a:cubicBezTo>
                  <a:pt x="2213177" y="407761"/>
                  <a:pt x="2210067" y="408127"/>
                  <a:pt x="2208238" y="406664"/>
                </a:cubicBezTo>
                <a:cubicBezTo>
                  <a:pt x="2207140" y="405200"/>
                  <a:pt x="2208969" y="400993"/>
                  <a:pt x="2213726" y="394041"/>
                </a:cubicBezTo>
                <a:cubicBezTo>
                  <a:pt x="2218116" y="388187"/>
                  <a:pt x="2223238" y="382516"/>
                  <a:pt x="2229092" y="377028"/>
                </a:cubicBezTo>
                <a:cubicBezTo>
                  <a:pt x="2233848" y="373370"/>
                  <a:pt x="2239520" y="368248"/>
                  <a:pt x="2246105" y="361662"/>
                </a:cubicBezTo>
                <a:cubicBezTo>
                  <a:pt x="2251959" y="355808"/>
                  <a:pt x="2261472" y="347576"/>
                  <a:pt x="2274643" y="336966"/>
                </a:cubicBezTo>
                <a:cubicBezTo>
                  <a:pt x="2285985" y="327819"/>
                  <a:pt x="2305742" y="310623"/>
                  <a:pt x="2333914" y="285378"/>
                </a:cubicBezTo>
                <a:cubicBezTo>
                  <a:pt x="2332816" y="284281"/>
                  <a:pt x="2331536" y="283000"/>
                  <a:pt x="2330072" y="281537"/>
                </a:cubicBezTo>
                <a:cubicBezTo>
                  <a:pt x="2322389" y="281537"/>
                  <a:pt x="2314889" y="281537"/>
                  <a:pt x="2307571" y="281537"/>
                </a:cubicBezTo>
                <a:cubicBezTo>
                  <a:pt x="2306474" y="282634"/>
                  <a:pt x="2305193" y="283732"/>
                  <a:pt x="2303730" y="284829"/>
                </a:cubicBezTo>
                <a:cubicBezTo>
                  <a:pt x="2282875" y="297269"/>
                  <a:pt x="2268972" y="304769"/>
                  <a:pt x="2262021" y="307330"/>
                </a:cubicBezTo>
                <a:cubicBezTo>
                  <a:pt x="2253240" y="309526"/>
                  <a:pt x="2243361" y="314465"/>
                  <a:pt x="2232385" y="322148"/>
                </a:cubicBezTo>
                <a:cubicBezTo>
                  <a:pt x="2221409" y="329100"/>
                  <a:pt x="2214823" y="330929"/>
                  <a:pt x="2212628" y="327636"/>
                </a:cubicBezTo>
                <a:cubicBezTo>
                  <a:pt x="2210433" y="324343"/>
                  <a:pt x="2214458" y="317209"/>
                  <a:pt x="2224702" y="306233"/>
                </a:cubicBezTo>
                <a:cubicBezTo>
                  <a:pt x="2231287" y="298550"/>
                  <a:pt x="2239885" y="290317"/>
                  <a:pt x="2250496" y="281537"/>
                </a:cubicBezTo>
                <a:cubicBezTo>
                  <a:pt x="2213177" y="281537"/>
                  <a:pt x="2175675" y="281537"/>
                  <a:pt x="2137991" y="281537"/>
                </a:cubicBezTo>
                <a:close/>
                <a:moveTo>
                  <a:pt x="1737178" y="281537"/>
                </a:moveTo>
                <a:cubicBezTo>
                  <a:pt x="1728397" y="282634"/>
                  <a:pt x="1719251" y="283915"/>
                  <a:pt x="1709738" y="285378"/>
                </a:cubicBezTo>
                <a:cubicBezTo>
                  <a:pt x="1709738" y="285744"/>
                  <a:pt x="1709738" y="287025"/>
                  <a:pt x="1709738" y="289220"/>
                </a:cubicBezTo>
                <a:cubicBezTo>
                  <a:pt x="1712299" y="293976"/>
                  <a:pt x="1714494" y="298550"/>
                  <a:pt x="1716324" y="302940"/>
                </a:cubicBezTo>
                <a:cubicBezTo>
                  <a:pt x="1717421" y="307330"/>
                  <a:pt x="1716324" y="311904"/>
                  <a:pt x="1713031" y="316660"/>
                </a:cubicBezTo>
                <a:cubicBezTo>
                  <a:pt x="1711933" y="317758"/>
                  <a:pt x="1710836" y="318855"/>
                  <a:pt x="1709738" y="319953"/>
                </a:cubicBezTo>
                <a:cubicBezTo>
                  <a:pt x="1709738" y="322148"/>
                  <a:pt x="1709738" y="324709"/>
                  <a:pt x="1709738" y="327636"/>
                </a:cubicBezTo>
                <a:cubicBezTo>
                  <a:pt x="1718519" y="326539"/>
                  <a:pt x="1726202" y="325990"/>
                  <a:pt x="1732788" y="325990"/>
                </a:cubicBezTo>
                <a:cubicBezTo>
                  <a:pt x="1767911" y="322697"/>
                  <a:pt x="1793522" y="322331"/>
                  <a:pt x="1809620" y="324892"/>
                </a:cubicBezTo>
                <a:cubicBezTo>
                  <a:pt x="1824987" y="327087"/>
                  <a:pt x="1835963" y="326721"/>
                  <a:pt x="1842548" y="323794"/>
                </a:cubicBezTo>
                <a:cubicBezTo>
                  <a:pt x="1846207" y="321599"/>
                  <a:pt x="1849500" y="318124"/>
                  <a:pt x="1852427" y="313367"/>
                </a:cubicBezTo>
                <a:cubicBezTo>
                  <a:pt x="1854622" y="308611"/>
                  <a:pt x="1859561" y="305684"/>
                  <a:pt x="1867245" y="304586"/>
                </a:cubicBezTo>
                <a:cubicBezTo>
                  <a:pt x="1873830" y="303489"/>
                  <a:pt x="1882794" y="306416"/>
                  <a:pt x="1894136" y="313367"/>
                </a:cubicBezTo>
                <a:cubicBezTo>
                  <a:pt x="1904380" y="319953"/>
                  <a:pt x="1911698" y="327270"/>
                  <a:pt x="1916088" y="335319"/>
                </a:cubicBezTo>
                <a:cubicBezTo>
                  <a:pt x="1919381" y="340076"/>
                  <a:pt x="1920662" y="356540"/>
                  <a:pt x="1919930" y="384712"/>
                </a:cubicBezTo>
                <a:cubicBezTo>
                  <a:pt x="1919564" y="412518"/>
                  <a:pt x="1918101" y="432823"/>
                  <a:pt x="1915539" y="445629"/>
                </a:cubicBezTo>
                <a:cubicBezTo>
                  <a:pt x="1912247" y="465386"/>
                  <a:pt x="1907673" y="481484"/>
                  <a:pt x="1901819" y="493924"/>
                </a:cubicBezTo>
                <a:cubicBezTo>
                  <a:pt x="1896331" y="505997"/>
                  <a:pt x="1888831" y="514412"/>
                  <a:pt x="1879318" y="519169"/>
                </a:cubicBezTo>
                <a:cubicBezTo>
                  <a:pt x="1870538" y="523559"/>
                  <a:pt x="1861940" y="527767"/>
                  <a:pt x="1853525" y="531791"/>
                </a:cubicBezTo>
                <a:cubicBezTo>
                  <a:pt x="1847671" y="532889"/>
                  <a:pt x="1841085" y="533620"/>
                  <a:pt x="1833768" y="533986"/>
                </a:cubicBezTo>
                <a:cubicBezTo>
                  <a:pt x="1827182" y="534352"/>
                  <a:pt x="1821694" y="533803"/>
                  <a:pt x="1817303" y="532340"/>
                </a:cubicBezTo>
                <a:cubicBezTo>
                  <a:pt x="1810718" y="532340"/>
                  <a:pt x="1806510" y="529413"/>
                  <a:pt x="1804681" y="523559"/>
                </a:cubicBezTo>
                <a:cubicBezTo>
                  <a:pt x="1803218" y="518071"/>
                  <a:pt x="1800657" y="512034"/>
                  <a:pt x="1796998" y="505449"/>
                </a:cubicBezTo>
                <a:cubicBezTo>
                  <a:pt x="1793705" y="498863"/>
                  <a:pt x="1790595" y="492643"/>
                  <a:pt x="1787668" y="486789"/>
                </a:cubicBezTo>
                <a:cubicBezTo>
                  <a:pt x="1785107" y="481301"/>
                  <a:pt x="1784741" y="477277"/>
                  <a:pt x="1786571" y="474716"/>
                </a:cubicBezTo>
                <a:cubicBezTo>
                  <a:pt x="1787668" y="472520"/>
                  <a:pt x="1793888" y="472703"/>
                  <a:pt x="1805230" y="475264"/>
                </a:cubicBezTo>
                <a:cubicBezTo>
                  <a:pt x="1816572" y="477460"/>
                  <a:pt x="1825902" y="476911"/>
                  <a:pt x="1833219" y="473618"/>
                </a:cubicBezTo>
                <a:cubicBezTo>
                  <a:pt x="1835414" y="472520"/>
                  <a:pt x="1837609" y="469410"/>
                  <a:pt x="1839804" y="464288"/>
                </a:cubicBezTo>
                <a:cubicBezTo>
                  <a:pt x="1841268" y="459898"/>
                  <a:pt x="1842732" y="450385"/>
                  <a:pt x="1844195" y="435750"/>
                </a:cubicBezTo>
                <a:cubicBezTo>
                  <a:pt x="1846390" y="420384"/>
                  <a:pt x="1848220" y="402639"/>
                  <a:pt x="1849683" y="382516"/>
                </a:cubicBezTo>
                <a:cubicBezTo>
                  <a:pt x="1850781" y="362760"/>
                  <a:pt x="1850415" y="352149"/>
                  <a:pt x="1848585" y="350686"/>
                </a:cubicBezTo>
                <a:cubicBezTo>
                  <a:pt x="1842732" y="345930"/>
                  <a:pt x="1827182" y="346478"/>
                  <a:pt x="1801937" y="352332"/>
                </a:cubicBezTo>
                <a:cubicBezTo>
                  <a:pt x="1782180" y="355991"/>
                  <a:pt x="1751447" y="362028"/>
                  <a:pt x="1709738" y="370443"/>
                </a:cubicBezTo>
                <a:cubicBezTo>
                  <a:pt x="1709738" y="381419"/>
                  <a:pt x="1709738" y="392761"/>
                  <a:pt x="1709738" y="404469"/>
                </a:cubicBezTo>
                <a:cubicBezTo>
                  <a:pt x="1716324" y="403005"/>
                  <a:pt x="1723824" y="400993"/>
                  <a:pt x="1732239" y="398432"/>
                </a:cubicBezTo>
                <a:cubicBezTo>
                  <a:pt x="1731873" y="397334"/>
                  <a:pt x="1731324" y="396602"/>
                  <a:pt x="1730593" y="396237"/>
                </a:cubicBezTo>
                <a:cubicBezTo>
                  <a:pt x="1727300" y="392944"/>
                  <a:pt x="1726202" y="388370"/>
                  <a:pt x="1727300" y="382516"/>
                </a:cubicBezTo>
                <a:cubicBezTo>
                  <a:pt x="1728397" y="377028"/>
                  <a:pt x="1731324" y="373553"/>
                  <a:pt x="1736081" y="372089"/>
                </a:cubicBezTo>
                <a:cubicBezTo>
                  <a:pt x="1740471" y="370992"/>
                  <a:pt x="1745044" y="370809"/>
                  <a:pt x="1749801" y="371540"/>
                </a:cubicBezTo>
                <a:cubicBezTo>
                  <a:pt x="1754191" y="372638"/>
                  <a:pt x="1757667" y="374650"/>
                  <a:pt x="1760228" y="377577"/>
                </a:cubicBezTo>
                <a:cubicBezTo>
                  <a:pt x="1762423" y="379041"/>
                  <a:pt x="1765899" y="382516"/>
                  <a:pt x="1770655" y="388005"/>
                </a:cubicBezTo>
                <a:cubicBezTo>
                  <a:pt x="1775046" y="393493"/>
                  <a:pt x="1779436" y="400078"/>
                  <a:pt x="1783827" y="407761"/>
                </a:cubicBezTo>
                <a:cubicBezTo>
                  <a:pt x="1787485" y="414713"/>
                  <a:pt x="1789314" y="420567"/>
                  <a:pt x="1789314" y="425323"/>
                </a:cubicBezTo>
                <a:cubicBezTo>
                  <a:pt x="1788217" y="432275"/>
                  <a:pt x="1786388" y="437214"/>
                  <a:pt x="1783827" y="440141"/>
                </a:cubicBezTo>
                <a:cubicBezTo>
                  <a:pt x="1781631" y="442336"/>
                  <a:pt x="1779436" y="445080"/>
                  <a:pt x="1777241" y="448373"/>
                </a:cubicBezTo>
                <a:cubicBezTo>
                  <a:pt x="1775778" y="450568"/>
                  <a:pt x="1773216" y="452580"/>
                  <a:pt x="1769558" y="454410"/>
                </a:cubicBezTo>
                <a:cubicBezTo>
                  <a:pt x="1766265" y="455507"/>
                  <a:pt x="1762789" y="455873"/>
                  <a:pt x="1759130" y="455507"/>
                </a:cubicBezTo>
                <a:cubicBezTo>
                  <a:pt x="1755838" y="455507"/>
                  <a:pt x="1752179" y="450202"/>
                  <a:pt x="1748154" y="439592"/>
                </a:cubicBezTo>
                <a:cubicBezTo>
                  <a:pt x="1734983" y="441787"/>
                  <a:pt x="1722177" y="444714"/>
                  <a:pt x="1709738" y="448373"/>
                </a:cubicBezTo>
                <a:cubicBezTo>
                  <a:pt x="1709738" y="483496"/>
                  <a:pt x="1709738" y="518803"/>
                  <a:pt x="1709738" y="554292"/>
                </a:cubicBezTo>
                <a:cubicBezTo>
                  <a:pt x="1799742" y="554292"/>
                  <a:pt x="1890478" y="554292"/>
                  <a:pt x="1981945" y="554292"/>
                </a:cubicBezTo>
                <a:cubicBezTo>
                  <a:pt x="1981945" y="463191"/>
                  <a:pt x="1981945" y="372272"/>
                  <a:pt x="1981945" y="281537"/>
                </a:cubicBezTo>
                <a:cubicBezTo>
                  <a:pt x="1932552" y="281537"/>
                  <a:pt x="1883343" y="281537"/>
                  <a:pt x="1834316" y="281537"/>
                </a:cubicBezTo>
                <a:cubicBezTo>
                  <a:pt x="1831024" y="287025"/>
                  <a:pt x="1828463" y="289952"/>
                  <a:pt x="1826633" y="290317"/>
                </a:cubicBezTo>
                <a:cubicBezTo>
                  <a:pt x="1824072" y="290317"/>
                  <a:pt x="1821145" y="290683"/>
                  <a:pt x="1817852" y="291415"/>
                </a:cubicBezTo>
                <a:cubicBezTo>
                  <a:pt x="1814559" y="292513"/>
                  <a:pt x="1811998" y="292696"/>
                  <a:pt x="1810169" y="291964"/>
                </a:cubicBezTo>
                <a:cubicBezTo>
                  <a:pt x="1808706" y="290866"/>
                  <a:pt x="1807059" y="290683"/>
                  <a:pt x="1805230" y="291415"/>
                </a:cubicBezTo>
                <a:cubicBezTo>
                  <a:pt x="1804132" y="291781"/>
                  <a:pt x="1802852" y="291964"/>
                  <a:pt x="1801388" y="291964"/>
                </a:cubicBezTo>
                <a:cubicBezTo>
                  <a:pt x="1799925" y="291964"/>
                  <a:pt x="1798461" y="293610"/>
                  <a:pt x="1796998" y="296903"/>
                </a:cubicBezTo>
                <a:cubicBezTo>
                  <a:pt x="1795900" y="300196"/>
                  <a:pt x="1792059" y="301476"/>
                  <a:pt x="1785473" y="300745"/>
                </a:cubicBezTo>
                <a:cubicBezTo>
                  <a:pt x="1779985" y="299647"/>
                  <a:pt x="1778156" y="293244"/>
                  <a:pt x="1779985" y="281537"/>
                </a:cubicBezTo>
                <a:cubicBezTo>
                  <a:pt x="1770106" y="281537"/>
                  <a:pt x="1760594" y="281537"/>
                  <a:pt x="1751447" y="281537"/>
                </a:cubicBezTo>
                <a:cubicBezTo>
                  <a:pt x="1751447" y="281537"/>
                  <a:pt x="1751264" y="281537"/>
                  <a:pt x="1750898" y="281537"/>
                </a:cubicBezTo>
                <a:cubicBezTo>
                  <a:pt x="1746508" y="281537"/>
                  <a:pt x="1741934" y="281537"/>
                  <a:pt x="1737178" y="281537"/>
                </a:cubicBezTo>
                <a:close/>
                <a:moveTo>
                  <a:pt x="1433141" y="281537"/>
                </a:moveTo>
                <a:cubicBezTo>
                  <a:pt x="1433141" y="371540"/>
                  <a:pt x="1433141" y="462459"/>
                  <a:pt x="1433141" y="554292"/>
                </a:cubicBezTo>
                <a:cubicBezTo>
                  <a:pt x="1523145" y="554292"/>
                  <a:pt x="1613880" y="554292"/>
                  <a:pt x="1705348" y="554292"/>
                </a:cubicBezTo>
                <a:cubicBezTo>
                  <a:pt x="1705348" y="518803"/>
                  <a:pt x="1705348" y="483679"/>
                  <a:pt x="1705348" y="448922"/>
                </a:cubicBezTo>
                <a:cubicBezTo>
                  <a:pt x="1685591" y="453312"/>
                  <a:pt x="1665468" y="458251"/>
                  <a:pt x="1644979" y="463739"/>
                </a:cubicBezTo>
                <a:cubicBezTo>
                  <a:pt x="1635832" y="467032"/>
                  <a:pt x="1628881" y="468862"/>
                  <a:pt x="1624125" y="469227"/>
                </a:cubicBezTo>
                <a:cubicBezTo>
                  <a:pt x="1619734" y="469227"/>
                  <a:pt x="1616258" y="467032"/>
                  <a:pt x="1613697" y="462642"/>
                </a:cubicBezTo>
                <a:cubicBezTo>
                  <a:pt x="1611136" y="458983"/>
                  <a:pt x="1608392" y="455507"/>
                  <a:pt x="1605465" y="452215"/>
                </a:cubicBezTo>
                <a:cubicBezTo>
                  <a:pt x="1603270" y="449653"/>
                  <a:pt x="1601990" y="446178"/>
                  <a:pt x="1601624" y="441787"/>
                </a:cubicBezTo>
                <a:cubicBezTo>
                  <a:pt x="1601624" y="438129"/>
                  <a:pt x="1604368" y="433372"/>
                  <a:pt x="1609856" y="427518"/>
                </a:cubicBezTo>
                <a:cubicBezTo>
                  <a:pt x="1616441" y="418738"/>
                  <a:pt x="1624308" y="404103"/>
                  <a:pt x="1633454" y="383614"/>
                </a:cubicBezTo>
                <a:cubicBezTo>
                  <a:pt x="1607112" y="388005"/>
                  <a:pt x="1583513" y="392212"/>
                  <a:pt x="1562659" y="396237"/>
                </a:cubicBezTo>
                <a:cubicBezTo>
                  <a:pt x="1562659" y="401725"/>
                  <a:pt x="1562842" y="407030"/>
                  <a:pt x="1563207" y="412152"/>
                </a:cubicBezTo>
                <a:cubicBezTo>
                  <a:pt x="1563207" y="420933"/>
                  <a:pt x="1564305" y="430079"/>
                  <a:pt x="1566500" y="439592"/>
                </a:cubicBezTo>
                <a:cubicBezTo>
                  <a:pt x="1567964" y="448373"/>
                  <a:pt x="1570891" y="459898"/>
                  <a:pt x="1575281" y="474167"/>
                </a:cubicBezTo>
                <a:cubicBezTo>
                  <a:pt x="1577842" y="484045"/>
                  <a:pt x="1576745" y="490448"/>
                  <a:pt x="1571988" y="493375"/>
                </a:cubicBezTo>
                <a:cubicBezTo>
                  <a:pt x="1567598" y="495936"/>
                  <a:pt x="1563573" y="501607"/>
                  <a:pt x="1559915" y="510388"/>
                </a:cubicBezTo>
                <a:cubicBezTo>
                  <a:pt x="1556622" y="519169"/>
                  <a:pt x="1553329" y="523925"/>
                  <a:pt x="1550036" y="524657"/>
                </a:cubicBezTo>
                <a:cubicBezTo>
                  <a:pt x="1547475" y="524657"/>
                  <a:pt x="1543999" y="522827"/>
                  <a:pt x="1539609" y="519169"/>
                </a:cubicBezTo>
                <a:cubicBezTo>
                  <a:pt x="1535218" y="515876"/>
                  <a:pt x="1531560" y="508375"/>
                  <a:pt x="1528633" y="496668"/>
                </a:cubicBezTo>
                <a:cubicBezTo>
                  <a:pt x="1525340" y="481301"/>
                  <a:pt x="1522779" y="465569"/>
                  <a:pt x="1520949" y="449471"/>
                </a:cubicBezTo>
                <a:cubicBezTo>
                  <a:pt x="1519486" y="433738"/>
                  <a:pt x="1518388" y="419103"/>
                  <a:pt x="1517657" y="405566"/>
                </a:cubicBezTo>
                <a:cubicBezTo>
                  <a:pt x="1517657" y="404469"/>
                  <a:pt x="1517474" y="403737"/>
                  <a:pt x="1517108" y="403371"/>
                </a:cubicBezTo>
                <a:cubicBezTo>
                  <a:pt x="1509425" y="403737"/>
                  <a:pt x="1503937" y="403371"/>
                  <a:pt x="1500644" y="402273"/>
                </a:cubicBezTo>
                <a:cubicBezTo>
                  <a:pt x="1496253" y="400078"/>
                  <a:pt x="1493326" y="394773"/>
                  <a:pt x="1491863" y="386358"/>
                </a:cubicBezTo>
                <a:cubicBezTo>
                  <a:pt x="1490765" y="378309"/>
                  <a:pt x="1491314" y="371723"/>
                  <a:pt x="1493509" y="366601"/>
                </a:cubicBezTo>
                <a:cubicBezTo>
                  <a:pt x="1495705" y="361845"/>
                  <a:pt x="1502290" y="358735"/>
                  <a:pt x="1513266" y="357271"/>
                </a:cubicBezTo>
                <a:cubicBezTo>
                  <a:pt x="1515461" y="356906"/>
                  <a:pt x="1517840" y="356540"/>
                  <a:pt x="1520401" y="356174"/>
                </a:cubicBezTo>
                <a:cubicBezTo>
                  <a:pt x="1521498" y="349588"/>
                  <a:pt x="1523145" y="345198"/>
                  <a:pt x="1525340" y="343003"/>
                </a:cubicBezTo>
                <a:cubicBezTo>
                  <a:pt x="1528633" y="339710"/>
                  <a:pt x="1533938" y="339893"/>
                  <a:pt x="1541255" y="343551"/>
                </a:cubicBezTo>
                <a:cubicBezTo>
                  <a:pt x="1544548" y="345015"/>
                  <a:pt x="1548207" y="347393"/>
                  <a:pt x="1552231" y="350686"/>
                </a:cubicBezTo>
                <a:cubicBezTo>
                  <a:pt x="1591013" y="344832"/>
                  <a:pt x="1624673" y="339710"/>
                  <a:pt x="1653211" y="335319"/>
                </a:cubicBezTo>
                <a:cubicBezTo>
                  <a:pt x="1657967" y="322880"/>
                  <a:pt x="1663273" y="309160"/>
                  <a:pt x="1669127" y="294159"/>
                </a:cubicBezTo>
                <a:cubicBezTo>
                  <a:pt x="1666931" y="294159"/>
                  <a:pt x="1664736" y="294708"/>
                  <a:pt x="1662541" y="295805"/>
                </a:cubicBezTo>
                <a:cubicBezTo>
                  <a:pt x="1629613" y="302757"/>
                  <a:pt x="1609856" y="308611"/>
                  <a:pt x="1603270" y="313367"/>
                </a:cubicBezTo>
                <a:cubicBezTo>
                  <a:pt x="1594124" y="319953"/>
                  <a:pt x="1586440" y="322331"/>
                  <a:pt x="1580220" y="320502"/>
                </a:cubicBezTo>
                <a:cubicBezTo>
                  <a:pt x="1574732" y="318306"/>
                  <a:pt x="1569610" y="316111"/>
                  <a:pt x="1564854" y="313916"/>
                </a:cubicBezTo>
                <a:cubicBezTo>
                  <a:pt x="1560463" y="311721"/>
                  <a:pt x="1557171" y="309160"/>
                  <a:pt x="1554975" y="306233"/>
                </a:cubicBezTo>
                <a:cubicBezTo>
                  <a:pt x="1553878" y="303672"/>
                  <a:pt x="1553146" y="296354"/>
                  <a:pt x="1552780" y="284281"/>
                </a:cubicBezTo>
                <a:cubicBezTo>
                  <a:pt x="1552780" y="283183"/>
                  <a:pt x="1552780" y="282268"/>
                  <a:pt x="1552780" y="281537"/>
                </a:cubicBezTo>
                <a:cubicBezTo>
                  <a:pt x="1512900" y="281537"/>
                  <a:pt x="1473021" y="281537"/>
                  <a:pt x="1433141" y="281537"/>
                </a:cubicBezTo>
                <a:close/>
                <a:moveTo>
                  <a:pt x="1035974" y="281537"/>
                </a:moveTo>
                <a:cubicBezTo>
                  <a:pt x="1036340" y="330929"/>
                  <a:pt x="1036157" y="370077"/>
                  <a:pt x="1035426" y="398981"/>
                </a:cubicBezTo>
                <a:cubicBezTo>
                  <a:pt x="1034328" y="417640"/>
                  <a:pt x="1030303" y="433738"/>
                  <a:pt x="1023352" y="447275"/>
                </a:cubicBezTo>
                <a:cubicBezTo>
                  <a:pt x="1016766" y="460447"/>
                  <a:pt x="1008717" y="470874"/>
                  <a:pt x="999205" y="478557"/>
                </a:cubicBezTo>
                <a:cubicBezTo>
                  <a:pt x="998107" y="478923"/>
                  <a:pt x="996826" y="479655"/>
                  <a:pt x="995363" y="480752"/>
                </a:cubicBezTo>
                <a:cubicBezTo>
                  <a:pt x="995363" y="504900"/>
                  <a:pt x="995363" y="529413"/>
                  <a:pt x="995363" y="554292"/>
                </a:cubicBezTo>
                <a:cubicBezTo>
                  <a:pt x="1085367" y="554292"/>
                  <a:pt x="1176102" y="554292"/>
                  <a:pt x="1267570" y="554292"/>
                </a:cubicBezTo>
                <a:cubicBezTo>
                  <a:pt x="1267570" y="463191"/>
                  <a:pt x="1267570" y="372272"/>
                  <a:pt x="1267570" y="281537"/>
                </a:cubicBezTo>
                <a:cubicBezTo>
                  <a:pt x="1255496" y="281537"/>
                  <a:pt x="1243605" y="281537"/>
                  <a:pt x="1231897" y="281537"/>
                </a:cubicBezTo>
                <a:cubicBezTo>
                  <a:pt x="1232995" y="287025"/>
                  <a:pt x="1233361" y="291781"/>
                  <a:pt x="1232995" y="295805"/>
                </a:cubicBezTo>
                <a:cubicBezTo>
                  <a:pt x="1233361" y="307147"/>
                  <a:pt x="1227873" y="319770"/>
                  <a:pt x="1216531" y="333673"/>
                </a:cubicBezTo>
                <a:cubicBezTo>
                  <a:pt x="1204457" y="346844"/>
                  <a:pt x="1195310" y="354710"/>
                  <a:pt x="1189091" y="357271"/>
                </a:cubicBezTo>
                <a:cubicBezTo>
                  <a:pt x="1182505" y="359467"/>
                  <a:pt x="1174639" y="345930"/>
                  <a:pt x="1165492" y="316660"/>
                </a:cubicBezTo>
                <a:cubicBezTo>
                  <a:pt x="1161102" y="302025"/>
                  <a:pt x="1157077" y="290317"/>
                  <a:pt x="1153418" y="281537"/>
                </a:cubicBezTo>
                <a:cubicBezTo>
                  <a:pt x="1113905" y="281537"/>
                  <a:pt x="1074757" y="281537"/>
                  <a:pt x="1035974" y="281537"/>
                </a:cubicBezTo>
                <a:close/>
                <a:moveTo>
                  <a:pt x="718766" y="280988"/>
                </a:moveTo>
                <a:cubicBezTo>
                  <a:pt x="718766" y="371357"/>
                  <a:pt x="718766" y="462459"/>
                  <a:pt x="718766" y="554292"/>
                </a:cubicBezTo>
                <a:cubicBezTo>
                  <a:pt x="808770" y="554292"/>
                  <a:pt x="899505" y="554292"/>
                  <a:pt x="990973" y="554292"/>
                </a:cubicBezTo>
                <a:cubicBezTo>
                  <a:pt x="990973" y="530876"/>
                  <a:pt x="990973" y="507278"/>
                  <a:pt x="990973" y="483496"/>
                </a:cubicBezTo>
                <a:cubicBezTo>
                  <a:pt x="984021" y="487155"/>
                  <a:pt x="977252" y="490082"/>
                  <a:pt x="970667" y="492277"/>
                </a:cubicBezTo>
                <a:cubicBezTo>
                  <a:pt x="961886" y="493741"/>
                  <a:pt x="955300" y="497948"/>
                  <a:pt x="950910" y="504900"/>
                </a:cubicBezTo>
                <a:cubicBezTo>
                  <a:pt x="947251" y="511485"/>
                  <a:pt x="941214" y="514778"/>
                  <a:pt x="932799" y="514778"/>
                </a:cubicBezTo>
                <a:cubicBezTo>
                  <a:pt x="926945" y="514778"/>
                  <a:pt x="922189" y="510022"/>
                  <a:pt x="918530" y="500509"/>
                </a:cubicBezTo>
                <a:cubicBezTo>
                  <a:pt x="915969" y="491728"/>
                  <a:pt x="912311" y="485692"/>
                  <a:pt x="907554" y="482399"/>
                </a:cubicBezTo>
                <a:cubicBezTo>
                  <a:pt x="903164" y="479838"/>
                  <a:pt x="900786" y="475996"/>
                  <a:pt x="900420" y="470874"/>
                </a:cubicBezTo>
                <a:cubicBezTo>
                  <a:pt x="900420" y="466118"/>
                  <a:pt x="897310" y="460630"/>
                  <a:pt x="891090" y="454410"/>
                </a:cubicBezTo>
                <a:cubicBezTo>
                  <a:pt x="885236" y="448556"/>
                  <a:pt x="883407" y="444348"/>
                  <a:pt x="885602" y="441787"/>
                </a:cubicBezTo>
                <a:cubicBezTo>
                  <a:pt x="885968" y="439592"/>
                  <a:pt x="890724" y="439226"/>
                  <a:pt x="899871" y="440690"/>
                </a:cubicBezTo>
                <a:cubicBezTo>
                  <a:pt x="907920" y="442153"/>
                  <a:pt x="915055" y="443068"/>
                  <a:pt x="921274" y="443434"/>
                </a:cubicBezTo>
                <a:cubicBezTo>
                  <a:pt x="926763" y="443434"/>
                  <a:pt x="930970" y="442336"/>
                  <a:pt x="933897" y="440141"/>
                </a:cubicBezTo>
                <a:cubicBezTo>
                  <a:pt x="941580" y="438677"/>
                  <a:pt x="946885" y="433555"/>
                  <a:pt x="949812" y="424774"/>
                </a:cubicBezTo>
                <a:cubicBezTo>
                  <a:pt x="952373" y="416725"/>
                  <a:pt x="954569" y="405017"/>
                  <a:pt x="956398" y="389651"/>
                </a:cubicBezTo>
                <a:cubicBezTo>
                  <a:pt x="957496" y="344649"/>
                  <a:pt x="958410" y="308611"/>
                  <a:pt x="959142" y="281537"/>
                </a:cubicBezTo>
                <a:cubicBezTo>
                  <a:pt x="912677" y="281537"/>
                  <a:pt x="866211" y="281537"/>
                  <a:pt x="819746" y="281537"/>
                </a:cubicBezTo>
                <a:cubicBezTo>
                  <a:pt x="819746" y="282634"/>
                  <a:pt x="820112" y="283732"/>
                  <a:pt x="820843" y="284829"/>
                </a:cubicBezTo>
                <a:cubicBezTo>
                  <a:pt x="824136" y="295074"/>
                  <a:pt x="827612" y="301294"/>
                  <a:pt x="831271" y="303489"/>
                </a:cubicBezTo>
                <a:cubicBezTo>
                  <a:pt x="832368" y="303855"/>
                  <a:pt x="833832" y="303306"/>
                  <a:pt x="835661" y="301842"/>
                </a:cubicBezTo>
                <a:cubicBezTo>
                  <a:pt x="837125" y="300745"/>
                  <a:pt x="838954" y="298915"/>
                  <a:pt x="841149" y="296354"/>
                </a:cubicBezTo>
                <a:cubicBezTo>
                  <a:pt x="843344" y="294159"/>
                  <a:pt x="844991" y="293610"/>
                  <a:pt x="846088" y="294708"/>
                </a:cubicBezTo>
                <a:cubicBezTo>
                  <a:pt x="848284" y="296171"/>
                  <a:pt x="848101" y="300013"/>
                  <a:pt x="845540" y="306233"/>
                </a:cubicBezTo>
                <a:cubicBezTo>
                  <a:pt x="842978" y="311721"/>
                  <a:pt x="839869" y="317941"/>
                  <a:pt x="836210" y="324892"/>
                </a:cubicBezTo>
                <a:cubicBezTo>
                  <a:pt x="832917" y="331478"/>
                  <a:pt x="832002" y="338978"/>
                  <a:pt x="833466" y="347393"/>
                </a:cubicBezTo>
                <a:cubicBezTo>
                  <a:pt x="834563" y="355442"/>
                  <a:pt x="833283" y="361479"/>
                  <a:pt x="829624" y="365504"/>
                </a:cubicBezTo>
                <a:cubicBezTo>
                  <a:pt x="825965" y="368796"/>
                  <a:pt x="822856" y="373370"/>
                  <a:pt x="820295" y="379224"/>
                </a:cubicBezTo>
                <a:cubicBezTo>
                  <a:pt x="818831" y="384712"/>
                  <a:pt x="813343" y="385443"/>
                  <a:pt x="803830" y="381419"/>
                </a:cubicBezTo>
                <a:cubicBezTo>
                  <a:pt x="796879" y="377028"/>
                  <a:pt x="789379" y="368979"/>
                  <a:pt x="781329" y="357271"/>
                </a:cubicBezTo>
                <a:cubicBezTo>
                  <a:pt x="773646" y="346295"/>
                  <a:pt x="767975" y="334222"/>
                  <a:pt x="764317" y="321050"/>
                </a:cubicBezTo>
                <a:cubicBezTo>
                  <a:pt x="762121" y="311904"/>
                  <a:pt x="763219" y="298550"/>
                  <a:pt x="767609" y="280988"/>
                </a:cubicBezTo>
                <a:cubicBezTo>
                  <a:pt x="751145" y="280988"/>
                  <a:pt x="734864" y="280988"/>
                  <a:pt x="718766" y="280988"/>
                </a:cubicBezTo>
                <a:close/>
                <a:moveTo>
                  <a:pt x="389651" y="280988"/>
                </a:moveTo>
                <a:cubicBezTo>
                  <a:pt x="384895" y="285378"/>
                  <a:pt x="380138" y="290683"/>
                  <a:pt x="375382" y="296903"/>
                </a:cubicBezTo>
                <a:cubicBezTo>
                  <a:pt x="364040" y="310074"/>
                  <a:pt x="354162" y="320136"/>
                  <a:pt x="345747" y="327087"/>
                </a:cubicBezTo>
                <a:cubicBezTo>
                  <a:pt x="338063" y="333673"/>
                  <a:pt x="321234" y="349588"/>
                  <a:pt x="295257" y="374833"/>
                </a:cubicBezTo>
                <a:cubicBezTo>
                  <a:pt x="290501" y="379224"/>
                  <a:pt x="285744" y="383797"/>
                  <a:pt x="280988" y="388553"/>
                </a:cubicBezTo>
                <a:cubicBezTo>
                  <a:pt x="280988" y="443434"/>
                  <a:pt x="280988" y="498680"/>
                  <a:pt x="280988" y="554292"/>
                </a:cubicBezTo>
                <a:cubicBezTo>
                  <a:pt x="370992" y="554292"/>
                  <a:pt x="461727" y="554292"/>
                  <a:pt x="553195" y="554292"/>
                </a:cubicBezTo>
                <a:cubicBezTo>
                  <a:pt x="553195" y="463191"/>
                  <a:pt x="553195" y="372272"/>
                  <a:pt x="553195" y="281537"/>
                </a:cubicBezTo>
                <a:cubicBezTo>
                  <a:pt x="499046" y="281537"/>
                  <a:pt x="444531" y="281354"/>
                  <a:pt x="389651" y="280988"/>
                </a:cubicBezTo>
                <a:close/>
                <a:moveTo>
                  <a:pt x="246413" y="280988"/>
                </a:moveTo>
                <a:cubicBezTo>
                  <a:pt x="215680" y="280988"/>
                  <a:pt x="185130" y="281171"/>
                  <a:pt x="154763" y="281537"/>
                </a:cubicBezTo>
                <a:cubicBezTo>
                  <a:pt x="154397" y="283000"/>
                  <a:pt x="153848" y="284829"/>
                  <a:pt x="153117" y="287025"/>
                </a:cubicBezTo>
                <a:cubicBezTo>
                  <a:pt x="151653" y="291781"/>
                  <a:pt x="146348" y="292513"/>
                  <a:pt x="137201" y="289220"/>
                </a:cubicBezTo>
                <a:cubicBezTo>
                  <a:pt x="133908" y="287025"/>
                  <a:pt x="130250" y="284464"/>
                  <a:pt x="126225" y="281537"/>
                </a:cubicBezTo>
                <a:cubicBezTo>
                  <a:pt x="85614" y="281537"/>
                  <a:pt x="45002" y="281537"/>
                  <a:pt x="4391" y="281537"/>
                </a:cubicBezTo>
                <a:cubicBezTo>
                  <a:pt x="4391" y="371540"/>
                  <a:pt x="4391" y="462459"/>
                  <a:pt x="4391" y="554292"/>
                </a:cubicBezTo>
                <a:cubicBezTo>
                  <a:pt x="94395" y="554292"/>
                  <a:pt x="185130" y="554292"/>
                  <a:pt x="276598" y="554292"/>
                </a:cubicBezTo>
                <a:cubicBezTo>
                  <a:pt x="276598" y="500143"/>
                  <a:pt x="276598" y="446178"/>
                  <a:pt x="276598" y="392395"/>
                </a:cubicBezTo>
                <a:cubicBezTo>
                  <a:pt x="257938" y="410323"/>
                  <a:pt x="239279" y="427335"/>
                  <a:pt x="220620" y="443434"/>
                </a:cubicBezTo>
                <a:cubicBezTo>
                  <a:pt x="196106" y="463556"/>
                  <a:pt x="176532" y="478923"/>
                  <a:pt x="161898" y="489533"/>
                </a:cubicBezTo>
                <a:cubicBezTo>
                  <a:pt x="147629" y="499412"/>
                  <a:pt x="138116" y="505266"/>
                  <a:pt x="133360" y="507095"/>
                </a:cubicBezTo>
                <a:cubicBezTo>
                  <a:pt x="126408" y="509290"/>
                  <a:pt x="120737" y="511668"/>
                  <a:pt x="116347" y="514229"/>
                </a:cubicBezTo>
                <a:cubicBezTo>
                  <a:pt x="112688" y="516425"/>
                  <a:pt x="109029" y="518620"/>
                  <a:pt x="105371" y="520815"/>
                </a:cubicBezTo>
                <a:cubicBezTo>
                  <a:pt x="102078" y="522278"/>
                  <a:pt x="98419" y="525022"/>
                  <a:pt x="94395" y="529047"/>
                </a:cubicBezTo>
                <a:cubicBezTo>
                  <a:pt x="91102" y="532340"/>
                  <a:pt x="86528" y="534718"/>
                  <a:pt x="80675" y="536182"/>
                </a:cubicBezTo>
                <a:cubicBezTo>
                  <a:pt x="75187" y="537279"/>
                  <a:pt x="69699" y="540023"/>
                  <a:pt x="64210" y="544414"/>
                </a:cubicBezTo>
                <a:cubicBezTo>
                  <a:pt x="59454" y="548072"/>
                  <a:pt x="55795" y="548987"/>
                  <a:pt x="53234" y="547158"/>
                </a:cubicBezTo>
                <a:cubicBezTo>
                  <a:pt x="51039" y="544962"/>
                  <a:pt x="53234" y="539657"/>
                  <a:pt x="59820" y="531242"/>
                </a:cubicBezTo>
                <a:cubicBezTo>
                  <a:pt x="66406" y="523559"/>
                  <a:pt x="73906" y="515144"/>
                  <a:pt x="82321" y="505997"/>
                </a:cubicBezTo>
                <a:cubicBezTo>
                  <a:pt x="103541" y="481850"/>
                  <a:pt x="120737" y="464471"/>
                  <a:pt x="133908" y="453861"/>
                </a:cubicBezTo>
                <a:cubicBezTo>
                  <a:pt x="145982" y="443983"/>
                  <a:pt x="162812" y="426970"/>
                  <a:pt x="184398" y="402822"/>
                </a:cubicBezTo>
                <a:cubicBezTo>
                  <a:pt x="205253" y="379407"/>
                  <a:pt x="221168" y="362760"/>
                  <a:pt x="232144" y="352881"/>
                </a:cubicBezTo>
                <a:cubicBezTo>
                  <a:pt x="237632" y="347393"/>
                  <a:pt x="245316" y="339527"/>
                  <a:pt x="255194" y="329283"/>
                </a:cubicBezTo>
                <a:cubicBezTo>
                  <a:pt x="253731" y="328917"/>
                  <a:pt x="252267" y="328002"/>
                  <a:pt x="250804" y="326539"/>
                </a:cubicBezTo>
                <a:cubicBezTo>
                  <a:pt x="246413" y="322148"/>
                  <a:pt x="244401" y="316843"/>
                  <a:pt x="244767" y="310623"/>
                </a:cubicBezTo>
                <a:cubicBezTo>
                  <a:pt x="244767" y="305135"/>
                  <a:pt x="245316" y="295257"/>
                  <a:pt x="246413" y="280988"/>
                </a:cubicBezTo>
                <a:close/>
                <a:moveTo>
                  <a:pt x="3083961" y="259584"/>
                </a:moveTo>
                <a:cubicBezTo>
                  <a:pt x="3060545" y="264341"/>
                  <a:pt x="3039691" y="270378"/>
                  <a:pt x="3021397" y="277695"/>
                </a:cubicBezTo>
                <a:cubicBezTo>
                  <a:pt x="3036032" y="277695"/>
                  <a:pt x="3051399" y="277695"/>
                  <a:pt x="3067497" y="277695"/>
                </a:cubicBezTo>
                <a:cubicBezTo>
                  <a:pt x="3070790" y="274036"/>
                  <a:pt x="3074448" y="270195"/>
                  <a:pt x="3078473" y="266170"/>
                </a:cubicBezTo>
                <a:cubicBezTo>
                  <a:pt x="3079571" y="263975"/>
                  <a:pt x="3081400" y="261780"/>
                  <a:pt x="3083961" y="259584"/>
                </a:cubicBezTo>
                <a:close/>
                <a:moveTo>
                  <a:pt x="4543798" y="231047"/>
                </a:moveTo>
                <a:cubicBezTo>
                  <a:pt x="4537944" y="233242"/>
                  <a:pt x="4529712" y="236718"/>
                  <a:pt x="4519102" y="241474"/>
                </a:cubicBezTo>
                <a:cubicBezTo>
                  <a:pt x="4519102" y="246230"/>
                  <a:pt x="4518004" y="252450"/>
                  <a:pt x="4515809" y="260133"/>
                </a:cubicBezTo>
                <a:cubicBezTo>
                  <a:pt x="4514711" y="263426"/>
                  <a:pt x="4513430" y="269280"/>
                  <a:pt x="4511967" y="277695"/>
                </a:cubicBezTo>
                <a:cubicBezTo>
                  <a:pt x="4519651" y="277695"/>
                  <a:pt x="4528248" y="277695"/>
                  <a:pt x="4537761" y="277695"/>
                </a:cubicBezTo>
                <a:cubicBezTo>
                  <a:pt x="4539224" y="276232"/>
                  <a:pt x="4541236" y="275134"/>
                  <a:pt x="4543798" y="274402"/>
                </a:cubicBezTo>
                <a:cubicBezTo>
                  <a:pt x="4543798" y="260133"/>
                  <a:pt x="4543798" y="245681"/>
                  <a:pt x="4543798" y="231047"/>
                </a:cubicBezTo>
                <a:close/>
                <a:moveTo>
                  <a:pt x="4563006" y="223912"/>
                </a:moveTo>
                <a:cubicBezTo>
                  <a:pt x="4561908" y="223912"/>
                  <a:pt x="4558067" y="225376"/>
                  <a:pt x="4551481" y="228303"/>
                </a:cubicBezTo>
                <a:cubicBezTo>
                  <a:pt x="4550384" y="228303"/>
                  <a:pt x="4549286" y="228486"/>
                  <a:pt x="4548188" y="228851"/>
                </a:cubicBezTo>
                <a:cubicBezTo>
                  <a:pt x="4548188" y="242023"/>
                  <a:pt x="4548188" y="255194"/>
                  <a:pt x="4548188" y="268365"/>
                </a:cubicBezTo>
                <a:cubicBezTo>
                  <a:pt x="4554042" y="255926"/>
                  <a:pt x="4558249" y="246230"/>
                  <a:pt x="4560811" y="239279"/>
                </a:cubicBezTo>
                <a:cubicBezTo>
                  <a:pt x="4563006" y="229400"/>
                  <a:pt x="4563737" y="224278"/>
                  <a:pt x="4563006" y="223912"/>
                </a:cubicBezTo>
                <a:close/>
                <a:moveTo>
                  <a:pt x="1703152" y="216778"/>
                </a:moveTo>
                <a:cubicBezTo>
                  <a:pt x="1702055" y="217875"/>
                  <a:pt x="1701140" y="218973"/>
                  <a:pt x="1700408" y="220071"/>
                </a:cubicBezTo>
                <a:cubicBezTo>
                  <a:pt x="1687237" y="231413"/>
                  <a:pt x="1678456" y="238364"/>
                  <a:pt x="1674066" y="240925"/>
                </a:cubicBezTo>
                <a:cubicBezTo>
                  <a:pt x="1669675" y="243120"/>
                  <a:pt x="1665102" y="246047"/>
                  <a:pt x="1660346" y="249706"/>
                </a:cubicBezTo>
                <a:cubicBezTo>
                  <a:pt x="1672419" y="248608"/>
                  <a:pt x="1687054" y="246962"/>
                  <a:pt x="1704250" y="244767"/>
                </a:cubicBezTo>
                <a:cubicBezTo>
                  <a:pt x="1704250" y="244767"/>
                  <a:pt x="1704616" y="244767"/>
                  <a:pt x="1705348" y="244767"/>
                </a:cubicBezTo>
                <a:cubicBezTo>
                  <a:pt x="1705348" y="235986"/>
                  <a:pt x="1705348" y="227022"/>
                  <a:pt x="1705348" y="217875"/>
                </a:cubicBezTo>
                <a:cubicBezTo>
                  <a:pt x="1704982" y="217875"/>
                  <a:pt x="1704250" y="217510"/>
                  <a:pt x="1703152" y="216778"/>
                </a:cubicBezTo>
                <a:close/>
                <a:moveTo>
                  <a:pt x="2410197" y="209643"/>
                </a:moveTo>
                <a:cubicBezTo>
                  <a:pt x="2399953" y="217327"/>
                  <a:pt x="2388611" y="225924"/>
                  <a:pt x="2376172" y="235437"/>
                </a:cubicBezTo>
                <a:cubicBezTo>
                  <a:pt x="2370684" y="238730"/>
                  <a:pt x="2365196" y="242389"/>
                  <a:pt x="2359708" y="246413"/>
                </a:cubicBezTo>
                <a:cubicBezTo>
                  <a:pt x="2360805" y="247511"/>
                  <a:pt x="2362452" y="248791"/>
                  <a:pt x="2364647" y="250255"/>
                </a:cubicBezTo>
                <a:cubicBezTo>
                  <a:pt x="2374891" y="257206"/>
                  <a:pt x="2385318" y="265621"/>
                  <a:pt x="2395929" y="275500"/>
                </a:cubicBezTo>
                <a:cubicBezTo>
                  <a:pt x="2395929" y="275500"/>
                  <a:pt x="2396660" y="276232"/>
                  <a:pt x="2398124" y="277695"/>
                </a:cubicBezTo>
                <a:cubicBezTo>
                  <a:pt x="2401783" y="277695"/>
                  <a:pt x="2405807" y="277695"/>
                  <a:pt x="2410197" y="277695"/>
                </a:cubicBezTo>
                <a:cubicBezTo>
                  <a:pt x="2410197" y="254645"/>
                  <a:pt x="2410197" y="231961"/>
                  <a:pt x="2410197" y="209643"/>
                </a:cubicBezTo>
                <a:close/>
                <a:moveTo>
                  <a:pt x="1726751" y="145982"/>
                </a:moveTo>
                <a:cubicBezTo>
                  <a:pt x="1723458" y="145982"/>
                  <a:pt x="1720165" y="146531"/>
                  <a:pt x="1716872" y="147628"/>
                </a:cubicBezTo>
                <a:cubicBezTo>
                  <a:pt x="1714677" y="147628"/>
                  <a:pt x="1712299" y="147994"/>
                  <a:pt x="1709738" y="148726"/>
                </a:cubicBezTo>
                <a:cubicBezTo>
                  <a:pt x="1709738" y="153117"/>
                  <a:pt x="1709738" y="158056"/>
                  <a:pt x="1709738" y="163544"/>
                </a:cubicBezTo>
                <a:cubicBezTo>
                  <a:pt x="1711933" y="161349"/>
                  <a:pt x="1714860" y="158787"/>
                  <a:pt x="1718519" y="155861"/>
                </a:cubicBezTo>
                <a:cubicBezTo>
                  <a:pt x="1720714" y="152568"/>
                  <a:pt x="1723458" y="149275"/>
                  <a:pt x="1726751" y="145982"/>
                </a:cubicBezTo>
                <a:close/>
                <a:moveTo>
                  <a:pt x="4543798" y="139396"/>
                </a:moveTo>
                <a:cubicBezTo>
                  <a:pt x="4521846" y="141592"/>
                  <a:pt x="4499894" y="144153"/>
                  <a:pt x="4477941" y="147080"/>
                </a:cubicBezTo>
                <a:cubicBezTo>
                  <a:pt x="4443915" y="150738"/>
                  <a:pt x="4417024" y="156226"/>
                  <a:pt x="4397267" y="163544"/>
                </a:cubicBezTo>
                <a:cubicBezTo>
                  <a:pt x="4395072" y="164641"/>
                  <a:pt x="4392877" y="165373"/>
                  <a:pt x="4390681" y="165739"/>
                </a:cubicBezTo>
                <a:cubicBezTo>
                  <a:pt x="4389584" y="181106"/>
                  <a:pt x="4389035" y="195740"/>
                  <a:pt x="4389035" y="209643"/>
                </a:cubicBezTo>
                <a:cubicBezTo>
                  <a:pt x="4389035" y="231595"/>
                  <a:pt x="4390133" y="252450"/>
                  <a:pt x="4392328" y="272207"/>
                </a:cubicBezTo>
                <a:cubicBezTo>
                  <a:pt x="4392328" y="273670"/>
                  <a:pt x="4392511" y="275500"/>
                  <a:pt x="4392877" y="277695"/>
                </a:cubicBezTo>
                <a:cubicBezTo>
                  <a:pt x="4414829" y="277695"/>
                  <a:pt x="4436964" y="277695"/>
                  <a:pt x="4459282" y="277695"/>
                </a:cubicBezTo>
                <a:cubicBezTo>
                  <a:pt x="4459282" y="264524"/>
                  <a:pt x="4459099" y="254828"/>
                  <a:pt x="4458733" y="248608"/>
                </a:cubicBezTo>
                <a:cubicBezTo>
                  <a:pt x="4457269" y="228486"/>
                  <a:pt x="4458733" y="214948"/>
                  <a:pt x="4463123" y="207997"/>
                </a:cubicBezTo>
                <a:cubicBezTo>
                  <a:pt x="4467514" y="202143"/>
                  <a:pt x="4473368" y="199033"/>
                  <a:pt x="4480685" y="198667"/>
                </a:cubicBezTo>
                <a:cubicBezTo>
                  <a:pt x="4482880" y="198667"/>
                  <a:pt x="4484710" y="199399"/>
                  <a:pt x="4486173" y="200862"/>
                </a:cubicBezTo>
                <a:cubicBezTo>
                  <a:pt x="4499345" y="195374"/>
                  <a:pt x="4512150" y="191350"/>
                  <a:pt x="4524590" y="188789"/>
                </a:cubicBezTo>
                <a:cubicBezTo>
                  <a:pt x="4530443" y="187325"/>
                  <a:pt x="4536846" y="185679"/>
                  <a:pt x="4543798" y="183850"/>
                </a:cubicBezTo>
                <a:cubicBezTo>
                  <a:pt x="4543798" y="169215"/>
                  <a:pt x="4543798" y="154397"/>
                  <a:pt x="4543798" y="139396"/>
                </a:cubicBezTo>
                <a:close/>
                <a:moveTo>
                  <a:pt x="4678666" y="121149"/>
                </a:moveTo>
                <a:cubicBezTo>
                  <a:pt x="4673818" y="121057"/>
                  <a:pt x="4667644" y="121835"/>
                  <a:pt x="4660144" y="123481"/>
                </a:cubicBezTo>
                <a:cubicBezTo>
                  <a:pt x="4644778" y="126774"/>
                  <a:pt x="4619167" y="130616"/>
                  <a:pt x="4583312" y="135006"/>
                </a:cubicBezTo>
                <a:cubicBezTo>
                  <a:pt x="4571238" y="136104"/>
                  <a:pt x="4559530" y="137201"/>
                  <a:pt x="4548188" y="138299"/>
                </a:cubicBezTo>
                <a:cubicBezTo>
                  <a:pt x="4548188" y="152568"/>
                  <a:pt x="4548188" y="167568"/>
                  <a:pt x="4548188" y="183301"/>
                </a:cubicBezTo>
                <a:cubicBezTo>
                  <a:pt x="4551481" y="182935"/>
                  <a:pt x="4554957" y="182386"/>
                  <a:pt x="4558616" y="181654"/>
                </a:cubicBezTo>
                <a:cubicBezTo>
                  <a:pt x="4568494" y="180557"/>
                  <a:pt x="4575080" y="177813"/>
                  <a:pt x="4578373" y="173422"/>
                </a:cubicBezTo>
                <a:cubicBezTo>
                  <a:pt x="4580568" y="171227"/>
                  <a:pt x="4586421" y="171410"/>
                  <a:pt x="4595934" y="173971"/>
                </a:cubicBezTo>
                <a:cubicBezTo>
                  <a:pt x="4605080" y="176166"/>
                  <a:pt x="4612581" y="179459"/>
                  <a:pt x="4618435" y="183850"/>
                </a:cubicBezTo>
                <a:cubicBezTo>
                  <a:pt x="4623923" y="187508"/>
                  <a:pt x="4627765" y="192813"/>
                  <a:pt x="4629960" y="199765"/>
                </a:cubicBezTo>
                <a:cubicBezTo>
                  <a:pt x="4632155" y="205619"/>
                  <a:pt x="4632155" y="212753"/>
                  <a:pt x="4629960" y="221168"/>
                </a:cubicBezTo>
                <a:cubicBezTo>
                  <a:pt x="4626667" y="230315"/>
                  <a:pt x="4621911" y="243669"/>
                  <a:pt x="4615691" y="261231"/>
                </a:cubicBezTo>
                <a:cubicBezTo>
                  <a:pt x="4613496" y="267817"/>
                  <a:pt x="4611483" y="273305"/>
                  <a:pt x="4609654" y="277695"/>
                </a:cubicBezTo>
                <a:cubicBezTo>
                  <a:pt x="4635997" y="277695"/>
                  <a:pt x="4663071" y="277695"/>
                  <a:pt x="4690877" y="277695"/>
                </a:cubicBezTo>
                <a:cubicBezTo>
                  <a:pt x="4690877" y="276597"/>
                  <a:pt x="4691060" y="275500"/>
                  <a:pt x="4691426" y="274402"/>
                </a:cubicBezTo>
                <a:cubicBezTo>
                  <a:pt x="4696914" y="218058"/>
                  <a:pt x="4699292" y="179459"/>
                  <a:pt x="4698561" y="158605"/>
                </a:cubicBezTo>
                <a:cubicBezTo>
                  <a:pt x="4697463" y="138482"/>
                  <a:pt x="4694353" y="126957"/>
                  <a:pt x="4689231" y="124030"/>
                </a:cubicBezTo>
                <a:cubicBezTo>
                  <a:pt x="4687036" y="122201"/>
                  <a:pt x="4683514" y="121240"/>
                  <a:pt x="4678666" y="121149"/>
                </a:cubicBezTo>
                <a:close/>
                <a:moveTo>
                  <a:pt x="410917" y="106057"/>
                </a:moveTo>
                <a:cubicBezTo>
                  <a:pt x="416131" y="106331"/>
                  <a:pt x="422030" y="107017"/>
                  <a:pt x="428616" y="108115"/>
                </a:cubicBezTo>
                <a:cubicBezTo>
                  <a:pt x="438495" y="110310"/>
                  <a:pt x="445263" y="113420"/>
                  <a:pt x="448922" y="117444"/>
                </a:cubicBezTo>
                <a:cubicBezTo>
                  <a:pt x="452215" y="121835"/>
                  <a:pt x="457337" y="124945"/>
                  <a:pt x="464288" y="126774"/>
                </a:cubicBezTo>
                <a:cubicBezTo>
                  <a:pt x="470874" y="128969"/>
                  <a:pt x="475996" y="132994"/>
                  <a:pt x="479655" y="138848"/>
                </a:cubicBezTo>
                <a:cubicBezTo>
                  <a:pt x="482948" y="144336"/>
                  <a:pt x="484777" y="149641"/>
                  <a:pt x="485143" y="154763"/>
                </a:cubicBezTo>
                <a:cubicBezTo>
                  <a:pt x="485143" y="159153"/>
                  <a:pt x="485326" y="163361"/>
                  <a:pt x="485692" y="167385"/>
                </a:cubicBezTo>
                <a:cubicBezTo>
                  <a:pt x="485692" y="171776"/>
                  <a:pt x="484045" y="175983"/>
                  <a:pt x="480752" y="180008"/>
                </a:cubicBezTo>
                <a:cubicBezTo>
                  <a:pt x="477094" y="184398"/>
                  <a:pt x="472703" y="186594"/>
                  <a:pt x="467581" y="186594"/>
                </a:cubicBezTo>
                <a:cubicBezTo>
                  <a:pt x="463191" y="186594"/>
                  <a:pt x="459349" y="187325"/>
                  <a:pt x="456056" y="188789"/>
                </a:cubicBezTo>
                <a:cubicBezTo>
                  <a:pt x="453861" y="188789"/>
                  <a:pt x="450568" y="190435"/>
                  <a:pt x="446178" y="193728"/>
                </a:cubicBezTo>
                <a:cubicBezTo>
                  <a:pt x="441787" y="196289"/>
                  <a:pt x="438678" y="197753"/>
                  <a:pt x="436848" y="198118"/>
                </a:cubicBezTo>
                <a:cubicBezTo>
                  <a:pt x="435751" y="198118"/>
                  <a:pt x="435019" y="195740"/>
                  <a:pt x="434653" y="190984"/>
                </a:cubicBezTo>
                <a:cubicBezTo>
                  <a:pt x="434653" y="186228"/>
                  <a:pt x="434287" y="181837"/>
                  <a:pt x="433555" y="177813"/>
                </a:cubicBezTo>
                <a:cubicBezTo>
                  <a:pt x="430262" y="172325"/>
                  <a:pt x="425689" y="168849"/>
                  <a:pt x="419835" y="167385"/>
                </a:cubicBezTo>
                <a:cubicBezTo>
                  <a:pt x="414347" y="166288"/>
                  <a:pt x="409774" y="162995"/>
                  <a:pt x="406115" y="157507"/>
                </a:cubicBezTo>
                <a:cubicBezTo>
                  <a:pt x="402822" y="152019"/>
                  <a:pt x="397883" y="147446"/>
                  <a:pt x="391297" y="143787"/>
                </a:cubicBezTo>
                <a:cubicBezTo>
                  <a:pt x="386907" y="141592"/>
                  <a:pt x="384712" y="135006"/>
                  <a:pt x="384712" y="124030"/>
                </a:cubicBezTo>
                <a:cubicBezTo>
                  <a:pt x="384712" y="113786"/>
                  <a:pt x="388919" y="107932"/>
                  <a:pt x="397334" y="106468"/>
                </a:cubicBezTo>
                <a:cubicBezTo>
                  <a:pt x="401176" y="105919"/>
                  <a:pt x="405704" y="105782"/>
                  <a:pt x="410917" y="106057"/>
                </a:cubicBezTo>
                <a:close/>
                <a:moveTo>
                  <a:pt x="5263660" y="6037"/>
                </a:moveTo>
                <a:lnTo>
                  <a:pt x="5263660" y="276597"/>
                </a:lnTo>
                <a:lnTo>
                  <a:pt x="5534221" y="276597"/>
                </a:lnTo>
                <a:lnTo>
                  <a:pt x="5534221" y="6037"/>
                </a:lnTo>
                <a:close/>
                <a:moveTo>
                  <a:pt x="4987063" y="6037"/>
                </a:moveTo>
                <a:lnTo>
                  <a:pt x="4987063" y="276597"/>
                </a:lnTo>
                <a:lnTo>
                  <a:pt x="5257623" y="276597"/>
                </a:lnTo>
                <a:lnTo>
                  <a:pt x="5257623" y="6037"/>
                </a:lnTo>
                <a:close/>
                <a:moveTo>
                  <a:pt x="4548188" y="4940"/>
                </a:moveTo>
                <a:cubicBezTo>
                  <a:pt x="4548188" y="28355"/>
                  <a:pt x="4548188" y="52320"/>
                  <a:pt x="4548188" y="76833"/>
                </a:cubicBezTo>
                <a:cubicBezTo>
                  <a:pt x="4557335" y="76833"/>
                  <a:pt x="4567213" y="76650"/>
                  <a:pt x="4577824" y="76284"/>
                </a:cubicBezTo>
                <a:cubicBezTo>
                  <a:pt x="4612947" y="75918"/>
                  <a:pt x="4641667" y="77748"/>
                  <a:pt x="4663986" y="81772"/>
                </a:cubicBezTo>
                <a:cubicBezTo>
                  <a:pt x="4685938" y="86162"/>
                  <a:pt x="4700756" y="86711"/>
                  <a:pt x="4708439" y="83418"/>
                </a:cubicBezTo>
                <a:cubicBezTo>
                  <a:pt x="4715025" y="79760"/>
                  <a:pt x="4724171" y="78662"/>
                  <a:pt x="4735879" y="80126"/>
                </a:cubicBezTo>
                <a:cubicBezTo>
                  <a:pt x="4746855" y="81589"/>
                  <a:pt x="4754721" y="85431"/>
                  <a:pt x="4759478" y="91651"/>
                </a:cubicBezTo>
                <a:cubicBezTo>
                  <a:pt x="4767161" y="102627"/>
                  <a:pt x="4771734" y="122384"/>
                  <a:pt x="4773198" y="150921"/>
                </a:cubicBezTo>
                <a:cubicBezTo>
                  <a:pt x="4774295" y="177630"/>
                  <a:pt x="4772832" y="219888"/>
                  <a:pt x="4768807" y="277695"/>
                </a:cubicBezTo>
                <a:cubicBezTo>
                  <a:pt x="4785272" y="277695"/>
                  <a:pt x="4802467" y="277695"/>
                  <a:pt x="4820395" y="277695"/>
                </a:cubicBezTo>
                <a:cubicBezTo>
                  <a:pt x="4820395" y="186594"/>
                  <a:pt x="4820395" y="95675"/>
                  <a:pt x="4820395" y="4940"/>
                </a:cubicBezTo>
                <a:cubicBezTo>
                  <a:pt x="4729294" y="4940"/>
                  <a:pt x="4638558" y="4940"/>
                  <a:pt x="4548188" y="4940"/>
                </a:cubicBezTo>
                <a:close/>
                <a:moveTo>
                  <a:pt x="4271591" y="4940"/>
                </a:moveTo>
                <a:cubicBezTo>
                  <a:pt x="4271591" y="95309"/>
                  <a:pt x="4271591" y="186228"/>
                  <a:pt x="4271591" y="277695"/>
                </a:cubicBezTo>
                <a:cubicBezTo>
                  <a:pt x="4291714" y="277695"/>
                  <a:pt x="4312385" y="277695"/>
                  <a:pt x="4333606" y="277695"/>
                </a:cubicBezTo>
                <a:cubicBezTo>
                  <a:pt x="4332508" y="262328"/>
                  <a:pt x="4331593" y="246047"/>
                  <a:pt x="4330862" y="228851"/>
                </a:cubicBezTo>
                <a:cubicBezTo>
                  <a:pt x="4329398" y="188240"/>
                  <a:pt x="4330862" y="153848"/>
                  <a:pt x="4335252" y="125676"/>
                </a:cubicBezTo>
                <a:cubicBezTo>
                  <a:pt x="4337447" y="112139"/>
                  <a:pt x="4341472" y="102810"/>
                  <a:pt x="4347326" y="97687"/>
                </a:cubicBezTo>
                <a:cubicBezTo>
                  <a:pt x="4352814" y="93297"/>
                  <a:pt x="4360131" y="93297"/>
                  <a:pt x="4369278" y="97687"/>
                </a:cubicBezTo>
                <a:cubicBezTo>
                  <a:pt x="4371473" y="98053"/>
                  <a:pt x="4373668" y="99334"/>
                  <a:pt x="4375864" y="101529"/>
                </a:cubicBezTo>
                <a:cubicBezTo>
                  <a:pt x="4376230" y="101529"/>
                  <a:pt x="4376961" y="101529"/>
                  <a:pt x="4378059" y="101529"/>
                </a:cubicBezTo>
                <a:cubicBezTo>
                  <a:pt x="4405865" y="94577"/>
                  <a:pt x="4437513" y="88724"/>
                  <a:pt x="4473002" y="83967"/>
                </a:cubicBezTo>
                <a:cubicBezTo>
                  <a:pt x="4496052" y="80674"/>
                  <a:pt x="4519651" y="78479"/>
                  <a:pt x="4543798" y="77382"/>
                </a:cubicBezTo>
                <a:cubicBezTo>
                  <a:pt x="4543798" y="53234"/>
                  <a:pt x="4543798" y="29087"/>
                  <a:pt x="4543798" y="4940"/>
                </a:cubicBezTo>
                <a:cubicBezTo>
                  <a:pt x="4452696" y="4940"/>
                  <a:pt x="4361961" y="4940"/>
                  <a:pt x="4271591" y="4940"/>
                </a:cubicBezTo>
                <a:close/>
                <a:moveTo>
                  <a:pt x="3833813" y="4940"/>
                </a:moveTo>
                <a:cubicBezTo>
                  <a:pt x="3833813" y="11525"/>
                  <a:pt x="3833813" y="18843"/>
                  <a:pt x="3833813" y="26892"/>
                </a:cubicBezTo>
                <a:cubicBezTo>
                  <a:pt x="3835276" y="27989"/>
                  <a:pt x="3837471" y="29819"/>
                  <a:pt x="3840399" y="32380"/>
                </a:cubicBezTo>
                <a:cubicBezTo>
                  <a:pt x="3848082" y="38965"/>
                  <a:pt x="3855399" y="49759"/>
                  <a:pt x="3862351" y="64759"/>
                </a:cubicBezTo>
                <a:cubicBezTo>
                  <a:pt x="3868936" y="79028"/>
                  <a:pt x="3870217" y="94577"/>
                  <a:pt x="3866192" y="111407"/>
                </a:cubicBezTo>
                <a:cubicBezTo>
                  <a:pt x="3862899" y="121286"/>
                  <a:pt x="3859607" y="137201"/>
                  <a:pt x="3856314" y="159153"/>
                </a:cubicBezTo>
                <a:cubicBezTo>
                  <a:pt x="3863997" y="157690"/>
                  <a:pt x="3870766" y="156409"/>
                  <a:pt x="3876620" y="155312"/>
                </a:cubicBezTo>
                <a:cubicBezTo>
                  <a:pt x="3891986" y="152751"/>
                  <a:pt x="3904609" y="150007"/>
                  <a:pt x="3914487" y="147080"/>
                </a:cubicBezTo>
                <a:cubicBezTo>
                  <a:pt x="3928756" y="143421"/>
                  <a:pt x="3939915" y="143238"/>
                  <a:pt x="3947964" y="146531"/>
                </a:cubicBezTo>
                <a:cubicBezTo>
                  <a:pt x="3956013" y="150190"/>
                  <a:pt x="3963514" y="155678"/>
                  <a:pt x="3970465" y="162995"/>
                </a:cubicBezTo>
                <a:cubicBezTo>
                  <a:pt x="3977051" y="169581"/>
                  <a:pt x="3981807" y="176349"/>
                  <a:pt x="3984734" y="183301"/>
                </a:cubicBezTo>
                <a:cubicBezTo>
                  <a:pt x="3986929" y="189886"/>
                  <a:pt x="3986015" y="197204"/>
                  <a:pt x="3981990" y="205253"/>
                </a:cubicBezTo>
                <a:cubicBezTo>
                  <a:pt x="3977599" y="212936"/>
                  <a:pt x="3966258" y="217875"/>
                  <a:pt x="3947964" y="220071"/>
                </a:cubicBezTo>
                <a:cubicBezTo>
                  <a:pt x="3931134" y="221168"/>
                  <a:pt x="3898937" y="227205"/>
                  <a:pt x="3851375" y="238181"/>
                </a:cubicBezTo>
                <a:cubicBezTo>
                  <a:pt x="3857228" y="244035"/>
                  <a:pt x="3864546" y="253182"/>
                  <a:pt x="3873327" y="265621"/>
                </a:cubicBezTo>
                <a:cubicBezTo>
                  <a:pt x="3875522" y="268914"/>
                  <a:pt x="3878815" y="272939"/>
                  <a:pt x="3883205" y="277695"/>
                </a:cubicBezTo>
                <a:cubicBezTo>
                  <a:pt x="3957111" y="277695"/>
                  <a:pt x="4031382" y="277695"/>
                  <a:pt x="4106020" y="277695"/>
                </a:cubicBezTo>
                <a:cubicBezTo>
                  <a:pt x="4106020" y="186594"/>
                  <a:pt x="4106020" y="95675"/>
                  <a:pt x="4106020" y="4940"/>
                </a:cubicBezTo>
                <a:cubicBezTo>
                  <a:pt x="4014918" y="4940"/>
                  <a:pt x="3924182" y="4940"/>
                  <a:pt x="3833813" y="4940"/>
                </a:cubicBezTo>
                <a:close/>
                <a:moveTo>
                  <a:pt x="3557216" y="4940"/>
                </a:moveTo>
                <a:cubicBezTo>
                  <a:pt x="3557216" y="95309"/>
                  <a:pt x="3557216" y="186228"/>
                  <a:pt x="3557216" y="277695"/>
                </a:cubicBezTo>
                <a:cubicBezTo>
                  <a:pt x="3624536" y="277695"/>
                  <a:pt x="3692222" y="277695"/>
                  <a:pt x="3760273" y="277695"/>
                </a:cubicBezTo>
                <a:cubicBezTo>
                  <a:pt x="3762468" y="271841"/>
                  <a:pt x="3764847" y="265438"/>
                  <a:pt x="3767408" y="258487"/>
                </a:cubicBezTo>
                <a:cubicBezTo>
                  <a:pt x="3750944" y="263243"/>
                  <a:pt x="3738504" y="267817"/>
                  <a:pt x="3730089" y="272207"/>
                </a:cubicBezTo>
                <a:cubicBezTo>
                  <a:pt x="3720211" y="276597"/>
                  <a:pt x="3709966" y="276597"/>
                  <a:pt x="3699356" y="272207"/>
                </a:cubicBezTo>
                <a:cubicBezTo>
                  <a:pt x="3689478" y="267451"/>
                  <a:pt x="3681977" y="262146"/>
                  <a:pt x="3676855" y="256292"/>
                </a:cubicBezTo>
                <a:cubicBezTo>
                  <a:pt x="3672465" y="250804"/>
                  <a:pt x="3668257" y="245681"/>
                  <a:pt x="3664233" y="240925"/>
                </a:cubicBezTo>
                <a:cubicBezTo>
                  <a:pt x="3660574" y="236535"/>
                  <a:pt x="3658561" y="228851"/>
                  <a:pt x="3658196" y="217875"/>
                </a:cubicBezTo>
                <a:cubicBezTo>
                  <a:pt x="3658196" y="207997"/>
                  <a:pt x="3663684" y="201411"/>
                  <a:pt x="3674660" y="198118"/>
                </a:cubicBezTo>
                <a:cubicBezTo>
                  <a:pt x="3685636" y="195557"/>
                  <a:pt x="3701734" y="191533"/>
                  <a:pt x="3722955" y="186045"/>
                </a:cubicBezTo>
                <a:cubicBezTo>
                  <a:pt x="3739784" y="182386"/>
                  <a:pt x="3761188" y="177996"/>
                  <a:pt x="3787165" y="172873"/>
                </a:cubicBezTo>
                <a:cubicBezTo>
                  <a:pt x="3788262" y="165190"/>
                  <a:pt x="3788994" y="158056"/>
                  <a:pt x="3789360" y="151470"/>
                </a:cubicBezTo>
                <a:cubicBezTo>
                  <a:pt x="3789725" y="138299"/>
                  <a:pt x="3790823" y="127140"/>
                  <a:pt x="3792653" y="117993"/>
                </a:cubicBezTo>
                <a:cubicBezTo>
                  <a:pt x="3793750" y="109212"/>
                  <a:pt x="3793567" y="96956"/>
                  <a:pt x="3792104" y="81223"/>
                </a:cubicBezTo>
                <a:cubicBezTo>
                  <a:pt x="3792104" y="66954"/>
                  <a:pt x="3794665" y="53600"/>
                  <a:pt x="3799787" y="41161"/>
                </a:cubicBezTo>
                <a:cubicBezTo>
                  <a:pt x="3805275" y="29087"/>
                  <a:pt x="3811495" y="22867"/>
                  <a:pt x="3818446" y="22501"/>
                </a:cubicBezTo>
                <a:cubicBezTo>
                  <a:pt x="3821739" y="22501"/>
                  <a:pt x="3825398" y="23233"/>
                  <a:pt x="3829422" y="24696"/>
                </a:cubicBezTo>
                <a:cubicBezTo>
                  <a:pt x="3829422" y="18111"/>
                  <a:pt x="3829422" y="11525"/>
                  <a:pt x="3829422" y="4940"/>
                </a:cubicBezTo>
                <a:cubicBezTo>
                  <a:pt x="3738321" y="4940"/>
                  <a:pt x="3647585" y="4940"/>
                  <a:pt x="3557216" y="4940"/>
                </a:cubicBezTo>
                <a:close/>
                <a:moveTo>
                  <a:pt x="3128963" y="4940"/>
                </a:moveTo>
                <a:cubicBezTo>
                  <a:pt x="3128963" y="13720"/>
                  <a:pt x="3128963" y="23233"/>
                  <a:pt x="3128963" y="33477"/>
                </a:cubicBezTo>
                <a:cubicBezTo>
                  <a:pt x="3133719" y="37868"/>
                  <a:pt x="3137195" y="42807"/>
                  <a:pt x="3139390" y="48295"/>
                </a:cubicBezTo>
                <a:cubicBezTo>
                  <a:pt x="3140488" y="53783"/>
                  <a:pt x="3141037" y="60369"/>
                  <a:pt x="3141037" y="68052"/>
                </a:cubicBezTo>
                <a:cubicBezTo>
                  <a:pt x="3146525" y="65857"/>
                  <a:pt x="3151830" y="63296"/>
                  <a:pt x="3156952" y="60369"/>
                </a:cubicBezTo>
                <a:cubicBezTo>
                  <a:pt x="3160245" y="58173"/>
                  <a:pt x="3163720" y="57991"/>
                  <a:pt x="3167379" y="59820"/>
                </a:cubicBezTo>
                <a:cubicBezTo>
                  <a:pt x="3169940" y="61283"/>
                  <a:pt x="3172684" y="62564"/>
                  <a:pt x="3175611" y="63662"/>
                </a:cubicBezTo>
                <a:cubicBezTo>
                  <a:pt x="3177806" y="64027"/>
                  <a:pt x="3180184" y="65308"/>
                  <a:pt x="3182746" y="67503"/>
                </a:cubicBezTo>
                <a:cubicBezTo>
                  <a:pt x="3184941" y="68967"/>
                  <a:pt x="3187685" y="70796"/>
                  <a:pt x="3190978" y="72991"/>
                </a:cubicBezTo>
                <a:cubicBezTo>
                  <a:pt x="3194271" y="74455"/>
                  <a:pt x="3196283" y="77382"/>
                  <a:pt x="3197015" y="81772"/>
                </a:cubicBezTo>
                <a:cubicBezTo>
                  <a:pt x="3197015" y="85431"/>
                  <a:pt x="3197563" y="88724"/>
                  <a:pt x="3198661" y="91651"/>
                </a:cubicBezTo>
                <a:cubicBezTo>
                  <a:pt x="3199759" y="93846"/>
                  <a:pt x="3200125" y="97139"/>
                  <a:pt x="3199759" y="101529"/>
                </a:cubicBezTo>
                <a:cubicBezTo>
                  <a:pt x="3199759" y="105188"/>
                  <a:pt x="3199210" y="109212"/>
                  <a:pt x="3198112" y="113603"/>
                </a:cubicBezTo>
                <a:cubicBezTo>
                  <a:pt x="3198112" y="116895"/>
                  <a:pt x="3196466" y="119640"/>
                  <a:pt x="3193173" y="121835"/>
                </a:cubicBezTo>
                <a:cubicBezTo>
                  <a:pt x="3172318" y="132811"/>
                  <a:pt x="3151830" y="142140"/>
                  <a:pt x="3131707" y="149824"/>
                </a:cubicBezTo>
                <a:cubicBezTo>
                  <a:pt x="3131707" y="150190"/>
                  <a:pt x="3131707" y="151104"/>
                  <a:pt x="3131707" y="152568"/>
                </a:cubicBezTo>
                <a:cubicBezTo>
                  <a:pt x="3130609" y="161714"/>
                  <a:pt x="3129695" y="169764"/>
                  <a:pt x="3128963" y="176715"/>
                </a:cubicBezTo>
                <a:cubicBezTo>
                  <a:pt x="3128963" y="180374"/>
                  <a:pt x="3128963" y="184764"/>
                  <a:pt x="3128963" y="189886"/>
                </a:cubicBezTo>
                <a:cubicBezTo>
                  <a:pt x="3128963" y="190984"/>
                  <a:pt x="3128597" y="192996"/>
                  <a:pt x="3127865" y="195923"/>
                </a:cubicBezTo>
                <a:cubicBezTo>
                  <a:pt x="3132622" y="195557"/>
                  <a:pt x="3137744" y="194826"/>
                  <a:pt x="3143232" y="193728"/>
                </a:cubicBezTo>
                <a:cubicBezTo>
                  <a:pt x="3150915" y="185679"/>
                  <a:pt x="3158964" y="177630"/>
                  <a:pt x="3167379" y="169581"/>
                </a:cubicBezTo>
                <a:cubicBezTo>
                  <a:pt x="3194088" y="142872"/>
                  <a:pt x="3210186" y="124579"/>
                  <a:pt x="3215674" y="114700"/>
                </a:cubicBezTo>
                <a:cubicBezTo>
                  <a:pt x="3224455" y="98968"/>
                  <a:pt x="3235431" y="87077"/>
                  <a:pt x="3248602" y="79028"/>
                </a:cubicBezTo>
                <a:cubicBezTo>
                  <a:pt x="3261042" y="71345"/>
                  <a:pt x="3270188" y="74272"/>
                  <a:pt x="3276042" y="87809"/>
                </a:cubicBezTo>
                <a:cubicBezTo>
                  <a:pt x="3281530" y="101346"/>
                  <a:pt x="3282811" y="113054"/>
                  <a:pt x="3279884" y="122932"/>
                </a:cubicBezTo>
                <a:cubicBezTo>
                  <a:pt x="3277323" y="132811"/>
                  <a:pt x="3273115" y="140128"/>
                  <a:pt x="3267261" y="144884"/>
                </a:cubicBezTo>
                <a:cubicBezTo>
                  <a:pt x="3261407" y="149275"/>
                  <a:pt x="3247870" y="161531"/>
                  <a:pt x="3226650" y="181654"/>
                </a:cubicBezTo>
                <a:cubicBezTo>
                  <a:pt x="3242016" y="180191"/>
                  <a:pt x="3253907" y="179276"/>
                  <a:pt x="3262322" y="178910"/>
                </a:cubicBezTo>
                <a:cubicBezTo>
                  <a:pt x="3274396" y="178910"/>
                  <a:pt x="3282994" y="176532"/>
                  <a:pt x="3288116" y="171776"/>
                </a:cubicBezTo>
                <a:cubicBezTo>
                  <a:pt x="3292872" y="166288"/>
                  <a:pt x="3298360" y="165556"/>
                  <a:pt x="3304580" y="169581"/>
                </a:cubicBezTo>
                <a:cubicBezTo>
                  <a:pt x="3310434" y="173239"/>
                  <a:pt x="3319398" y="177447"/>
                  <a:pt x="3331471" y="182203"/>
                </a:cubicBezTo>
                <a:cubicBezTo>
                  <a:pt x="3343545" y="186594"/>
                  <a:pt x="3349582" y="194094"/>
                  <a:pt x="3349582" y="204704"/>
                </a:cubicBezTo>
                <a:cubicBezTo>
                  <a:pt x="3349582" y="214583"/>
                  <a:pt x="3346289" y="223729"/>
                  <a:pt x="3339704" y="232144"/>
                </a:cubicBezTo>
                <a:cubicBezTo>
                  <a:pt x="3332752" y="239828"/>
                  <a:pt x="3321227" y="240376"/>
                  <a:pt x="3305129" y="233791"/>
                </a:cubicBezTo>
                <a:cubicBezTo>
                  <a:pt x="3297446" y="231595"/>
                  <a:pt x="3284823" y="230864"/>
                  <a:pt x="3267261" y="231595"/>
                </a:cubicBezTo>
                <a:cubicBezTo>
                  <a:pt x="3249700" y="232693"/>
                  <a:pt x="3226833" y="235071"/>
                  <a:pt x="3198661" y="238730"/>
                </a:cubicBezTo>
                <a:cubicBezTo>
                  <a:pt x="3187685" y="239828"/>
                  <a:pt x="3176892" y="240925"/>
                  <a:pt x="3166282" y="242023"/>
                </a:cubicBezTo>
                <a:cubicBezTo>
                  <a:pt x="3153110" y="254096"/>
                  <a:pt x="3141037" y="265987"/>
                  <a:pt x="3130061" y="277695"/>
                </a:cubicBezTo>
                <a:cubicBezTo>
                  <a:pt x="3220064" y="277695"/>
                  <a:pt x="3310434" y="277695"/>
                  <a:pt x="3401170" y="277695"/>
                </a:cubicBezTo>
                <a:cubicBezTo>
                  <a:pt x="3401170" y="186594"/>
                  <a:pt x="3401170" y="95675"/>
                  <a:pt x="3401170" y="4940"/>
                </a:cubicBezTo>
                <a:cubicBezTo>
                  <a:pt x="3310068" y="4940"/>
                  <a:pt x="3219333" y="4940"/>
                  <a:pt x="3128963" y="4940"/>
                </a:cubicBezTo>
                <a:close/>
                <a:moveTo>
                  <a:pt x="2852366" y="4940"/>
                </a:moveTo>
                <a:cubicBezTo>
                  <a:pt x="2852366" y="95309"/>
                  <a:pt x="2852366" y="186228"/>
                  <a:pt x="2852366" y="277695"/>
                </a:cubicBezTo>
                <a:cubicBezTo>
                  <a:pt x="2861147" y="277695"/>
                  <a:pt x="2870476" y="277695"/>
                  <a:pt x="2880355" y="277695"/>
                </a:cubicBezTo>
                <a:cubicBezTo>
                  <a:pt x="2878160" y="272207"/>
                  <a:pt x="2877977" y="267817"/>
                  <a:pt x="2879806" y="264524"/>
                </a:cubicBezTo>
                <a:cubicBezTo>
                  <a:pt x="2883099" y="257938"/>
                  <a:pt x="2894075" y="251901"/>
                  <a:pt x="2912734" y="246413"/>
                </a:cubicBezTo>
                <a:cubicBezTo>
                  <a:pt x="2930296" y="240925"/>
                  <a:pt x="2953712" y="234157"/>
                  <a:pt x="2982981" y="226107"/>
                </a:cubicBezTo>
                <a:cubicBezTo>
                  <a:pt x="3008226" y="219156"/>
                  <a:pt x="3037130" y="212570"/>
                  <a:pt x="3069692" y="206350"/>
                </a:cubicBezTo>
                <a:cubicBezTo>
                  <a:pt x="3069692" y="200862"/>
                  <a:pt x="3069875" y="194643"/>
                  <a:pt x="3070241" y="187691"/>
                </a:cubicBezTo>
                <a:cubicBezTo>
                  <a:pt x="3070241" y="180740"/>
                  <a:pt x="3070241" y="173605"/>
                  <a:pt x="3070241" y="166288"/>
                </a:cubicBezTo>
                <a:cubicBezTo>
                  <a:pt x="3065485" y="167385"/>
                  <a:pt x="3061094" y="168300"/>
                  <a:pt x="3057070" y="169032"/>
                </a:cubicBezTo>
                <a:cubicBezTo>
                  <a:pt x="3047923" y="170129"/>
                  <a:pt x="3039691" y="169032"/>
                  <a:pt x="3032373" y="165739"/>
                </a:cubicBezTo>
                <a:cubicBezTo>
                  <a:pt x="3025788" y="163178"/>
                  <a:pt x="3019568" y="156775"/>
                  <a:pt x="3013714" y="146531"/>
                </a:cubicBezTo>
                <a:cubicBezTo>
                  <a:pt x="3007860" y="136652"/>
                  <a:pt x="3004567" y="126408"/>
                  <a:pt x="3003836" y="115798"/>
                </a:cubicBezTo>
                <a:cubicBezTo>
                  <a:pt x="3003836" y="105554"/>
                  <a:pt x="3008226" y="100614"/>
                  <a:pt x="3017007" y="100980"/>
                </a:cubicBezTo>
                <a:cubicBezTo>
                  <a:pt x="3026154" y="100980"/>
                  <a:pt x="3044813" y="97321"/>
                  <a:pt x="3072985" y="90004"/>
                </a:cubicBezTo>
                <a:cubicBezTo>
                  <a:pt x="3072985" y="80857"/>
                  <a:pt x="3073534" y="70979"/>
                  <a:pt x="3074631" y="60369"/>
                </a:cubicBezTo>
                <a:cubicBezTo>
                  <a:pt x="3077924" y="35855"/>
                  <a:pt x="3082497" y="21587"/>
                  <a:pt x="3088351" y="17562"/>
                </a:cubicBezTo>
                <a:cubicBezTo>
                  <a:pt x="3093839" y="14269"/>
                  <a:pt x="3103169" y="16464"/>
                  <a:pt x="3116340" y="24148"/>
                </a:cubicBezTo>
                <a:cubicBezTo>
                  <a:pt x="3118902" y="25245"/>
                  <a:pt x="3121646" y="27075"/>
                  <a:pt x="3124572" y="29636"/>
                </a:cubicBezTo>
                <a:cubicBezTo>
                  <a:pt x="3124572" y="21587"/>
                  <a:pt x="3124572" y="13355"/>
                  <a:pt x="3124572" y="4940"/>
                </a:cubicBezTo>
                <a:cubicBezTo>
                  <a:pt x="3033471" y="4940"/>
                  <a:pt x="2942736" y="4940"/>
                  <a:pt x="2852366" y="4940"/>
                </a:cubicBezTo>
                <a:close/>
                <a:moveTo>
                  <a:pt x="2414588" y="4940"/>
                </a:moveTo>
                <a:cubicBezTo>
                  <a:pt x="2414588" y="17379"/>
                  <a:pt x="2414588" y="30550"/>
                  <a:pt x="2414588" y="44453"/>
                </a:cubicBezTo>
                <a:cubicBezTo>
                  <a:pt x="2417149" y="47015"/>
                  <a:pt x="2419893" y="50124"/>
                  <a:pt x="2422820" y="53783"/>
                </a:cubicBezTo>
                <a:cubicBezTo>
                  <a:pt x="2426113" y="58173"/>
                  <a:pt x="2428674" y="62564"/>
                  <a:pt x="2430503" y="66954"/>
                </a:cubicBezTo>
                <a:cubicBezTo>
                  <a:pt x="2459041" y="66954"/>
                  <a:pt x="2494896" y="68784"/>
                  <a:pt x="2538069" y="72442"/>
                </a:cubicBezTo>
                <a:cubicBezTo>
                  <a:pt x="2551606" y="72442"/>
                  <a:pt x="2562033" y="70613"/>
                  <a:pt x="2569351" y="66954"/>
                </a:cubicBezTo>
                <a:cubicBezTo>
                  <a:pt x="2575936" y="63296"/>
                  <a:pt x="2583253" y="64210"/>
                  <a:pt x="2591303" y="69698"/>
                </a:cubicBezTo>
                <a:cubicBezTo>
                  <a:pt x="2598986" y="75186"/>
                  <a:pt x="2605754" y="86162"/>
                  <a:pt x="2611608" y="102627"/>
                </a:cubicBezTo>
                <a:cubicBezTo>
                  <a:pt x="2617462" y="118359"/>
                  <a:pt x="2619658" y="129884"/>
                  <a:pt x="2618194" y="137201"/>
                </a:cubicBezTo>
                <a:cubicBezTo>
                  <a:pt x="2616731" y="143787"/>
                  <a:pt x="2613621" y="148543"/>
                  <a:pt x="2608864" y="151470"/>
                </a:cubicBezTo>
                <a:cubicBezTo>
                  <a:pt x="2604474" y="154031"/>
                  <a:pt x="2596974" y="154031"/>
                  <a:pt x="2586363" y="151470"/>
                </a:cubicBezTo>
                <a:cubicBezTo>
                  <a:pt x="2576119" y="148909"/>
                  <a:pt x="2565875" y="147263"/>
                  <a:pt x="2555630" y="146531"/>
                </a:cubicBezTo>
                <a:cubicBezTo>
                  <a:pt x="2545386" y="146531"/>
                  <a:pt x="2533129" y="148177"/>
                  <a:pt x="2518861" y="151470"/>
                </a:cubicBezTo>
                <a:cubicBezTo>
                  <a:pt x="2505689" y="156958"/>
                  <a:pt x="2498189" y="158239"/>
                  <a:pt x="2496360" y="155312"/>
                </a:cubicBezTo>
                <a:cubicBezTo>
                  <a:pt x="2495262" y="152751"/>
                  <a:pt x="2499470" y="147628"/>
                  <a:pt x="2508982" y="139945"/>
                </a:cubicBezTo>
                <a:cubicBezTo>
                  <a:pt x="2517763" y="132262"/>
                  <a:pt x="2526727" y="124945"/>
                  <a:pt x="2535874" y="117993"/>
                </a:cubicBezTo>
                <a:cubicBezTo>
                  <a:pt x="2543923" y="111407"/>
                  <a:pt x="2547764" y="107200"/>
                  <a:pt x="2547398" y="105371"/>
                </a:cubicBezTo>
                <a:cubicBezTo>
                  <a:pt x="2547398" y="103175"/>
                  <a:pt x="2540264" y="101712"/>
                  <a:pt x="2525995" y="100980"/>
                </a:cubicBezTo>
                <a:cubicBezTo>
                  <a:pt x="2511726" y="100614"/>
                  <a:pt x="2489408" y="100248"/>
                  <a:pt x="2459041" y="99883"/>
                </a:cubicBezTo>
                <a:cubicBezTo>
                  <a:pt x="2451358" y="99883"/>
                  <a:pt x="2443126" y="100065"/>
                  <a:pt x="2434345" y="100431"/>
                </a:cubicBezTo>
                <a:cubicBezTo>
                  <a:pt x="2434345" y="101529"/>
                  <a:pt x="2433979" y="102810"/>
                  <a:pt x="2433247" y="104273"/>
                </a:cubicBezTo>
                <a:cubicBezTo>
                  <a:pt x="2429588" y="110859"/>
                  <a:pt x="2423369" y="116347"/>
                  <a:pt x="2414588" y="120737"/>
                </a:cubicBezTo>
                <a:cubicBezTo>
                  <a:pt x="2414588" y="126225"/>
                  <a:pt x="2414588" y="132262"/>
                  <a:pt x="2414588" y="138848"/>
                </a:cubicBezTo>
                <a:cubicBezTo>
                  <a:pt x="2417881" y="137750"/>
                  <a:pt x="2420625" y="136652"/>
                  <a:pt x="2422820" y="135555"/>
                </a:cubicBezTo>
                <a:cubicBezTo>
                  <a:pt x="2427576" y="131164"/>
                  <a:pt x="2432698" y="128786"/>
                  <a:pt x="2438186" y="128420"/>
                </a:cubicBezTo>
                <a:cubicBezTo>
                  <a:pt x="2442577" y="128420"/>
                  <a:pt x="2450809" y="133360"/>
                  <a:pt x="2462883" y="143238"/>
                </a:cubicBezTo>
                <a:cubicBezTo>
                  <a:pt x="2474225" y="152385"/>
                  <a:pt x="2477517" y="161531"/>
                  <a:pt x="2472761" y="170678"/>
                </a:cubicBezTo>
                <a:cubicBezTo>
                  <a:pt x="2468005" y="178727"/>
                  <a:pt x="2461419" y="183667"/>
                  <a:pt x="2453004" y="185496"/>
                </a:cubicBezTo>
                <a:cubicBezTo>
                  <a:pt x="2448248" y="185496"/>
                  <a:pt x="2443492" y="186959"/>
                  <a:pt x="2438735" y="189886"/>
                </a:cubicBezTo>
                <a:cubicBezTo>
                  <a:pt x="2438369" y="189886"/>
                  <a:pt x="2437638" y="190618"/>
                  <a:pt x="2436540" y="192082"/>
                </a:cubicBezTo>
                <a:cubicBezTo>
                  <a:pt x="2436174" y="192082"/>
                  <a:pt x="2435625" y="192265"/>
                  <a:pt x="2434894" y="192630"/>
                </a:cubicBezTo>
                <a:cubicBezTo>
                  <a:pt x="2428308" y="196289"/>
                  <a:pt x="2421539" y="200680"/>
                  <a:pt x="2414588" y="205802"/>
                </a:cubicBezTo>
                <a:cubicBezTo>
                  <a:pt x="2414588" y="228851"/>
                  <a:pt x="2414405" y="252816"/>
                  <a:pt x="2414039" y="277695"/>
                </a:cubicBezTo>
                <a:cubicBezTo>
                  <a:pt x="2428308" y="277695"/>
                  <a:pt x="2442943" y="277695"/>
                  <a:pt x="2457943" y="277695"/>
                </a:cubicBezTo>
                <a:cubicBezTo>
                  <a:pt x="2469285" y="264524"/>
                  <a:pt x="2478981" y="255011"/>
                  <a:pt x="2487030" y="249157"/>
                </a:cubicBezTo>
                <a:cubicBezTo>
                  <a:pt x="2499104" y="238913"/>
                  <a:pt x="2506787" y="229766"/>
                  <a:pt x="2510080" y="221717"/>
                </a:cubicBezTo>
                <a:cubicBezTo>
                  <a:pt x="2513373" y="214034"/>
                  <a:pt x="2519227" y="210741"/>
                  <a:pt x="2527641" y="211839"/>
                </a:cubicBezTo>
                <a:cubicBezTo>
                  <a:pt x="2535325" y="212204"/>
                  <a:pt x="2543374" y="219522"/>
                  <a:pt x="2551789" y="233791"/>
                </a:cubicBezTo>
                <a:cubicBezTo>
                  <a:pt x="2559472" y="247328"/>
                  <a:pt x="2561301" y="255926"/>
                  <a:pt x="2557277" y="259584"/>
                </a:cubicBezTo>
                <a:cubicBezTo>
                  <a:pt x="2552886" y="262146"/>
                  <a:pt x="2549776" y="265438"/>
                  <a:pt x="2547947" y="269463"/>
                </a:cubicBezTo>
                <a:cubicBezTo>
                  <a:pt x="2545752" y="272756"/>
                  <a:pt x="2542093" y="275317"/>
                  <a:pt x="2536971" y="277146"/>
                </a:cubicBezTo>
                <a:cubicBezTo>
                  <a:pt x="2535874" y="277146"/>
                  <a:pt x="2534959" y="277329"/>
                  <a:pt x="2534227" y="277695"/>
                </a:cubicBezTo>
                <a:cubicBezTo>
                  <a:pt x="2584717" y="277695"/>
                  <a:pt x="2635573" y="277695"/>
                  <a:pt x="2686795" y="277695"/>
                </a:cubicBezTo>
                <a:cubicBezTo>
                  <a:pt x="2686795" y="186594"/>
                  <a:pt x="2686795" y="95675"/>
                  <a:pt x="2686795" y="4940"/>
                </a:cubicBezTo>
                <a:cubicBezTo>
                  <a:pt x="2595693" y="4940"/>
                  <a:pt x="2504958" y="4940"/>
                  <a:pt x="2414588" y="4940"/>
                </a:cubicBezTo>
                <a:close/>
                <a:moveTo>
                  <a:pt x="2137991" y="4940"/>
                </a:moveTo>
                <a:cubicBezTo>
                  <a:pt x="2137991" y="95309"/>
                  <a:pt x="2137991" y="186228"/>
                  <a:pt x="2137991" y="277695"/>
                </a:cubicBezTo>
                <a:cubicBezTo>
                  <a:pt x="2176407" y="277695"/>
                  <a:pt x="2215555" y="277695"/>
                  <a:pt x="2255435" y="277695"/>
                </a:cubicBezTo>
                <a:cubicBezTo>
                  <a:pt x="2262021" y="272207"/>
                  <a:pt x="2269704" y="266719"/>
                  <a:pt x="2278485" y="261231"/>
                </a:cubicBezTo>
                <a:cubicBezTo>
                  <a:pt x="2301534" y="245864"/>
                  <a:pt x="2317084" y="234522"/>
                  <a:pt x="2325133" y="227205"/>
                </a:cubicBezTo>
                <a:cubicBezTo>
                  <a:pt x="2328792" y="223912"/>
                  <a:pt x="2333731" y="219705"/>
                  <a:pt x="2339951" y="214583"/>
                </a:cubicBezTo>
                <a:cubicBezTo>
                  <a:pt x="2333365" y="211290"/>
                  <a:pt x="2327328" y="204338"/>
                  <a:pt x="2321840" y="193728"/>
                </a:cubicBezTo>
                <a:cubicBezTo>
                  <a:pt x="2315986" y="180557"/>
                  <a:pt x="2314340" y="170861"/>
                  <a:pt x="2316901" y="164641"/>
                </a:cubicBezTo>
                <a:cubicBezTo>
                  <a:pt x="2320194" y="158787"/>
                  <a:pt x="2328243" y="156043"/>
                  <a:pt x="2341048" y="156409"/>
                </a:cubicBezTo>
                <a:cubicBezTo>
                  <a:pt x="2348731" y="157507"/>
                  <a:pt x="2363183" y="154946"/>
                  <a:pt x="2384404" y="148726"/>
                </a:cubicBezTo>
                <a:cubicBezTo>
                  <a:pt x="2394648" y="145433"/>
                  <a:pt x="2403246" y="142689"/>
                  <a:pt x="2410197" y="140494"/>
                </a:cubicBezTo>
                <a:cubicBezTo>
                  <a:pt x="2410197" y="134640"/>
                  <a:pt x="2410197" y="128786"/>
                  <a:pt x="2410197" y="122932"/>
                </a:cubicBezTo>
                <a:cubicBezTo>
                  <a:pt x="2401051" y="126225"/>
                  <a:pt x="2394282" y="121652"/>
                  <a:pt x="2389892" y="109212"/>
                </a:cubicBezTo>
                <a:cubicBezTo>
                  <a:pt x="2388794" y="107749"/>
                  <a:pt x="2387697" y="106102"/>
                  <a:pt x="2386599" y="104273"/>
                </a:cubicBezTo>
                <a:cubicBezTo>
                  <a:pt x="2375623" y="105371"/>
                  <a:pt x="2364098" y="107017"/>
                  <a:pt x="2352025" y="109212"/>
                </a:cubicBezTo>
                <a:cubicBezTo>
                  <a:pt x="2312511" y="114700"/>
                  <a:pt x="2283973" y="120920"/>
                  <a:pt x="2266411" y="127872"/>
                </a:cubicBezTo>
                <a:cubicBezTo>
                  <a:pt x="2260923" y="142140"/>
                  <a:pt x="2257264" y="155495"/>
                  <a:pt x="2255435" y="167934"/>
                </a:cubicBezTo>
                <a:cubicBezTo>
                  <a:pt x="2253240" y="180008"/>
                  <a:pt x="2249581" y="187874"/>
                  <a:pt x="2244459" y="191533"/>
                </a:cubicBezTo>
                <a:cubicBezTo>
                  <a:pt x="2242264" y="192630"/>
                  <a:pt x="2240251" y="194277"/>
                  <a:pt x="2238422" y="196472"/>
                </a:cubicBezTo>
                <a:cubicBezTo>
                  <a:pt x="2237324" y="197936"/>
                  <a:pt x="2235495" y="199399"/>
                  <a:pt x="2232934" y="200862"/>
                </a:cubicBezTo>
                <a:cubicBezTo>
                  <a:pt x="2230739" y="201960"/>
                  <a:pt x="2227812" y="204155"/>
                  <a:pt x="2224153" y="207448"/>
                </a:cubicBezTo>
                <a:cubicBezTo>
                  <a:pt x="2220860" y="210741"/>
                  <a:pt x="2216836" y="211656"/>
                  <a:pt x="2212079" y="210192"/>
                </a:cubicBezTo>
                <a:cubicBezTo>
                  <a:pt x="2207689" y="209095"/>
                  <a:pt x="2204579" y="203607"/>
                  <a:pt x="2202750" y="193728"/>
                </a:cubicBezTo>
                <a:cubicBezTo>
                  <a:pt x="2201652" y="183850"/>
                  <a:pt x="2202384" y="174154"/>
                  <a:pt x="2204945" y="164641"/>
                </a:cubicBezTo>
                <a:cubicBezTo>
                  <a:pt x="2208238" y="155495"/>
                  <a:pt x="2211165" y="147080"/>
                  <a:pt x="2213726" y="139396"/>
                </a:cubicBezTo>
                <a:cubicBezTo>
                  <a:pt x="2215921" y="131713"/>
                  <a:pt x="2218848" y="123664"/>
                  <a:pt x="2222507" y="115249"/>
                </a:cubicBezTo>
                <a:cubicBezTo>
                  <a:pt x="2225800" y="107566"/>
                  <a:pt x="2229458" y="98968"/>
                  <a:pt x="2233483" y="89455"/>
                </a:cubicBezTo>
                <a:cubicBezTo>
                  <a:pt x="2236775" y="80674"/>
                  <a:pt x="2240434" y="73906"/>
                  <a:pt x="2244459" y="69150"/>
                </a:cubicBezTo>
                <a:cubicBezTo>
                  <a:pt x="2247752" y="64393"/>
                  <a:pt x="2251959" y="64027"/>
                  <a:pt x="2257082" y="68052"/>
                </a:cubicBezTo>
                <a:cubicBezTo>
                  <a:pt x="2260374" y="71345"/>
                  <a:pt x="2263850" y="75186"/>
                  <a:pt x="2267509" y="79577"/>
                </a:cubicBezTo>
                <a:cubicBezTo>
                  <a:pt x="2288363" y="76284"/>
                  <a:pt x="2312876" y="73540"/>
                  <a:pt x="2341048" y="71345"/>
                </a:cubicBezTo>
                <a:cubicBezTo>
                  <a:pt x="2345804" y="71345"/>
                  <a:pt x="2351110" y="70979"/>
                  <a:pt x="2356964" y="70247"/>
                </a:cubicBezTo>
                <a:cubicBezTo>
                  <a:pt x="2352207" y="61466"/>
                  <a:pt x="2349281" y="51771"/>
                  <a:pt x="2348183" y="41161"/>
                </a:cubicBezTo>
                <a:cubicBezTo>
                  <a:pt x="2347085" y="29087"/>
                  <a:pt x="2349829" y="19940"/>
                  <a:pt x="2356415" y="13720"/>
                </a:cubicBezTo>
                <a:cubicBezTo>
                  <a:pt x="2363000" y="7135"/>
                  <a:pt x="2370866" y="7135"/>
                  <a:pt x="2380013" y="13720"/>
                </a:cubicBezTo>
                <a:cubicBezTo>
                  <a:pt x="2388794" y="20306"/>
                  <a:pt x="2396843" y="27075"/>
                  <a:pt x="2404161" y="34026"/>
                </a:cubicBezTo>
                <a:cubicBezTo>
                  <a:pt x="2405624" y="35490"/>
                  <a:pt x="2407636" y="37502"/>
                  <a:pt x="2410197" y="40063"/>
                </a:cubicBezTo>
                <a:cubicBezTo>
                  <a:pt x="2410197" y="27989"/>
                  <a:pt x="2410197" y="16282"/>
                  <a:pt x="2410197" y="4940"/>
                </a:cubicBezTo>
                <a:cubicBezTo>
                  <a:pt x="2319096" y="4940"/>
                  <a:pt x="2228361" y="4940"/>
                  <a:pt x="2137991" y="4940"/>
                </a:cubicBezTo>
                <a:close/>
                <a:moveTo>
                  <a:pt x="1709738" y="4940"/>
                </a:moveTo>
                <a:cubicBezTo>
                  <a:pt x="1709738" y="18111"/>
                  <a:pt x="1710104" y="31831"/>
                  <a:pt x="1710836" y="46100"/>
                </a:cubicBezTo>
                <a:cubicBezTo>
                  <a:pt x="1719982" y="51954"/>
                  <a:pt x="1725836" y="57991"/>
                  <a:pt x="1728397" y="64210"/>
                </a:cubicBezTo>
                <a:cubicBezTo>
                  <a:pt x="1730593" y="69698"/>
                  <a:pt x="1730958" y="75369"/>
                  <a:pt x="1729495" y="81223"/>
                </a:cubicBezTo>
                <a:cubicBezTo>
                  <a:pt x="1728397" y="85614"/>
                  <a:pt x="1727483" y="90004"/>
                  <a:pt x="1726751" y="94395"/>
                </a:cubicBezTo>
                <a:cubicBezTo>
                  <a:pt x="1738825" y="93297"/>
                  <a:pt x="1748886" y="92016"/>
                  <a:pt x="1756935" y="90553"/>
                </a:cubicBezTo>
                <a:cubicBezTo>
                  <a:pt x="1769009" y="89455"/>
                  <a:pt x="1779253" y="87809"/>
                  <a:pt x="1787668" y="85614"/>
                </a:cubicBezTo>
                <a:cubicBezTo>
                  <a:pt x="1797547" y="84150"/>
                  <a:pt x="1805047" y="84699"/>
                  <a:pt x="1810169" y="87260"/>
                </a:cubicBezTo>
                <a:cubicBezTo>
                  <a:pt x="1815657" y="89821"/>
                  <a:pt x="1820413" y="93846"/>
                  <a:pt x="1824438" y="99334"/>
                </a:cubicBezTo>
                <a:cubicBezTo>
                  <a:pt x="1828828" y="103724"/>
                  <a:pt x="1831755" y="108481"/>
                  <a:pt x="1833219" y="113603"/>
                </a:cubicBezTo>
                <a:cubicBezTo>
                  <a:pt x="1834682" y="117993"/>
                  <a:pt x="1833768" y="122749"/>
                  <a:pt x="1830475" y="127872"/>
                </a:cubicBezTo>
                <a:cubicBezTo>
                  <a:pt x="1827182" y="132628"/>
                  <a:pt x="1819316" y="135555"/>
                  <a:pt x="1806876" y="136652"/>
                </a:cubicBezTo>
                <a:cubicBezTo>
                  <a:pt x="1801023" y="136652"/>
                  <a:pt x="1792790" y="137201"/>
                  <a:pt x="1782180" y="138299"/>
                </a:cubicBezTo>
                <a:cubicBezTo>
                  <a:pt x="1772302" y="149275"/>
                  <a:pt x="1760228" y="161897"/>
                  <a:pt x="1745959" y="176166"/>
                </a:cubicBezTo>
                <a:cubicBezTo>
                  <a:pt x="1742666" y="178727"/>
                  <a:pt x="1739556" y="181654"/>
                  <a:pt x="1736629" y="184947"/>
                </a:cubicBezTo>
                <a:cubicBezTo>
                  <a:pt x="1738825" y="185313"/>
                  <a:pt x="1741203" y="186411"/>
                  <a:pt x="1743764" y="188240"/>
                </a:cubicBezTo>
                <a:cubicBezTo>
                  <a:pt x="1754740" y="194094"/>
                  <a:pt x="1760777" y="200497"/>
                  <a:pt x="1761874" y="207448"/>
                </a:cubicBezTo>
                <a:cubicBezTo>
                  <a:pt x="1762972" y="214034"/>
                  <a:pt x="1761874" y="221351"/>
                  <a:pt x="1758582" y="229400"/>
                </a:cubicBezTo>
                <a:cubicBezTo>
                  <a:pt x="1755289" y="237084"/>
                  <a:pt x="1748520" y="238181"/>
                  <a:pt x="1738276" y="232693"/>
                </a:cubicBezTo>
                <a:cubicBezTo>
                  <a:pt x="1728397" y="228303"/>
                  <a:pt x="1718519" y="223912"/>
                  <a:pt x="1708640" y="219522"/>
                </a:cubicBezTo>
                <a:cubicBezTo>
                  <a:pt x="1709006" y="227205"/>
                  <a:pt x="1709372" y="235254"/>
                  <a:pt x="1709738" y="243669"/>
                </a:cubicBezTo>
                <a:cubicBezTo>
                  <a:pt x="1741569" y="240376"/>
                  <a:pt x="1768277" y="237815"/>
                  <a:pt x="1789863" y="235986"/>
                </a:cubicBezTo>
                <a:cubicBezTo>
                  <a:pt x="1791327" y="228303"/>
                  <a:pt x="1792790" y="220802"/>
                  <a:pt x="1794254" y="213485"/>
                </a:cubicBezTo>
                <a:cubicBezTo>
                  <a:pt x="1795351" y="205802"/>
                  <a:pt x="1794986" y="199399"/>
                  <a:pt x="1793156" y="194277"/>
                </a:cubicBezTo>
                <a:cubicBezTo>
                  <a:pt x="1791693" y="189521"/>
                  <a:pt x="1794071" y="185496"/>
                  <a:pt x="1800291" y="182203"/>
                </a:cubicBezTo>
                <a:cubicBezTo>
                  <a:pt x="1806876" y="178910"/>
                  <a:pt x="1813645" y="178179"/>
                  <a:pt x="1820596" y="180008"/>
                </a:cubicBezTo>
                <a:cubicBezTo>
                  <a:pt x="1827182" y="181106"/>
                  <a:pt x="1834316" y="186411"/>
                  <a:pt x="1842000" y="195923"/>
                </a:cubicBezTo>
                <a:cubicBezTo>
                  <a:pt x="1849683" y="204704"/>
                  <a:pt x="1852976" y="214400"/>
                  <a:pt x="1851878" y="225010"/>
                </a:cubicBezTo>
                <a:cubicBezTo>
                  <a:pt x="1850781" y="235254"/>
                  <a:pt x="1848768" y="245681"/>
                  <a:pt x="1845841" y="256292"/>
                </a:cubicBezTo>
                <a:cubicBezTo>
                  <a:pt x="1843646" y="265438"/>
                  <a:pt x="1840719" y="272573"/>
                  <a:pt x="1837060" y="277695"/>
                </a:cubicBezTo>
                <a:cubicBezTo>
                  <a:pt x="1885355" y="277695"/>
                  <a:pt x="1933650" y="277695"/>
                  <a:pt x="1981945" y="277695"/>
                </a:cubicBezTo>
                <a:cubicBezTo>
                  <a:pt x="1981945" y="186594"/>
                  <a:pt x="1981945" y="95675"/>
                  <a:pt x="1981945" y="4940"/>
                </a:cubicBezTo>
                <a:cubicBezTo>
                  <a:pt x="1890843" y="4940"/>
                  <a:pt x="1800108" y="4940"/>
                  <a:pt x="1709738" y="4940"/>
                </a:cubicBezTo>
                <a:close/>
                <a:moveTo>
                  <a:pt x="1433141" y="4940"/>
                </a:moveTo>
                <a:cubicBezTo>
                  <a:pt x="1433141" y="95309"/>
                  <a:pt x="1433141" y="186228"/>
                  <a:pt x="1433141" y="277695"/>
                </a:cubicBezTo>
                <a:cubicBezTo>
                  <a:pt x="1472655" y="277695"/>
                  <a:pt x="1512900" y="277695"/>
                  <a:pt x="1553878" y="277695"/>
                </a:cubicBezTo>
                <a:cubicBezTo>
                  <a:pt x="1556073" y="268548"/>
                  <a:pt x="1558451" y="259767"/>
                  <a:pt x="1561012" y="251352"/>
                </a:cubicBezTo>
                <a:cubicBezTo>
                  <a:pt x="1564305" y="241474"/>
                  <a:pt x="1567415" y="232510"/>
                  <a:pt x="1570342" y="224461"/>
                </a:cubicBezTo>
                <a:cubicBezTo>
                  <a:pt x="1571805" y="212022"/>
                  <a:pt x="1575098" y="204521"/>
                  <a:pt x="1580220" y="201960"/>
                </a:cubicBezTo>
                <a:cubicBezTo>
                  <a:pt x="1584977" y="199765"/>
                  <a:pt x="1589550" y="200131"/>
                  <a:pt x="1593941" y="203058"/>
                </a:cubicBezTo>
                <a:cubicBezTo>
                  <a:pt x="1598331" y="206350"/>
                  <a:pt x="1602538" y="209643"/>
                  <a:pt x="1606563" y="212936"/>
                </a:cubicBezTo>
                <a:cubicBezTo>
                  <a:pt x="1610222" y="216229"/>
                  <a:pt x="1611868" y="221168"/>
                  <a:pt x="1611502" y="227754"/>
                </a:cubicBezTo>
                <a:cubicBezTo>
                  <a:pt x="1608209" y="234705"/>
                  <a:pt x="1605282" y="241108"/>
                  <a:pt x="1602721" y="246962"/>
                </a:cubicBezTo>
                <a:cubicBezTo>
                  <a:pt x="1600526" y="252450"/>
                  <a:pt x="1600160" y="256840"/>
                  <a:pt x="1601624" y="260133"/>
                </a:cubicBezTo>
                <a:cubicBezTo>
                  <a:pt x="1603087" y="261231"/>
                  <a:pt x="1610953" y="260133"/>
                  <a:pt x="1625222" y="256840"/>
                </a:cubicBezTo>
                <a:cubicBezTo>
                  <a:pt x="1627417" y="255743"/>
                  <a:pt x="1630893" y="254645"/>
                  <a:pt x="1635649" y="253548"/>
                </a:cubicBezTo>
                <a:cubicBezTo>
                  <a:pt x="1636747" y="251352"/>
                  <a:pt x="1638210" y="249157"/>
                  <a:pt x="1640040" y="246962"/>
                </a:cubicBezTo>
                <a:cubicBezTo>
                  <a:pt x="1646626" y="235620"/>
                  <a:pt x="1656870" y="222632"/>
                  <a:pt x="1670773" y="207997"/>
                </a:cubicBezTo>
                <a:cubicBezTo>
                  <a:pt x="1670773" y="207631"/>
                  <a:pt x="1671322" y="206899"/>
                  <a:pt x="1672419" y="205802"/>
                </a:cubicBezTo>
                <a:cubicBezTo>
                  <a:pt x="1665834" y="204338"/>
                  <a:pt x="1658150" y="202143"/>
                  <a:pt x="1649370" y="199216"/>
                </a:cubicBezTo>
                <a:cubicBezTo>
                  <a:pt x="1643882" y="198118"/>
                  <a:pt x="1639125" y="195557"/>
                  <a:pt x="1635101" y="191533"/>
                </a:cubicBezTo>
                <a:cubicBezTo>
                  <a:pt x="1631442" y="187874"/>
                  <a:pt x="1629613" y="183850"/>
                  <a:pt x="1629613" y="179459"/>
                </a:cubicBezTo>
                <a:cubicBezTo>
                  <a:pt x="1629613" y="175069"/>
                  <a:pt x="1632174" y="172691"/>
                  <a:pt x="1637296" y="172325"/>
                </a:cubicBezTo>
                <a:cubicBezTo>
                  <a:pt x="1642052" y="172325"/>
                  <a:pt x="1646991" y="172142"/>
                  <a:pt x="1652114" y="171776"/>
                </a:cubicBezTo>
                <a:cubicBezTo>
                  <a:pt x="1669675" y="171776"/>
                  <a:pt x="1685591" y="173056"/>
                  <a:pt x="1699859" y="175617"/>
                </a:cubicBezTo>
                <a:cubicBezTo>
                  <a:pt x="1700957" y="173422"/>
                  <a:pt x="1702786" y="171044"/>
                  <a:pt x="1705348" y="168483"/>
                </a:cubicBezTo>
                <a:cubicBezTo>
                  <a:pt x="1705348" y="161897"/>
                  <a:pt x="1705348" y="155495"/>
                  <a:pt x="1705348" y="149275"/>
                </a:cubicBezTo>
                <a:cubicBezTo>
                  <a:pt x="1666931" y="155129"/>
                  <a:pt x="1640772" y="160800"/>
                  <a:pt x="1626869" y="166288"/>
                </a:cubicBezTo>
                <a:cubicBezTo>
                  <a:pt x="1620283" y="168849"/>
                  <a:pt x="1613514" y="168483"/>
                  <a:pt x="1606563" y="165190"/>
                </a:cubicBezTo>
                <a:cubicBezTo>
                  <a:pt x="1599977" y="161897"/>
                  <a:pt x="1595404" y="158056"/>
                  <a:pt x="1592843" y="153665"/>
                </a:cubicBezTo>
                <a:cubicBezTo>
                  <a:pt x="1590282" y="150007"/>
                  <a:pt x="1587721" y="146531"/>
                  <a:pt x="1585160" y="143238"/>
                </a:cubicBezTo>
                <a:cubicBezTo>
                  <a:pt x="1582964" y="139945"/>
                  <a:pt x="1581867" y="134823"/>
                  <a:pt x="1581867" y="127872"/>
                </a:cubicBezTo>
                <a:cubicBezTo>
                  <a:pt x="1581867" y="121286"/>
                  <a:pt x="1585891" y="117078"/>
                  <a:pt x="1593941" y="115249"/>
                </a:cubicBezTo>
                <a:cubicBezTo>
                  <a:pt x="1602721" y="113786"/>
                  <a:pt x="1615710" y="111407"/>
                  <a:pt x="1632905" y="108115"/>
                </a:cubicBezTo>
                <a:cubicBezTo>
                  <a:pt x="1648272" y="105554"/>
                  <a:pt x="1668029" y="102627"/>
                  <a:pt x="1692176" y="99334"/>
                </a:cubicBezTo>
                <a:cubicBezTo>
                  <a:pt x="1689981" y="94943"/>
                  <a:pt x="1687969" y="91285"/>
                  <a:pt x="1686140" y="88358"/>
                </a:cubicBezTo>
                <a:cubicBezTo>
                  <a:pt x="1681749" y="81772"/>
                  <a:pt x="1676078" y="78113"/>
                  <a:pt x="1669127" y="77382"/>
                </a:cubicBezTo>
                <a:cubicBezTo>
                  <a:pt x="1663639" y="77016"/>
                  <a:pt x="1659431" y="75552"/>
                  <a:pt x="1656504" y="72991"/>
                </a:cubicBezTo>
                <a:cubicBezTo>
                  <a:pt x="1653943" y="70796"/>
                  <a:pt x="1652297" y="68235"/>
                  <a:pt x="1651565" y="65308"/>
                </a:cubicBezTo>
                <a:cubicBezTo>
                  <a:pt x="1651199" y="63113"/>
                  <a:pt x="1650467" y="60186"/>
                  <a:pt x="1649370" y="56527"/>
                </a:cubicBezTo>
                <a:cubicBezTo>
                  <a:pt x="1649370" y="53234"/>
                  <a:pt x="1650650" y="49759"/>
                  <a:pt x="1653211" y="46100"/>
                </a:cubicBezTo>
                <a:cubicBezTo>
                  <a:pt x="1655772" y="42807"/>
                  <a:pt x="1658882" y="40429"/>
                  <a:pt x="1662541" y="38965"/>
                </a:cubicBezTo>
                <a:cubicBezTo>
                  <a:pt x="1665834" y="37868"/>
                  <a:pt x="1669127" y="36770"/>
                  <a:pt x="1672419" y="35673"/>
                </a:cubicBezTo>
                <a:cubicBezTo>
                  <a:pt x="1675712" y="34575"/>
                  <a:pt x="1681017" y="34575"/>
                  <a:pt x="1688335" y="35673"/>
                </a:cubicBezTo>
                <a:cubicBezTo>
                  <a:pt x="1693091" y="36770"/>
                  <a:pt x="1698762" y="39148"/>
                  <a:pt x="1705348" y="42807"/>
                </a:cubicBezTo>
                <a:cubicBezTo>
                  <a:pt x="1705348" y="30367"/>
                  <a:pt x="1705348" y="17745"/>
                  <a:pt x="1705348" y="4940"/>
                </a:cubicBezTo>
                <a:cubicBezTo>
                  <a:pt x="1614246" y="4940"/>
                  <a:pt x="1523511" y="4940"/>
                  <a:pt x="1433141" y="4940"/>
                </a:cubicBezTo>
                <a:close/>
                <a:moveTo>
                  <a:pt x="995363" y="4940"/>
                </a:moveTo>
                <a:cubicBezTo>
                  <a:pt x="995363" y="15916"/>
                  <a:pt x="995363" y="27440"/>
                  <a:pt x="995363" y="39514"/>
                </a:cubicBezTo>
                <a:cubicBezTo>
                  <a:pt x="1001949" y="40612"/>
                  <a:pt x="1008717" y="45368"/>
                  <a:pt x="1015669" y="53783"/>
                </a:cubicBezTo>
                <a:cubicBezTo>
                  <a:pt x="1023718" y="63662"/>
                  <a:pt x="1028108" y="73723"/>
                  <a:pt x="1028840" y="83967"/>
                </a:cubicBezTo>
                <a:cubicBezTo>
                  <a:pt x="1029206" y="93846"/>
                  <a:pt x="1029572" y="102810"/>
                  <a:pt x="1029938" y="110859"/>
                </a:cubicBezTo>
                <a:cubicBezTo>
                  <a:pt x="1029938" y="120737"/>
                  <a:pt x="1031584" y="161897"/>
                  <a:pt x="1034877" y="234340"/>
                </a:cubicBezTo>
                <a:cubicBezTo>
                  <a:pt x="1034877" y="248974"/>
                  <a:pt x="1035060" y="263243"/>
                  <a:pt x="1035426" y="277146"/>
                </a:cubicBezTo>
                <a:cubicBezTo>
                  <a:pt x="1073842" y="277146"/>
                  <a:pt x="1112807" y="277329"/>
                  <a:pt x="1152321" y="277695"/>
                </a:cubicBezTo>
                <a:cubicBezTo>
                  <a:pt x="1149028" y="267817"/>
                  <a:pt x="1146101" y="260865"/>
                  <a:pt x="1143540" y="256840"/>
                </a:cubicBezTo>
                <a:cubicBezTo>
                  <a:pt x="1136954" y="244767"/>
                  <a:pt x="1131649" y="232510"/>
                  <a:pt x="1127625" y="220071"/>
                </a:cubicBezTo>
                <a:cubicBezTo>
                  <a:pt x="1124332" y="207997"/>
                  <a:pt x="1130369" y="201045"/>
                  <a:pt x="1145735" y="199216"/>
                </a:cubicBezTo>
                <a:cubicBezTo>
                  <a:pt x="1161102" y="198118"/>
                  <a:pt x="1175005" y="201777"/>
                  <a:pt x="1187444" y="210192"/>
                </a:cubicBezTo>
                <a:cubicBezTo>
                  <a:pt x="1199518" y="218973"/>
                  <a:pt x="1209945" y="230132"/>
                  <a:pt x="1218726" y="243669"/>
                </a:cubicBezTo>
                <a:cubicBezTo>
                  <a:pt x="1222019" y="250255"/>
                  <a:pt x="1225495" y="259036"/>
                  <a:pt x="1229153" y="270012"/>
                </a:cubicBezTo>
                <a:cubicBezTo>
                  <a:pt x="1229153" y="272207"/>
                  <a:pt x="1229702" y="274768"/>
                  <a:pt x="1230800" y="277695"/>
                </a:cubicBezTo>
                <a:cubicBezTo>
                  <a:pt x="1242874" y="277695"/>
                  <a:pt x="1255130" y="277512"/>
                  <a:pt x="1267570" y="277146"/>
                </a:cubicBezTo>
                <a:cubicBezTo>
                  <a:pt x="1267570" y="186045"/>
                  <a:pt x="1267570" y="95309"/>
                  <a:pt x="1267570" y="4940"/>
                </a:cubicBezTo>
                <a:cubicBezTo>
                  <a:pt x="1176468" y="4940"/>
                  <a:pt x="1085733" y="4940"/>
                  <a:pt x="995363" y="4940"/>
                </a:cubicBezTo>
                <a:close/>
                <a:moveTo>
                  <a:pt x="718766" y="4940"/>
                </a:moveTo>
                <a:cubicBezTo>
                  <a:pt x="718766" y="95309"/>
                  <a:pt x="718766" y="186228"/>
                  <a:pt x="718766" y="277695"/>
                </a:cubicBezTo>
                <a:cubicBezTo>
                  <a:pt x="734498" y="277695"/>
                  <a:pt x="750962" y="277695"/>
                  <a:pt x="768158" y="277695"/>
                </a:cubicBezTo>
                <a:cubicBezTo>
                  <a:pt x="772549" y="262328"/>
                  <a:pt x="778768" y="253365"/>
                  <a:pt x="786818" y="250804"/>
                </a:cubicBezTo>
                <a:cubicBezTo>
                  <a:pt x="792306" y="249340"/>
                  <a:pt x="798525" y="251901"/>
                  <a:pt x="805477" y="258487"/>
                </a:cubicBezTo>
                <a:cubicBezTo>
                  <a:pt x="809867" y="263243"/>
                  <a:pt x="813892" y="269646"/>
                  <a:pt x="817551" y="277695"/>
                </a:cubicBezTo>
                <a:cubicBezTo>
                  <a:pt x="864016" y="277695"/>
                  <a:pt x="911213" y="277512"/>
                  <a:pt x="959142" y="277146"/>
                </a:cubicBezTo>
                <a:cubicBezTo>
                  <a:pt x="959142" y="252633"/>
                  <a:pt x="959325" y="235986"/>
                  <a:pt x="959691" y="227205"/>
                </a:cubicBezTo>
                <a:cubicBezTo>
                  <a:pt x="959325" y="208546"/>
                  <a:pt x="958776" y="188240"/>
                  <a:pt x="958044" y="166288"/>
                </a:cubicBezTo>
                <a:cubicBezTo>
                  <a:pt x="958044" y="144336"/>
                  <a:pt x="957313" y="127140"/>
                  <a:pt x="955849" y="114700"/>
                </a:cubicBezTo>
                <a:cubicBezTo>
                  <a:pt x="954752" y="102627"/>
                  <a:pt x="953105" y="91651"/>
                  <a:pt x="950910" y="81772"/>
                </a:cubicBezTo>
                <a:cubicBezTo>
                  <a:pt x="948349" y="66406"/>
                  <a:pt x="951825" y="55612"/>
                  <a:pt x="961337" y="49393"/>
                </a:cubicBezTo>
                <a:cubicBezTo>
                  <a:pt x="971216" y="43539"/>
                  <a:pt x="980545" y="40246"/>
                  <a:pt x="989326" y="39514"/>
                </a:cubicBezTo>
                <a:cubicBezTo>
                  <a:pt x="989326" y="39514"/>
                  <a:pt x="989875" y="39331"/>
                  <a:pt x="990973" y="38965"/>
                </a:cubicBezTo>
                <a:cubicBezTo>
                  <a:pt x="990973" y="27989"/>
                  <a:pt x="990973" y="16647"/>
                  <a:pt x="990973" y="4940"/>
                </a:cubicBezTo>
                <a:cubicBezTo>
                  <a:pt x="899871" y="4940"/>
                  <a:pt x="809136" y="4940"/>
                  <a:pt x="718766" y="4940"/>
                </a:cubicBezTo>
                <a:close/>
                <a:moveTo>
                  <a:pt x="280988" y="4940"/>
                </a:moveTo>
                <a:cubicBezTo>
                  <a:pt x="280988" y="9696"/>
                  <a:pt x="280988" y="15001"/>
                  <a:pt x="280988" y="20855"/>
                </a:cubicBezTo>
                <a:cubicBezTo>
                  <a:pt x="284647" y="21952"/>
                  <a:pt x="288488" y="24514"/>
                  <a:pt x="292513" y="28538"/>
                </a:cubicBezTo>
                <a:cubicBezTo>
                  <a:pt x="299098" y="35124"/>
                  <a:pt x="304404" y="43173"/>
                  <a:pt x="308428" y="52685"/>
                </a:cubicBezTo>
                <a:cubicBezTo>
                  <a:pt x="312087" y="62564"/>
                  <a:pt x="314465" y="73723"/>
                  <a:pt x="315563" y="86162"/>
                </a:cubicBezTo>
                <a:cubicBezTo>
                  <a:pt x="315563" y="89821"/>
                  <a:pt x="315746" y="94029"/>
                  <a:pt x="316112" y="98785"/>
                </a:cubicBezTo>
                <a:cubicBezTo>
                  <a:pt x="316112" y="103175"/>
                  <a:pt x="315929" y="120371"/>
                  <a:pt x="315563" y="150373"/>
                </a:cubicBezTo>
                <a:cubicBezTo>
                  <a:pt x="315197" y="180008"/>
                  <a:pt x="314465" y="215131"/>
                  <a:pt x="313367" y="255743"/>
                </a:cubicBezTo>
                <a:cubicBezTo>
                  <a:pt x="313367" y="257938"/>
                  <a:pt x="313184" y="260499"/>
                  <a:pt x="312819" y="263426"/>
                </a:cubicBezTo>
                <a:cubicBezTo>
                  <a:pt x="323795" y="251352"/>
                  <a:pt x="335685" y="238913"/>
                  <a:pt x="348491" y="226107"/>
                </a:cubicBezTo>
                <a:cubicBezTo>
                  <a:pt x="352881" y="221717"/>
                  <a:pt x="354894" y="216961"/>
                  <a:pt x="354528" y="211839"/>
                </a:cubicBezTo>
                <a:cubicBezTo>
                  <a:pt x="354528" y="207082"/>
                  <a:pt x="358369" y="202326"/>
                  <a:pt x="366053" y="197570"/>
                </a:cubicBezTo>
                <a:cubicBezTo>
                  <a:pt x="373736" y="193911"/>
                  <a:pt x="380687" y="192082"/>
                  <a:pt x="386907" y="192082"/>
                </a:cubicBezTo>
                <a:cubicBezTo>
                  <a:pt x="393493" y="192082"/>
                  <a:pt x="397700" y="193911"/>
                  <a:pt x="399530" y="197570"/>
                </a:cubicBezTo>
                <a:cubicBezTo>
                  <a:pt x="400993" y="200862"/>
                  <a:pt x="403737" y="203607"/>
                  <a:pt x="407762" y="205802"/>
                </a:cubicBezTo>
                <a:cubicBezTo>
                  <a:pt x="411054" y="207997"/>
                  <a:pt x="414530" y="213302"/>
                  <a:pt x="418189" y="221717"/>
                </a:cubicBezTo>
                <a:cubicBezTo>
                  <a:pt x="421482" y="229766"/>
                  <a:pt x="422579" y="237266"/>
                  <a:pt x="421482" y="244218"/>
                </a:cubicBezTo>
                <a:cubicBezTo>
                  <a:pt x="421116" y="250804"/>
                  <a:pt x="417457" y="257023"/>
                  <a:pt x="410506" y="262877"/>
                </a:cubicBezTo>
                <a:cubicBezTo>
                  <a:pt x="405018" y="267268"/>
                  <a:pt x="399347" y="272207"/>
                  <a:pt x="393493" y="277695"/>
                </a:cubicBezTo>
                <a:cubicBezTo>
                  <a:pt x="446178" y="277695"/>
                  <a:pt x="499412" y="277695"/>
                  <a:pt x="553195" y="277695"/>
                </a:cubicBezTo>
                <a:cubicBezTo>
                  <a:pt x="553195" y="186594"/>
                  <a:pt x="553195" y="95675"/>
                  <a:pt x="553195" y="4940"/>
                </a:cubicBezTo>
                <a:cubicBezTo>
                  <a:pt x="462093" y="4940"/>
                  <a:pt x="371358" y="4940"/>
                  <a:pt x="280988" y="4940"/>
                </a:cubicBezTo>
                <a:close/>
                <a:moveTo>
                  <a:pt x="4391" y="4940"/>
                </a:moveTo>
                <a:cubicBezTo>
                  <a:pt x="4391" y="95309"/>
                  <a:pt x="4391" y="186228"/>
                  <a:pt x="4391" y="277695"/>
                </a:cubicBezTo>
                <a:cubicBezTo>
                  <a:pt x="43173" y="277695"/>
                  <a:pt x="82504" y="277695"/>
                  <a:pt x="122384" y="277695"/>
                </a:cubicBezTo>
                <a:cubicBezTo>
                  <a:pt x="119091" y="274402"/>
                  <a:pt x="115981" y="270926"/>
                  <a:pt x="113054" y="267268"/>
                </a:cubicBezTo>
                <a:cubicBezTo>
                  <a:pt x="104273" y="257023"/>
                  <a:pt x="97505" y="245499"/>
                  <a:pt x="92748" y="232693"/>
                </a:cubicBezTo>
                <a:cubicBezTo>
                  <a:pt x="90553" y="224644"/>
                  <a:pt x="91285" y="212570"/>
                  <a:pt x="94943" y="196472"/>
                </a:cubicBezTo>
                <a:cubicBezTo>
                  <a:pt x="98602" y="181106"/>
                  <a:pt x="104273" y="172142"/>
                  <a:pt x="111956" y="169581"/>
                </a:cubicBezTo>
                <a:cubicBezTo>
                  <a:pt x="116347" y="167385"/>
                  <a:pt x="122018" y="168666"/>
                  <a:pt x="128970" y="173422"/>
                </a:cubicBezTo>
                <a:cubicBezTo>
                  <a:pt x="135555" y="178910"/>
                  <a:pt x="141226" y="185862"/>
                  <a:pt x="145982" y="194277"/>
                </a:cubicBezTo>
                <a:cubicBezTo>
                  <a:pt x="150373" y="203058"/>
                  <a:pt x="154214" y="207997"/>
                  <a:pt x="157507" y="209095"/>
                </a:cubicBezTo>
                <a:cubicBezTo>
                  <a:pt x="157873" y="210192"/>
                  <a:pt x="159519" y="210558"/>
                  <a:pt x="162446" y="210192"/>
                </a:cubicBezTo>
                <a:cubicBezTo>
                  <a:pt x="164642" y="209826"/>
                  <a:pt x="167386" y="209095"/>
                  <a:pt x="170678" y="207997"/>
                </a:cubicBezTo>
                <a:cubicBezTo>
                  <a:pt x="173240" y="207631"/>
                  <a:pt x="174886" y="207997"/>
                  <a:pt x="175618" y="209095"/>
                </a:cubicBezTo>
                <a:cubicBezTo>
                  <a:pt x="177081" y="210558"/>
                  <a:pt x="176898" y="214034"/>
                  <a:pt x="175069" y="219522"/>
                </a:cubicBezTo>
                <a:cubicBezTo>
                  <a:pt x="172874" y="224278"/>
                  <a:pt x="170130" y="230132"/>
                  <a:pt x="166837" y="237084"/>
                </a:cubicBezTo>
                <a:cubicBezTo>
                  <a:pt x="163544" y="242937"/>
                  <a:pt x="162629" y="249889"/>
                  <a:pt x="164093" y="257938"/>
                </a:cubicBezTo>
                <a:cubicBezTo>
                  <a:pt x="165556" y="265621"/>
                  <a:pt x="164642" y="271109"/>
                  <a:pt x="161349" y="274402"/>
                </a:cubicBezTo>
                <a:cubicBezTo>
                  <a:pt x="160251" y="275500"/>
                  <a:pt x="158971" y="276597"/>
                  <a:pt x="157507" y="277695"/>
                </a:cubicBezTo>
                <a:cubicBezTo>
                  <a:pt x="186411" y="277695"/>
                  <a:pt x="216046" y="277695"/>
                  <a:pt x="246413" y="277695"/>
                </a:cubicBezTo>
                <a:cubicBezTo>
                  <a:pt x="246413" y="276597"/>
                  <a:pt x="246596" y="275317"/>
                  <a:pt x="246962" y="273853"/>
                </a:cubicBezTo>
                <a:cubicBezTo>
                  <a:pt x="247328" y="257389"/>
                  <a:pt x="247511" y="244401"/>
                  <a:pt x="247511" y="234888"/>
                </a:cubicBezTo>
                <a:cubicBezTo>
                  <a:pt x="247145" y="225742"/>
                  <a:pt x="246779" y="200497"/>
                  <a:pt x="246413" y="159153"/>
                </a:cubicBezTo>
                <a:cubicBezTo>
                  <a:pt x="246413" y="118542"/>
                  <a:pt x="246413" y="94577"/>
                  <a:pt x="246413" y="87260"/>
                </a:cubicBezTo>
                <a:cubicBezTo>
                  <a:pt x="246413" y="80309"/>
                  <a:pt x="245864" y="74455"/>
                  <a:pt x="244767" y="69698"/>
                </a:cubicBezTo>
                <a:cubicBezTo>
                  <a:pt x="244401" y="59820"/>
                  <a:pt x="243852" y="51039"/>
                  <a:pt x="243120" y="43356"/>
                </a:cubicBezTo>
                <a:cubicBezTo>
                  <a:pt x="243120" y="36404"/>
                  <a:pt x="245133" y="30916"/>
                  <a:pt x="249157" y="26892"/>
                </a:cubicBezTo>
                <a:cubicBezTo>
                  <a:pt x="253548" y="23599"/>
                  <a:pt x="260316" y="21221"/>
                  <a:pt x="269463" y="19757"/>
                </a:cubicBezTo>
                <a:cubicBezTo>
                  <a:pt x="271658" y="19757"/>
                  <a:pt x="274036" y="19757"/>
                  <a:pt x="276598" y="19757"/>
                </a:cubicBezTo>
                <a:cubicBezTo>
                  <a:pt x="276598" y="15001"/>
                  <a:pt x="276598" y="10062"/>
                  <a:pt x="276598" y="4940"/>
                </a:cubicBezTo>
                <a:cubicBezTo>
                  <a:pt x="185496" y="4940"/>
                  <a:pt x="94761" y="4940"/>
                  <a:pt x="4391" y="4940"/>
                </a:cubicBezTo>
                <a:close/>
                <a:moveTo>
                  <a:pt x="4267201" y="1098"/>
                </a:moveTo>
                <a:cubicBezTo>
                  <a:pt x="4267566" y="1098"/>
                  <a:pt x="4269030" y="1098"/>
                  <a:pt x="4271591" y="1098"/>
                </a:cubicBezTo>
                <a:cubicBezTo>
                  <a:pt x="4453794" y="1098"/>
                  <a:pt x="4636728" y="1098"/>
                  <a:pt x="4820395" y="1098"/>
                </a:cubicBezTo>
                <a:cubicBezTo>
                  <a:pt x="4822590" y="1098"/>
                  <a:pt x="4824053" y="1098"/>
                  <a:pt x="4824785" y="1098"/>
                </a:cubicBezTo>
                <a:cubicBezTo>
                  <a:pt x="4824785" y="186594"/>
                  <a:pt x="4824785" y="372272"/>
                  <a:pt x="4824785" y="558134"/>
                </a:cubicBezTo>
                <a:cubicBezTo>
                  <a:pt x="4824419" y="558134"/>
                  <a:pt x="4822955" y="558134"/>
                  <a:pt x="4820395" y="558134"/>
                </a:cubicBezTo>
                <a:cubicBezTo>
                  <a:pt x="4637095" y="558134"/>
                  <a:pt x="4454160" y="558134"/>
                  <a:pt x="4271591" y="558134"/>
                </a:cubicBezTo>
                <a:cubicBezTo>
                  <a:pt x="4269396" y="558134"/>
                  <a:pt x="4267932" y="558134"/>
                  <a:pt x="4267201" y="558134"/>
                </a:cubicBezTo>
                <a:cubicBezTo>
                  <a:pt x="4267201" y="372638"/>
                  <a:pt x="4267201" y="186959"/>
                  <a:pt x="4267201" y="1098"/>
                </a:cubicBezTo>
                <a:close/>
                <a:moveTo>
                  <a:pt x="3552825" y="1098"/>
                </a:moveTo>
                <a:cubicBezTo>
                  <a:pt x="3553191" y="1098"/>
                  <a:pt x="3554655" y="1098"/>
                  <a:pt x="3557216" y="1098"/>
                </a:cubicBezTo>
                <a:cubicBezTo>
                  <a:pt x="3739419" y="1098"/>
                  <a:pt x="3922353" y="1098"/>
                  <a:pt x="4106020" y="1098"/>
                </a:cubicBezTo>
                <a:cubicBezTo>
                  <a:pt x="4108215" y="1098"/>
                  <a:pt x="4109678" y="1098"/>
                  <a:pt x="4110410" y="1098"/>
                </a:cubicBezTo>
                <a:cubicBezTo>
                  <a:pt x="4110410" y="186594"/>
                  <a:pt x="4110410" y="372272"/>
                  <a:pt x="4110410" y="558134"/>
                </a:cubicBezTo>
                <a:cubicBezTo>
                  <a:pt x="4110044" y="558134"/>
                  <a:pt x="4108581" y="558134"/>
                  <a:pt x="4106020" y="558134"/>
                </a:cubicBezTo>
                <a:cubicBezTo>
                  <a:pt x="3922719" y="558134"/>
                  <a:pt x="3739784" y="558134"/>
                  <a:pt x="3557216" y="558134"/>
                </a:cubicBezTo>
                <a:cubicBezTo>
                  <a:pt x="3555021" y="558134"/>
                  <a:pt x="3553557" y="558134"/>
                  <a:pt x="3552825" y="558134"/>
                </a:cubicBezTo>
                <a:cubicBezTo>
                  <a:pt x="3552825" y="372638"/>
                  <a:pt x="3552825" y="186959"/>
                  <a:pt x="3552825" y="1098"/>
                </a:cubicBezTo>
                <a:close/>
                <a:moveTo>
                  <a:pt x="2847975" y="1098"/>
                </a:moveTo>
                <a:cubicBezTo>
                  <a:pt x="2848341" y="1098"/>
                  <a:pt x="2849805" y="1098"/>
                  <a:pt x="2852366" y="1098"/>
                </a:cubicBezTo>
                <a:cubicBezTo>
                  <a:pt x="3034569" y="1098"/>
                  <a:pt x="3217503" y="1098"/>
                  <a:pt x="3401170" y="1098"/>
                </a:cubicBezTo>
                <a:cubicBezTo>
                  <a:pt x="3403365" y="1098"/>
                  <a:pt x="3404828" y="1098"/>
                  <a:pt x="3405560" y="1098"/>
                </a:cubicBezTo>
                <a:cubicBezTo>
                  <a:pt x="3405560" y="186594"/>
                  <a:pt x="3405560" y="372272"/>
                  <a:pt x="3405560" y="558134"/>
                </a:cubicBezTo>
                <a:cubicBezTo>
                  <a:pt x="3405194" y="558134"/>
                  <a:pt x="3403731" y="558134"/>
                  <a:pt x="3401170" y="558134"/>
                </a:cubicBezTo>
                <a:cubicBezTo>
                  <a:pt x="3217869" y="558134"/>
                  <a:pt x="3034935" y="558134"/>
                  <a:pt x="2852366" y="558134"/>
                </a:cubicBezTo>
                <a:cubicBezTo>
                  <a:pt x="2850171" y="558134"/>
                  <a:pt x="2848707" y="558134"/>
                  <a:pt x="2847975" y="558134"/>
                </a:cubicBezTo>
                <a:cubicBezTo>
                  <a:pt x="2847975" y="372638"/>
                  <a:pt x="2847975" y="186959"/>
                  <a:pt x="2847975" y="1098"/>
                </a:cubicBezTo>
                <a:close/>
                <a:moveTo>
                  <a:pt x="2133601" y="1098"/>
                </a:moveTo>
                <a:cubicBezTo>
                  <a:pt x="2133966" y="1098"/>
                  <a:pt x="2135430" y="1098"/>
                  <a:pt x="2137991" y="1098"/>
                </a:cubicBezTo>
                <a:cubicBezTo>
                  <a:pt x="2320194" y="1098"/>
                  <a:pt x="2503128" y="1098"/>
                  <a:pt x="2686795" y="1098"/>
                </a:cubicBezTo>
                <a:cubicBezTo>
                  <a:pt x="2688990" y="1098"/>
                  <a:pt x="2690453" y="1098"/>
                  <a:pt x="2691185" y="1098"/>
                </a:cubicBezTo>
                <a:cubicBezTo>
                  <a:pt x="2691185" y="186594"/>
                  <a:pt x="2691185" y="372272"/>
                  <a:pt x="2691185" y="558134"/>
                </a:cubicBezTo>
                <a:cubicBezTo>
                  <a:pt x="2690819" y="558134"/>
                  <a:pt x="2689356" y="558134"/>
                  <a:pt x="2686795" y="558134"/>
                </a:cubicBezTo>
                <a:cubicBezTo>
                  <a:pt x="2503494" y="558134"/>
                  <a:pt x="2320560" y="558134"/>
                  <a:pt x="2137991" y="558134"/>
                </a:cubicBezTo>
                <a:cubicBezTo>
                  <a:pt x="2135796" y="558134"/>
                  <a:pt x="2134332" y="558134"/>
                  <a:pt x="2133601" y="558134"/>
                </a:cubicBezTo>
                <a:cubicBezTo>
                  <a:pt x="2133601" y="372638"/>
                  <a:pt x="2133601" y="186959"/>
                  <a:pt x="2133601" y="1098"/>
                </a:cubicBezTo>
                <a:close/>
                <a:moveTo>
                  <a:pt x="1428750" y="1098"/>
                </a:moveTo>
                <a:cubicBezTo>
                  <a:pt x="1429116" y="1098"/>
                  <a:pt x="1430580" y="1098"/>
                  <a:pt x="1433141" y="1098"/>
                </a:cubicBezTo>
                <a:cubicBezTo>
                  <a:pt x="1615344" y="1098"/>
                  <a:pt x="1798278" y="1098"/>
                  <a:pt x="1981945" y="1098"/>
                </a:cubicBezTo>
                <a:cubicBezTo>
                  <a:pt x="1984140" y="1098"/>
                  <a:pt x="1985603" y="1098"/>
                  <a:pt x="1986335" y="1098"/>
                </a:cubicBezTo>
                <a:cubicBezTo>
                  <a:pt x="1986335" y="186594"/>
                  <a:pt x="1986335" y="372272"/>
                  <a:pt x="1986335" y="558134"/>
                </a:cubicBezTo>
                <a:cubicBezTo>
                  <a:pt x="1985969" y="558134"/>
                  <a:pt x="1984506" y="558134"/>
                  <a:pt x="1981945" y="558134"/>
                </a:cubicBezTo>
                <a:cubicBezTo>
                  <a:pt x="1798644" y="558134"/>
                  <a:pt x="1615710" y="558134"/>
                  <a:pt x="1433141" y="558134"/>
                </a:cubicBezTo>
                <a:cubicBezTo>
                  <a:pt x="1430946" y="558134"/>
                  <a:pt x="1429482" y="558134"/>
                  <a:pt x="1428750" y="558134"/>
                </a:cubicBezTo>
                <a:cubicBezTo>
                  <a:pt x="1428750" y="372638"/>
                  <a:pt x="1428750" y="186959"/>
                  <a:pt x="1428750" y="1098"/>
                </a:cubicBezTo>
                <a:close/>
                <a:moveTo>
                  <a:pt x="714375" y="1098"/>
                </a:moveTo>
                <a:cubicBezTo>
                  <a:pt x="714741" y="1098"/>
                  <a:pt x="716205" y="1098"/>
                  <a:pt x="718766" y="1098"/>
                </a:cubicBezTo>
                <a:cubicBezTo>
                  <a:pt x="900969" y="1098"/>
                  <a:pt x="1083903" y="1098"/>
                  <a:pt x="1267570" y="1098"/>
                </a:cubicBezTo>
                <a:cubicBezTo>
                  <a:pt x="1269765" y="1098"/>
                  <a:pt x="1271228" y="1098"/>
                  <a:pt x="1271960" y="1098"/>
                </a:cubicBezTo>
                <a:cubicBezTo>
                  <a:pt x="1271960" y="186594"/>
                  <a:pt x="1271960" y="372272"/>
                  <a:pt x="1271960" y="558134"/>
                </a:cubicBezTo>
                <a:cubicBezTo>
                  <a:pt x="1271594" y="558134"/>
                  <a:pt x="1270131" y="558134"/>
                  <a:pt x="1267570" y="558134"/>
                </a:cubicBezTo>
                <a:cubicBezTo>
                  <a:pt x="1084269" y="558134"/>
                  <a:pt x="901335" y="558134"/>
                  <a:pt x="718766" y="558134"/>
                </a:cubicBezTo>
                <a:cubicBezTo>
                  <a:pt x="716571" y="558134"/>
                  <a:pt x="715107" y="558134"/>
                  <a:pt x="714375" y="558134"/>
                </a:cubicBezTo>
                <a:cubicBezTo>
                  <a:pt x="714375" y="372638"/>
                  <a:pt x="714375" y="186959"/>
                  <a:pt x="714375" y="1098"/>
                </a:cubicBezTo>
                <a:close/>
                <a:moveTo>
                  <a:pt x="0" y="1098"/>
                </a:moveTo>
                <a:cubicBezTo>
                  <a:pt x="366" y="1098"/>
                  <a:pt x="1830" y="1098"/>
                  <a:pt x="4391" y="1098"/>
                </a:cubicBezTo>
                <a:cubicBezTo>
                  <a:pt x="186594" y="1098"/>
                  <a:pt x="369528" y="1098"/>
                  <a:pt x="553195" y="1098"/>
                </a:cubicBezTo>
                <a:cubicBezTo>
                  <a:pt x="555390" y="1098"/>
                  <a:pt x="556854" y="1098"/>
                  <a:pt x="557585" y="1098"/>
                </a:cubicBezTo>
                <a:cubicBezTo>
                  <a:pt x="557585" y="186594"/>
                  <a:pt x="557585" y="372272"/>
                  <a:pt x="557585" y="558134"/>
                </a:cubicBezTo>
                <a:cubicBezTo>
                  <a:pt x="557219" y="558134"/>
                  <a:pt x="555756" y="558134"/>
                  <a:pt x="553195" y="558134"/>
                </a:cubicBezTo>
                <a:cubicBezTo>
                  <a:pt x="369894" y="558134"/>
                  <a:pt x="186960" y="558134"/>
                  <a:pt x="4391" y="558134"/>
                </a:cubicBezTo>
                <a:cubicBezTo>
                  <a:pt x="2196" y="558134"/>
                  <a:pt x="732" y="558134"/>
                  <a:pt x="0" y="558134"/>
                </a:cubicBezTo>
                <a:cubicBezTo>
                  <a:pt x="0" y="372638"/>
                  <a:pt x="0" y="186959"/>
                  <a:pt x="0" y="1098"/>
                </a:cubicBezTo>
                <a:close/>
                <a:moveTo>
                  <a:pt x="4981026" y="0"/>
                </a:moveTo>
                <a:lnTo>
                  <a:pt x="4983770" y="0"/>
                </a:lnTo>
                <a:lnTo>
                  <a:pt x="4987063" y="0"/>
                </a:lnTo>
                <a:lnTo>
                  <a:pt x="5534221" y="0"/>
                </a:lnTo>
                <a:lnTo>
                  <a:pt x="5536965" y="0"/>
                </a:lnTo>
                <a:lnTo>
                  <a:pt x="5540257" y="0"/>
                </a:lnTo>
                <a:lnTo>
                  <a:pt x="5540257" y="559231"/>
                </a:lnTo>
                <a:lnTo>
                  <a:pt x="5536965" y="559231"/>
                </a:lnTo>
                <a:lnTo>
                  <a:pt x="5534221" y="559231"/>
                </a:lnTo>
                <a:lnTo>
                  <a:pt x="4987063" y="559231"/>
                </a:lnTo>
                <a:lnTo>
                  <a:pt x="4983770" y="559231"/>
                </a:lnTo>
                <a:lnTo>
                  <a:pt x="4981026" y="5592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>
              <a:lnSpc>
                <a:spcPct val="125000"/>
              </a:lnSpc>
            </a:pPr>
            <a:endParaRPr lang="zh-CN" altLang="en-US" sz="4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17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464783" y="767569"/>
            <a:ext cx="3262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回乡偶书</a:t>
            </a:r>
          </a:p>
        </p:txBody>
      </p:sp>
      <p:sp>
        <p:nvSpPr>
          <p:cNvPr id="9" name="矩形 8"/>
          <p:cNvSpPr/>
          <p:nvPr/>
        </p:nvSpPr>
        <p:spPr>
          <a:xfrm>
            <a:off x="7096274" y="1783232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贺知章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9FF83CA-9EC9-4E81-8D14-657DFD38B358}"/>
              </a:ext>
            </a:extLst>
          </p:cNvPr>
          <p:cNvGrpSpPr/>
          <p:nvPr/>
        </p:nvGrpSpPr>
        <p:grpSpPr>
          <a:xfrm>
            <a:off x="2682166" y="2586638"/>
            <a:ext cx="6502984" cy="3326230"/>
            <a:chOff x="2682166" y="2586638"/>
            <a:chExt cx="6502984" cy="3326230"/>
          </a:xfrm>
        </p:grpSpPr>
        <p:sp>
          <p:nvSpPr>
            <p:cNvPr id="33" name="任意多边形 32"/>
            <p:cNvSpPr/>
            <p:nvPr/>
          </p:nvSpPr>
          <p:spPr>
            <a:xfrm>
              <a:off x="2682166" y="2586638"/>
              <a:ext cx="6502984" cy="3297327"/>
            </a:xfrm>
            <a:custGeom>
              <a:avLst/>
              <a:gdLst/>
              <a:ahLst/>
              <a:cxnLst/>
              <a:rect l="l" t="t" r="r" b="b"/>
              <a:pathLst>
                <a:path w="6502984" h="3297327">
                  <a:moveTo>
                    <a:pt x="2096872" y="3158338"/>
                  </a:moveTo>
                  <a:cubicBezTo>
                    <a:pt x="2087118" y="3158338"/>
                    <a:pt x="2075028" y="3160472"/>
                    <a:pt x="2060601" y="3164739"/>
                  </a:cubicBezTo>
                  <a:cubicBezTo>
                    <a:pt x="2046174" y="3169006"/>
                    <a:pt x="2036826" y="3172867"/>
                    <a:pt x="2032559" y="3176321"/>
                  </a:cubicBezTo>
                  <a:cubicBezTo>
                    <a:pt x="2028292" y="3179776"/>
                    <a:pt x="2026159" y="3184043"/>
                    <a:pt x="2026159" y="3189123"/>
                  </a:cubicBezTo>
                  <a:cubicBezTo>
                    <a:pt x="2026159" y="3194203"/>
                    <a:pt x="2026768" y="3200502"/>
                    <a:pt x="2027987" y="3208020"/>
                  </a:cubicBezTo>
                  <a:cubicBezTo>
                    <a:pt x="2029206" y="3215539"/>
                    <a:pt x="2030832" y="3220416"/>
                    <a:pt x="2032864" y="3222651"/>
                  </a:cubicBezTo>
                  <a:cubicBezTo>
                    <a:pt x="2034896" y="3224886"/>
                    <a:pt x="2038757" y="3226004"/>
                    <a:pt x="2044447" y="3226004"/>
                  </a:cubicBezTo>
                  <a:cubicBezTo>
                    <a:pt x="2050542" y="3226004"/>
                    <a:pt x="2063039" y="3224378"/>
                    <a:pt x="2081937" y="3221127"/>
                  </a:cubicBezTo>
                  <a:cubicBezTo>
                    <a:pt x="2100835" y="3217876"/>
                    <a:pt x="2112417" y="3211271"/>
                    <a:pt x="2116684" y="3201315"/>
                  </a:cubicBezTo>
                  <a:cubicBezTo>
                    <a:pt x="2120951" y="3191358"/>
                    <a:pt x="2123085" y="3183332"/>
                    <a:pt x="2123085" y="3177235"/>
                  </a:cubicBezTo>
                  <a:cubicBezTo>
                    <a:pt x="2123085" y="3164637"/>
                    <a:pt x="2114347" y="3158338"/>
                    <a:pt x="2096872" y="3158338"/>
                  </a:cubicBezTo>
                  <a:close/>
                  <a:moveTo>
                    <a:pt x="6429222" y="3088843"/>
                  </a:moveTo>
                  <a:cubicBezTo>
                    <a:pt x="6415812" y="3088843"/>
                    <a:pt x="6404432" y="3093517"/>
                    <a:pt x="6395085" y="3102864"/>
                  </a:cubicBezTo>
                  <a:cubicBezTo>
                    <a:pt x="6385738" y="3112211"/>
                    <a:pt x="6381064" y="3123591"/>
                    <a:pt x="6381064" y="3137002"/>
                  </a:cubicBezTo>
                  <a:cubicBezTo>
                    <a:pt x="6381064" y="3150413"/>
                    <a:pt x="6385738" y="3161792"/>
                    <a:pt x="6395085" y="3171140"/>
                  </a:cubicBezTo>
                  <a:cubicBezTo>
                    <a:pt x="6404432" y="3180487"/>
                    <a:pt x="6415812" y="3185160"/>
                    <a:pt x="6429222" y="3185160"/>
                  </a:cubicBezTo>
                  <a:cubicBezTo>
                    <a:pt x="6442634" y="3185160"/>
                    <a:pt x="6454114" y="3180487"/>
                    <a:pt x="6463666" y="3171140"/>
                  </a:cubicBezTo>
                  <a:cubicBezTo>
                    <a:pt x="6473216" y="3161792"/>
                    <a:pt x="6477990" y="3150413"/>
                    <a:pt x="6477990" y="3137002"/>
                  </a:cubicBezTo>
                  <a:cubicBezTo>
                    <a:pt x="6477990" y="3123591"/>
                    <a:pt x="6473216" y="3112211"/>
                    <a:pt x="6463666" y="3102864"/>
                  </a:cubicBezTo>
                  <a:cubicBezTo>
                    <a:pt x="6454114" y="3093517"/>
                    <a:pt x="6442634" y="3088843"/>
                    <a:pt x="6429222" y="3088843"/>
                  </a:cubicBezTo>
                  <a:close/>
                  <a:moveTo>
                    <a:pt x="6429222" y="3063240"/>
                  </a:moveTo>
                  <a:cubicBezTo>
                    <a:pt x="6449136" y="3063240"/>
                    <a:pt x="6466408" y="3070556"/>
                    <a:pt x="6481038" y="3085186"/>
                  </a:cubicBezTo>
                  <a:cubicBezTo>
                    <a:pt x="6495669" y="3099816"/>
                    <a:pt x="6502984" y="3117088"/>
                    <a:pt x="6502984" y="3137002"/>
                  </a:cubicBezTo>
                  <a:cubicBezTo>
                    <a:pt x="6502984" y="3156915"/>
                    <a:pt x="6495669" y="3174086"/>
                    <a:pt x="6481038" y="3188513"/>
                  </a:cubicBezTo>
                  <a:cubicBezTo>
                    <a:pt x="6466408" y="3202940"/>
                    <a:pt x="6449136" y="3210154"/>
                    <a:pt x="6429222" y="3210154"/>
                  </a:cubicBezTo>
                  <a:cubicBezTo>
                    <a:pt x="6409310" y="3210154"/>
                    <a:pt x="6392037" y="3202940"/>
                    <a:pt x="6377406" y="3188513"/>
                  </a:cubicBezTo>
                  <a:cubicBezTo>
                    <a:pt x="6362776" y="3174086"/>
                    <a:pt x="6355462" y="3156915"/>
                    <a:pt x="6355462" y="3137002"/>
                  </a:cubicBezTo>
                  <a:cubicBezTo>
                    <a:pt x="6355462" y="3117088"/>
                    <a:pt x="6362776" y="3099816"/>
                    <a:pt x="6377406" y="3085186"/>
                  </a:cubicBezTo>
                  <a:cubicBezTo>
                    <a:pt x="6392037" y="3070556"/>
                    <a:pt x="6409310" y="3063240"/>
                    <a:pt x="6429222" y="3063240"/>
                  </a:cubicBezTo>
                  <a:close/>
                  <a:moveTo>
                    <a:pt x="1147496" y="3002890"/>
                  </a:moveTo>
                  <a:cubicBezTo>
                    <a:pt x="1136930" y="3002890"/>
                    <a:pt x="1128193" y="3006344"/>
                    <a:pt x="1121283" y="3013253"/>
                  </a:cubicBezTo>
                  <a:cubicBezTo>
                    <a:pt x="1114375" y="3020162"/>
                    <a:pt x="1110920" y="3027680"/>
                    <a:pt x="1110920" y="3035808"/>
                  </a:cubicBezTo>
                  <a:cubicBezTo>
                    <a:pt x="1110920" y="3039872"/>
                    <a:pt x="1113054" y="3043835"/>
                    <a:pt x="1117321" y="3047696"/>
                  </a:cubicBezTo>
                  <a:cubicBezTo>
                    <a:pt x="1121588" y="3051556"/>
                    <a:pt x="1125551" y="3053487"/>
                    <a:pt x="1129209" y="3053487"/>
                  </a:cubicBezTo>
                  <a:cubicBezTo>
                    <a:pt x="1143839" y="3053487"/>
                    <a:pt x="1152475" y="3048813"/>
                    <a:pt x="1155116" y="3039466"/>
                  </a:cubicBezTo>
                  <a:cubicBezTo>
                    <a:pt x="1157758" y="3030119"/>
                    <a:pt x="1159079" y="3022397"/>
                    <a:pt x="1159079" y="3016301"/>
                  </a:cubicBezTo>
                  <a:cubicBezTo>
                    <a:pt x="1159079" y="3007360"/>
                    <a:pt x="1155218" y="3002890"/>
                    <a:pt x="1147496" y="3002890"/>
                  </a:cubicBezTo>
                  <a:close/>
                  <a:moveTo>
                    <a:pt x="3865474" y="2996184"/>
                  </a:moveTo>
                  <a:cubicBezTo>
                    <a:pt x="3859175" y="2996184"/>
                    <a:pt x="3853892" y="2998826"/>
                    <a:pt x="3849624" y="3004109"/>
                  </a:cubicBezTo>
                  <a:cubicBezTo>
                    <a:pt x="3845357" y="3009392"/>
                    <a:pt x="3843224" y="3016301"/>
                    <a:pt x="3843224" y="3024835"/>
                  </a:cubicBezTo>
                  <a:cubicBezTo>
                    <a:pt x="3843224" y="3035808"/>
                    <a:pt x="3847897" y="3041295"/>
                    <a:pt x="3857244" y="3041295"/>
                  </a:cubicBezTo>
                  <a:cubicBezTo>
                    <a:pt x="3863747" y="3041295"/>
                    <a:pt x="3869944" y="3039161"/>
                    <a:pt x="3875837" y="3034894"/>
                  </a:cubicBezTo>
                  <a:cubicBezTo>
                    <a:pt x="3881730" y="3030627"/>
                    <a:pt x="3884676" y="3024835"/>
                    <a:pt x="3884676" y="3017520"/>
                  </a:cubicBezTo>
                  <a:cubicBezTo>
                    <a:pt x="3884676" y="3010205"/>
                    <a:pt x="3883051" y="3004820"/>
                    <a:pt x="3879800" y="3001366"/>
                  </a:cubicBezTo>
                  <a:cubicBezTo>
                    <a:pt x="3876548" y="2997911"/>
                    <a:pt x="3871773" y="2996184"/>
                    <a:pt x="3865474" y="2996184"/>
                  </a:cubicBezTo>
                  <a:close/>
                  <a:moveTo>
                    <a:pt x="2077670" y="2967533"/>
                  </a:moveTo>
                  <a:cubicBezTo>
                    <a:pt x="2069745" y="2967533"/>
                    <a:pt x="2061617" y="2971191"/>
                    <a:pt x="2053286" y="2978506"/>
                  </a:cubicBezTo>
                  <a:cubicBezTo>
                    <a:pt x="2044954" y="2985821"/>
                    <a:pt x="2040789" y="2992120"/>
                    <a:pt x="2040789" y="2997404"/>
                  </a:cubicBezTo>
                  <a:cubicBezTo>
                    <a:pt x="2040789" y="3002687"/>
                    <a:pt x="2043938" y="3007970"/>
                    <a:pt x="2050238" y="3013253"/>
                  </a:cubicBezTo>
                  <a:cubicBezTo>
                    <a:pt x="2056537" y="3018536"/>
                    <a:pt x="2060906" y="3021178"/>
                    <a:pt x="2063344" y="3021178"/>
                  </a:cubicBezTo>
                  <a:cubicBezTo>
                    <a:pt x="2066595" y="3021178"/>
                    <a:pt x="2071777" y="3015691"/>
                    <a:pt x="2078889" y="3004719"/>
                  </a:cubicBezTo>
                  <a:cubicBezTo>
                    <a:pt x="2086001" y="2993746"/>
                    <a:pt x="2089557" y="2985212"/>
                    <a:pt x="2089557" y="2979116"/>
                  </a:cubicBezTo>
                  <a:cubicBezTo>
                    <a:pt x="2089557" y="2971394"/>
                    <a:pt x="2085595" y="2967533"/>
                    <a:pt x="2077670" y="2967533"/>
                  </a:cubicBezTo>
                  <a:close/>
                  <a:moveTo>
                    <a:pt x="3888944" y="2962047"/>
                  </a:moveTo>
                  <a:cubicBezTo>
                    <a:pt x="3905200" y="2962047"/>
                    <a:pt x="3920948" y="2965704"/>
                    <a:pt x="3936187" y="2973019"/>
                  </a:cubicBezTo>
                  <a:cubicBezTo>
                    <a:pt x="3951428" y="2980335"/>
                    <a:pt x="3959048" y="2987040"/>
                    <a:pt x="3959048" y="2993136"/>
                  </a:cubicBezTo>
                  <a:cubicBezTo>
                    <a:pt x="3959048" y="2996794"/>
                    <a:pt x="3955796" y="3001468"/>
                    <a:pt x="3949294" y="3007157"/>
                  </a:cubicBezTo>
                  <a:cubicBezTo>
                    <a:pt x="3942792" y="3012847"/>
                    <a:pt x="3937305" y="3019552"/>
                    <a:pt x="3932835" y="3027274"/>
                  </a:cubicBezTo>
                  <a:cubicBezTo>
                    <a:pt x="3928364" y="3034996"/>
                    <a:pt x="3924605" y="3044343"/>
                    <a:pt x="3921557" y="3055316"/>
                  </a:cubicBezTo>
                  <a:cubicBezTo>
                    <a:pt x="3918509" y="3066288"/>
                    <a:pt x="3915969" y="3072587"/>
                    <a:pt x="3913937" y="3074213"/>
                  </a:cubicBezTo>
                  <a:cubicBezTo>
                    <a:pt x="3911905" y="3075839"/>
                    <a:pt x="3907333" y="3076651"/>
                    <a:pt x="3900221" y="3076651"/>
                  </a:cubicBezTo>
                  <a:cubicBezTo>
                    <a:pt x="3893109" y="3076651"/>
                    <a:pt x="3883457" y="3077769"/>
                    <a:pt x="3871265" y="3080004"/>
                  </a:cubicBezTo>
                  <a:cubicBezTo>
                    <a:pt x="3859073" y="3082239"/>
                    <a:pt x="3851555" y="3084272"/>
                    <a:pt x="3848710" y="3086100"/>
                  </a:cubicBezTo>
                  <a:cubicBezTo>
                    <a:pt x="3845865" y="3087929"/>
                    <a:pt x="3843020" y="3088843"/>
                    <a:pt x="3840176" y="3088843"/>
                  </a:cubicBezTo>
                  <a:cubicBezTo>
                    <a:pt x="3830422" y="3088843"/>
                    <a:pt x="3818941" y="3078582"/>
                    <a:pt x="3805733" y="3058059"/>
                  </a:cubicBezTo>
                  <a:cubicBezTo>
                    <a:pt x="3792525" y="3037536"/>
                    <a:pt x="3785921" y="3021788"/>
                    <a:pt x="3785921" y="3010815"/>
                  </a:cubicBezTo>
                  <a:cubicBezTo>
                    <a:pt x="3785921" y="3004312"/>
                    <a:pt x="3788461" y="2997505"/>
                    <a:pt x="3793541" y="2990393"/>
                  </a:cubicBezTo>
                  <a:cubicBezTo>
                    <a:pt x="3798621" y="2983281"/>
                    <a:pt x="3811728" y="2976779"/>
                    <a:pt x="3832860" y="2970886"/>
                  </a:cubicBezTo>
                  <a:cubicBezTo>
                    <a:pt x="3853993" y="2964993"/>
                    <a:pt x="3872688" y="2962047"/>
                    <a:pt x="3888944" y="2962047"/>
                  </a:cubicBezTo>
                  <a:close/>
                  <a:moveTo>
                    <a:pt x="1177976" y="2962047"/>
                  </a:moveTo>
                  <a:cubicBezTo>
                    <a:pt x="1194639" y="2962047"/>
                    <a:pt x="1209473" y="2965704"/>
                    <a:pt x="1222477" y="2973019"/>
                  </a:cubicBezTo>
                  <a:cubicBezTo>
                    <a:pt x="1235482" y="2980335"/>
                    <a:pt x="1241984" y="2987447"/>
                    <a:pt x="1241984" y="2994356"/>
                  </a:cubicBezTo>
                  <a:cubicBezTo>
                    <a:pt x="1241984" y="3000045"/>
                    <a:pt x="1237921" y="3005125"/>
                    <a:pt x="1229793" y="3009596"/>
                  </a:cubicBezTo>
                  <a:cubicBezTo>
                    <a:pt x="1227354" y="3010815"/>
                    <a:pt x="1225017" y="3012745"/>
                    <a:pt x="1222782" y="3015387"/>
                  </a:cubicBezTo>
                  <a:cubicBezTo>
                    <a:pt x="1220547" y="3018028"/>
                    <a:pt x="1217296" y="3023007"/>
                    <a:pt x="1213029" y="3030322"/>
                  </a:cubicBezTo>
                  <a:cubicBezTo>
                    <a:pt x="1208761" y="3037637"/>
                    <a:pt x="1206323" y="3042209"/>
                    <a:pt x="1205713" y="3044038"/>
                  </a:cubicBezTo>
                  <a:cubicBezTo>
                    <a:pt x="1205104" y="3045867"/>
                    <a:pt x="1204799" y="3049016"/>
                    <a:pt x="1204799" y="3053487"/>
                  </a:cubicBezTo>
                  <a:lnTo>
                    <a:pt x="1206018" y="3074823"/>
                  </a:lnTo>
                  <a:cubicBezTo>
                    <a:pt x="1206018" y="3084983"/>
                    <a:pt x="1199109" y="3090063"/>
                    <a:pt x="1185292" y="3090063"/>
                  </a:cubicBezTo>
                  <a:cubicBezTo>
                    <a:pt x="1167004" y="3090063"/>
                    <a:pt x="1143432" y="3093924"/>
                    <a:pt x="1114578" y="3101645"/>
                  </a:cubicBezTo>
                  <a:cubicBezTo>
                    <a:pt x="1111327" y="3102458"/>
                    <a:pt x="1108584" y="3102864"/>
                    <a:pt x="1106348" y="3102864"/>
                  </a:cubicBezTo>
                  <a:cubicBezTo>
                    <a:pt x="1104113" y="3102864"/>
                    <a:pt x="1101776" y="3101239"/>
                    <a:pt x="1099338" y="3097988"/>
                  </a:cubicBezTo>
                  <a:cubicBezTo>
                    <a:pt x="1095274" y="3091891"/>
                    <a:pt x="1088365" y="3084983"/>
                    <a:pt x="1078612" y="3077261"/>
                  </a:cubicBezTo>
                  <a:cubicBezTo>
                    <a:pt x="1073328" y="3072791"/>
                    <a:pt x="1067232" y="3061208"/>
                    <a:pt x="1060323" y="3042514"/>
                  </a:cubicBezTo>
                  <a:cubicBezTo>
                    <a:pt x="1053415" y="3023819"/>
                    <a:pt x="1049961" y="3010612"/>
                    <a:pt x="1049961" y="3002890"/>
                  </a:cubicBezTo>
                  <a:cubicBezTo>
                    <a:pt x="1049961" y="2995168"/>
                    <a:pt x="1051383" y="2990292"/>
                    <a:pt x="1054228" y="2988259"/>
                  </a:cubicBezTo>
                  <a:cubicBezTo>
                    <a:pt x="1057072" y="2986228"/>
                    <a:pt x="1062965" y="2985212"/>
                    <a:pt x="1071906" y="2985212"/>
                  </a:cubicBezTo>
                  <a:cubicBezTo>
                    <a:pt x="1086536" y="2985212"/>
                    <a:pt x="1103707" y="2981351"/>
                    <a:pt x="1123417" y="2973629"/>
                  </a:cubicBezTo>
                  <a:cubicBezTo>
                    <a:pt x="1143128" y="2965908"/>
                    <a:pt x="1161314" y="2962047"/>
                    <a:pt x="1177976" y="2962047"/>
                  </a:cubicBezTo>
                  <a:close/>
                  <a:moveTo>
                    <a:pt x="306020" y="2957780"/>
                  </a:moveTo>
                  <a:cubicBezTo>
                    <a:pt x="309677" y="2957780"/>
                    <a:pt x="314960" y="2962148"/>
                    <a:pt x="321869" y="2970886"/>
                  </a:cubicBezTo>
                  <a:cubicBezTo>
                    <a:pt x="328778" y="2979624"/>
                    <a:pt x="332232" y="2985212"/>
                    <a:pt x="332232" y="2987650"/>
                  </a:cubicBezTo>
                  <a:cubicBezTo>
                    <a:pt x="332232" y="2990088"/>
                    <a:pt x="327660" y="2991308"/>
                    <a:pt x="318516" y="2991308"/>
                  </a:cubicBezTo>
                  <a:cubicBezTo>
                    <a:pt x="309373" y="2991308"/>
                    <a:pt x="300432" y="2992222"/>
                    <a:pt x="291694" y="2994051"/>
                  </a:cubicBezTo>
                  <a:cubicBezTo>
                    <a:pt x="282957" y="2995880"/>
                    <a:pt x="277470" y="2997911"/>
                    <a:pt x="275235" y="3000147"/>
                  </a:cubicBezTo>
                  <a:cubicBezTo>
                    <a:pt x="273000" y="3002382"/>
                    <a:pt x="271171" y="3006039"/>
                    <a:pt x="269748" y="3011119"/>
                  </a:cubicBezTo>
                  <a:cubicBezTo>
                    <a:pt x="268326" y="3016200"/>
                    <a:pt x="267615" y="3021280"/>
                    <a:pt x="267615" y="3026359"/>
                  </a:cubicBezTo>
                  <a:cubicBezTo>
                    <a:pt x="267615" y="3031440"/>
                    <a:pt x="269037" y="3033980"/>
                    <a:pt x="271882" y="3033980"/>
                  </a:cubicBezTo>
                  <a:cubicBezTo>
                    <a:pt x="274727" y="3033980"/>
                    <a:pt x="277572" y="3033573"/>
                    <a:pt x="280416" y="3032760"/>
                  </a:cubicBezTo>
                  <a:cubicBezTo>
                    <a:pt x="299517" y="3027477"/>
                    <a:pt x="316586" y="3024835"/>
                    <a:pt x="331623" y="3024835"/>
                  </a:cubicBezTo>
                  <a:cubicBezTo>
                    <a:pt x="340157" y="3024835"/>
                    <a:pt x="346152" y="3026258"/>
                    <a:pt x="349606" y="3029103"/>
                  </a:cubicBezTo>
                  <a:cubicBezTo>
                    <a:pt x="353060" y="3031947"/>
                    <a:pt x="357023" y="3037231"/>
                    <a:pt x="361493" y="3044952"/>
                  </a:cubicBezTo>
                  <a:cubicBezTo>
                    <a:pt x="365964" y="3052674"/>
                    <a:pt x="368199" y="3058364"/>
                    <a:pt x="368199" y="3062021"/>
                  </a:cubicBezTo>
                  <a:cubicBezTo>
                    <a:pt x="368199" y="3065679"/>
                    <a:pt x="366573" y="3067914"/>
                    <a:pt x="363322" y="3068727"/>
                  </a:cubicBezTo>
                  <a:cubicBezTo>
                    <a:pt x="360071" y="3069540"/>
                    <a:pt x="356718" y="3069844"/>
                    <a:pt x="353264" y="3069641"/>
                  </a:cubicBezTo>
                  <a:cubicBezTo>
                    <a:pt x="349809" y="3069438"/>
                    <a:pt x="347269" y="3069336"/>
                    <a:pt x="345644" y="3069336"/>
                  </a:cubicBezTo>
                  <a:cubicBezTo>
                    <a:pt x="333045" y="3069336"/>
                    <a:pt x="318110" y="3071267"/>
                    <a:pt x="300838" y="3075127"/>
                  </a:cubicBezTo>
                  <a:cubicBezTo>
                    <a:pt x="283566" y="3078988"/>
                    <a:pt x="274930" y="3083560"/>
                    <a:pt x="274930" y="3088843"/>
                  </a:cubicBezTo>
                  <a:cubicBezTo>
                    <a:pt x="274930" y="3091688"/>
                    <a:pt x="276556" y="3096159"/>
                    <a:pt x="279807" y="3102255"/>
                  </a:cubicBezTo>
                  <a:cubicBezTo>
                    <a:pt x="283058" y="3108351"/>
                    <a:pt x="288138" y="3113837"/>
                    <a:pt x="295047" y="3118714"/>
                  </a:cubicBezTo>
                  <a:cubicBezTo>
                    <a:pt x="301956" y="3123591"/>
                    <a:pt x="307950" y="3128772"/>
                    <a:pt x="313030" y="3134259"/>
                  </a:cubicBezTo>
                  <a:cubicBezTo>
                    <a:pt x="318110" y="3139745"/>
                    <a:pt x="323089" y="3143708"/>
                    <a:pt x="327965" y="3146146"/>
                  </a:cubicBezTo>
                  <a:cubicBezTo>
                    <a:pt x="344221" y="3154680"/>
                    <a:pt x="357226" y="3163316"/>
                    <a:pt x="366980" y="3172054"/>
                  </a:cubicBezTo>
                  <a:cubicBezTo>
                    <a:pt x="376734" y="3180792"/>
                    <a:pt x="387198" y="3187396"/>
                    <a:pt x="398374" y="3191866"/>
                  </a:cubicBezTo>
                  <a:cubicBezTo>
                    <a:pt x="409550" y="3196336"/>
                    <a:pt x="431089" y="3203550"/>
                    <a:pt x="462992" y="3213507"/>
                  </a:cubicBezTo>
                  <a:cubicBezTo>
                    <a:pt x="494894" y="3223463"/>
                    <a:pt x="516840" y="3232912"/>
                    <a:pt x="528829" y="3241853"/>
                  </a:cubicBezTo>
                  <a:cubicBezTo>
                    <a:pt x="540817" y="3250794"/>
                    <a:pt x="546812" y="3257601"/>
                    <a:pt x="546812" y="3262275"/>
                  </a:cubicBezTo>
                  <a:cubicBezTo>
                    <a:pt x="546812" y="3266948"/>
                    <a:pt x="541122" y="3269285"/>
                    <a:pt x="529743" y="3269285"/>
                  </a:cubicBezTo>
                  <a:cubicBezTo>
                    <a:pt x="518364" y="3269285"/>
                    <a:pt x="503428" y="3268675"/>
                    <a:pt x="484937" y="3267456"/>
                  </a:cubicBezTo>
                  <a:cubicBezTo>
                    <a:pt x="466446" y="3266237"/>
                    <a:pt x="452730" y="3264713"/>
                    <a:pt x="443789" y="3262884"/>
                  </a:cubicBezTo>
                  <a:cubicBezTo>
                    <a:pt x="434848" y="3261056"/>
                    <a:pt x="425908" y="3260141"/>
                    <a:pt x="416967" y="3260141"/>
                  </a:cubicBezTo>
                  <a:cubicBezTo>
                    <a:pt x="408026" y="3260141"/>
                    <a:pt x="401524" y="3260547"/>
                    <a:pt x="397460" y="3261360"/>
                  </a:cubicBezTo>
                  <a:cubicBezTo>
                    <a:pt x="393396" y="3262173"/>
                    <a:pt x="390246" y="3262580"/>
                    <a:pt x="388011" y="3262580"/>
                  </a:cubicBezTo>
                  <a:cubicBezTo>
                    <a:pt x="385776" y="3262580"/>
                    <a:pt x="383947" y="3261767"/>
                    <a:pt x="382525" y="3260141"/>
                  </a:cubicBezTo>
                  <a:cubicBezTo>
                    <a:pt x="381102" y="3258516"/>
                    <a:pt x="379578" y="3255061"/>
                    <a:pt x="377953" y="3249778"/>
                  </a:cubicBezTo>
                  <a:cubicBezTo>
                    <a:pt x="373076" y="3236367"/>
                    <a:pt x="366472" y="3225394"/>
                    <a:pt x="358141" y="3216859"/>
                  </a:cubicBezTo>
                  <a:cubicBezTo>
                    <a:pt x="349809" y="3208325"/>
                    <a:pt x="338430" y="3200908"/>
                    <a:pt x="324003" y="3194609"/>
                  </a:cubicBezTo>
                  <a:cubicBezTo>
                    <a:pt x="309576" y="3188310"/>
                    <a:pt x="296063" y="3178048"/>
                    <a:pt x="283464" y="3163824"/>
                  </a:cubicBezTo>
                  <a:cubicBezTo>
                    <a:pt x="276556" y="3156103"/>
                    <a:pt x="268428" y="3150820"/>
                    <a:pt x="259080" y="3147975"/>
                  </a:cubicBezTo>
                  <a:cubicBezTo>
                    <a:pt x="249733" y="3145130"/>
                    <a:pt x="242622" y="3143708"/>
                    <a:pt x="237745" y="3143708"/>
                  </a:cubicBezTo>
                  <a:cubicBezTo>
                    <a:pt x="232868" y="3143708"/>
                    <a:pt x="228397" y="3146349"/>
                    <a:pt x="224333" y="3151632"/>
                  </a:cubicBezTo>
                  <a:cubicBezTo>
                    <a:pt x="212548" y="3166669"/>
                    <a:pt x="202388" y="3177642"/>
                    <a:pt x="193853" y="3184551"/>
                  </a:cubicBezTo>
                  <a:cubicBezTo>
                    <a:pt x="185319" y="3191460"/>
                    <a:pt x="179426" y="3197048"/>
                    <a:pt x="176175" y="3201315"/>
                  </a:cubicBezTo>
                  <a:cubicBezTo>
                    <a:pt x="172924" y="3205582"/>
                    <a:pt x="169977" y="3211170"/>
                    <a:pt x="167336" y="3218079"/>
                  </a:cubicBezTo>
                  <a:cubicBezTo>
                    <a:pt x="164694" y="3224987"/>
                    <a:pt x="161138" y="3230271"/>
                    <a:pt x="156668" y="3233928"/>
                  </a:cubicBezTo>
                  <a:cubicBezTo>
                    <a:pt x="152197" y="3237586"/>
                    <a:pt x="145085" y="3240736"/>
                    <a:pt x="135332" y="3243377"/>
                  </a:cubicBezTo>
                  <a:cubicBezTo>
                    <a:pt x="125578" y="3246019"/>
                    <a:pt x="114605" y="3247340"/>
                    <a:pt x="102413" y="3247340"/>
                  </a:cubicBezTo>
                  <a:cubicBezTo>
                    <a:pt x="90222" y="3247340"/>
                    <a:pt x="79248" y="3246120"/>
                    <a:pt x="69495" y="3243682"/>
                  </a:cubicBezTo>
                  <a:cubicBezTo>
                    <a:pt x="59741" y="3241243"/>
                    <a:pt x="54865" y="3238399"/>
                    <a:pt x="54865" y="3235148"/>
                  </a:cubicBezTo>
                  <a:cubicBezTo>
                    <a:pt x="54865" y="3231896"/>
                    <a:pt x="62586" y="3227629"/>
                    <a:pt x="78029" y="3222346"/>
                  </a:cubicBezTo>
                  <a:cubicBezTo>
                    <a:pt x="93473" y="3217063"/>
                    <a:pt x="106071" y="3211678"/>
                    <a:pt x="115825" y="3206191"/>
                  </a:cubicBezTo>
                  <a:cubicBezTo>
                    <a:pt x="125578" y="3200705"/>
                    <a:pt x="140209" y="3189427"/>
                    <a:pt x="159716" y="3172359"/>
                  </a:cubicBezTo>
                  <a:cubicBezTo>
                    <a:pt x="179223" y="3155290"/>
                    <a:pt x="192329" y="3141269"/>
                    <a:pt x="199035" y="3130296"/>
                  </a:cubicBezTo>
                  <a:cubicBezTo>
                    <a:pt x="205741" y="3119324"/>
                    <a:pt x="209093" y="3111907"/>
                    <a:pt x="209093" y="3108046"/>
                  </a:cubicBezTo>
                  <a:cubicBezTo>
                    <a:pt x="209093" y="3104185"/>
                    <a:pt x="205131" y="3102255"/>
                    <a:pt x="197206" y="3102255"/>
                  </a:cubicBezTo>
                  <a:cubicBezTo>
                    <a:pt x="189281" y="3102255"/>
                    <a:pt x="177089" y="3104795"/>
                    <a:pt x="160630" y="3109875"/>
                  </a:cubicBezTo>
                  <a:cubicBezTo>
                    <a:pt x="144171" y="3114955"/>
                    <a:pt x="133503" y="3119628"/>
                    <a:pt x="128626" y="3123896"/>
                  </a:cubicBezTo>
                  <a:cubicBezTo>
                    <a:pt x="123749" y="3128163"/>
                    <a:pt x="119685" y="3130296"/>
                    <a:pt x="116434" y="3130296"/>
                  </a:cubicBezTo>
                  <a:cubicBezTo>
                    <a:pt x="113183" y="3130296"/>
                    <a:pt x="110440" y="3126334"/>
                    <a:pt x="108205" y="3118409"/>
                  </a:cubicBezTo>
                  <a:cubicBezTo>
                    <a:pt x="105969" y="3110484"/>
                    <a:pt x="103429" y="3104185"/>
                    <a:pt x="100584" y="3099512"/>
                  </a:cubicBezTo>
                  <a:cubicBezTo>
                    <a:pt x="97740" y="3094838"/>
                    <a:pt x="96317" y="3091485"/>
                    <a:pt x="96317" y="3089453"/>
                  </a:cubicBezTo>
                  <a:cubicBezTo>
                    <a:pt x="96317" y="3087421"/>
                    <a:pt x="97232" y="3085999"/>
                    <a:pt x="99061" y="3085186"/>
                  </a:cubicBezTo>
                  <a:cubicBezTo>
                    <a:pt x="100889" y="3084373"/>
                    <a:pt x="102718" y="3084068"/>
                    <a:pt x="104547" y="3084272"/>
                  </a:cubicBezTo>
                  <a:cubicBezTo>
                    <a:pt x="106376" y="3084475"/>
                    <a:pt x="108103" y="3084576"/>
                    <a:pt x="109729" y="3084576"/>
                  </a:cubicBezTo>
                  <a:cubicBezTo>
                    <a:pt x="114605" y="3084576"/>
                    <a:pt x="121311" y="3083052"/>
                    <a:pt x="129845" y="3080004"/>
                  </a:cubicBezTo>
                  <a:cubicBezTo>
                    <a:pt x="138380" y="3076956"/>
                    <a:pt x="151181" y="3073502"/>
                    <a:pt x="168250" y="3069641"/>
                  </a:cubicBezTo>
                  <a:cubicBezTo>
                    <a:pt x="185319" y="3065780"/>
                    <a:pt x="197917" y="3062021"/>
                    <a:pt x="206045" y="3058364"/>
                  </a:cubicBezTo>
                  <a:cubicBezTo>
                    <a:pt x="214174" y="3054706"/>
                    <a:pt x="219253" y="3051150"/>
                    <a:pt x="221285" y="3047696"/>
                  </a:cubicBezTo>
                  <a:cubicBezTo>
                    <a:pt x="223317" y="3044241"/>
                    <a:pt x="224333" y="3038145"/>
                    <a:pt x="224333" y="3029408"/>
                  </a:cubicBezTo>
                  <a:cubicBezTo>
                    <a:pt x="224333" y="3020670"/>
                    <a:pt x="221895" y="3016301"/>
                    <a:pt x="217018" y="3016301"/>
                  </a:cubicBezTo>
                  <a:cubicBezTo>
                    <a:pt x="214987" y="3016301"/>
                    <a:pt x="212141" y="3018130"/>
                    <a:pt x="208484" y="3021788"/>
                  </a:cubicBezTo>
                  <a:cubicBezTo>
                    <a:pt x="204826" y="3025445"/>
                    <a:pt x="201981" y="3028899"/>
                    <a:pt x="199949" y="3032151"/>
                  </a:cubicBezTo>
                  <a:cubicBezTo>
                    <a:pt x="197917" y="3035402"/>
                    <a:pt x="195073" y="3037536"/>
                    <a:pt x="191415" y="3038551"/>
                  </a:cubicBezTo>
                  <a:cubicBezTo>
                    <a:pt x="187757" y="3039568"/>
                    <a:pt x="180442" y="3040075"/>
                    <a:pt x="169469" y="3040075"/>
                  </a:cubicBezTo>
                  <a:cubicBezTo>
                    <a:pt x="143460" y="3040075"/>
                    <a:pt x="130455" y="3038653"/>
                    <a:pt x="130455" y="3035808"/>
                  </a:cubicBezTo>
                  <a:cubicBezTo>
                    <a:pt x="130455" y="3032963"/>
                    <a:pt x="135535" y="3029001"/>
                    <a:pt x="145695" y="3023921"/>
                  </a:cubicBezTo>
                  <a:cubicBezTo>
                    <a:pt x="155855" y="3018841"/>
                    <a:pt x="164897" y="3015488"/>
                    <a:pt x="172822" y="3013863"/>
                  </a:cubicBezTo>
                  <a:cubicBezTo>
                    <a:pt x="180747" y="3012237"/>
                    <a:pt x="186742" y="3009596"/>
                    <a:pt x="190805" y="3005938"/>
                  </a:cubicBezTo>
                  <a:cubicBezTo>
                    <a:pt x="199340" y="2999029"/>
                    <a:pt x="219558" y="2989276"/>
                    <a:pt x="251461" y="2976677"/>
                  </a:cubicBezTo>
                  <a:cubicBezTo>
                    <a:pt x="283363" y="2964079"/>
                    <a:pt x="301549" y="2957780"/>
                    <a:pt x="306020" y="2957780"/>
                  </a:cubicBezTo>
                  <a:close/>
                  <a:moveTo>
                    <a:pt x="4704817" y="2955951"/>
                  </a:moveTo>
                  <a:cubicBezTo>
                    <a:pt x="4695876" y="2955951"/>
                    <a:pt x="4689577" y="2958796"/>
                    <a:pt x="4685919" y="2964485"/>
                  </a:cubicBezTo>
                  <a:cubicBezTo>
                    <a:pt x="4680636" y="2973019"/>
                    <a:pt x="4676572" y="2979116"/>
                    <a:pt x="4673727" y="2982773"/>
                  </a:cubicBezTo>
                  <a:cubicBezTo>
                    <a:pt x="4670883" y="2986431"/>
                    <a:pt x="4666920" y="2990698"/>
                    <a:pt x="4661840" y="2995575"/>
                  </a:cubicBezTo>
                  <a:cubicBezTo>
                    <a:pt x="4656760" y="3000451"/>
                    <a:pt x="4654220" y="3004312"/>
                    <a:pt x="4654220" y="3007157"/>
                  </a:cubicBezTo>
                  <a:cubicBezTo>
                    <a:pt x="4654220" y="3010002"/>
                    <a:pt x="4659402" y="3016707"/>
                    <a:pt x="4669765" y="3027274"/>
                  </a:cubicBezTo>
                  <a:cubicBezTo>
                    <a:pt x="4680128" y="3037840"/>
                    <a:pt x="4686935" y="3043124"/>
                    <a:pt x="4690187" y="3043124"/>
                  </a:cubicBezTo>
                  <a:cubicBezTo>
                    <a:pt x="4694657" y="3043124"/>
                    <a:pt x="4700855" y="3031947"/>
                    <a:pt x="4708779" y="3009596"/>
                  </a:cubicBezTo>
                  <a:cubicBezTo>
                    <a:pt x="4716704" y="2987244"/>
                    <a:pt x="4720667" y="2974036"/>
                    <a:pt x="4720667" y="2969972"/>
                  </a:cubicBezTo>
                  <a:cubicBezTo>
                    <a:pt x="4720667" y="2960624"/>
                    <a:pt x="4715384" y="2955951"/>
                    <a:pt x="4704817" y="2955951"/>
                  </a:cubicBezTo>
                  <a:close/>
                  <a:moveTo>
                    <a:pt x="973151" y="2951683"/>
                  </a:moveTo>
                  <a:cubicBezTo>
                    <a:pt x="977621" y="2951683"/>
                    <a:pt x="987172" y="2953817"/>
                    <a:pt x="1001802" y="2958084"/>
                  </a:cubicBezTo>
                  <a:cubicBezTo>
                    <a:pt x="1016432" y="2962351"/>
                    <a:pt x="1023748" y="2966924"/>
                    <a:pt x="1023748" y="2971800"/>
                  </a:cubicBezTo>
                  <a:cubicBezTo>
                    <a:pt x="1023748" y="2973426"/>
                    <a:pt x="1023138" y="2975864"/>
                    <a:pt x="1021919" y="2979116"/>
                  </a:cubicBezTo>
                  <a:cubicBezTo>
                    <a:pt x="1013791" y="3002280"/>
                    <a:pt x="1009523" y="3028493"/>
                    <a:pt x="1009117" y="3057754"/>
                  </a:cubicBezTo>
                  <a:cubicBezTo>
                    <a:pt x="1009117" y="3063850"/>
                    <a:pt x="1008406" y="3074416"/>
                    <a:pt x="1006984" y="3089453"/>
                  </a:cubicBezTo>
                  <a:cubicBezTo>
                    <a:pt x="1005561" y="3104490"/>
                    <a:pt x="1004240" y="3114853"/>
                    <a:pt x="1003021" y="3120543"/>
                  </a:cubicBezTo>
                  <a:cubicBezTo>
                    <a:pt x="998551" y="3138831"/>
                    <a:pt x="996316" y="3158948"/>
                    <a:pt x="996316" y="3180893"/>
                  </a:cubicBezTo>
                  <a:lnTo>
                    <a:pt x="997535" y="3199791"/>
                  </a:lnTo>
                  <a:cubicBezTo>
                    <a:pt x="997535" y="3209951"/>
                    <a:pt x="994081" y="3215031"/>
                    <a:pt x="987172" y="3215031"/>
                  </a:cubicBezTo>
                  <a:cubicBezTo>
                    <a:pt x="980263" y="3215031"/>
                    <a:pt x="975386" y="3216047"/>
                    <a:pt x="972542" y="3218079"/>
                  </a:cubicBezTo>
                  <a:cubicBezTo>
                    <a:pt x="970916" y="3218892"/>
                    <a:pt x="969493" y="3219298"/>
                    <a:pt x="968274" y="3219298"/>
                  </a:cubicBezTo>
                  <a:cubicBezTo>
                    <a:pt x="964210" y="3219298"/>
                    <a:pt x="962178" y="3215234"/>
                    <a:pt x="962178" y="3207106"/>
                  </a:cubicBezTo>
                  <a:cubicBezTo>
                    <a:pt x="962178" y="3203042"/>
                    <a:pt x="962584" y="3195320"/>
                    <a:pt x="963397" y="3183941"/>
                  </a:cubicBezTo>
                  <a:cubicBezTo>
                    <a:pt x="966242" y="3151429"/>
                    <a:pt x="967664" y="3110383"/>
                    <a:pt x="967664" y="3060802"/>
                  </a:cubicBezTo>
                  <a:cubicBezTo>
                    <a:pt x="967664" y="3011221"/>
                    <a:pt x="965226" y="2980335"/>
                    <a:pt x="960349" y="2968143"/>
                  </a:cubicBezTo>
                  <a:cubicBezTo>
                    <a:pt x="959536" y="2965704"/>
                    <a:pt x="959130" y="2963469"/>
                    <a:pt x="959130" y="2961437"/>
                  </a:cubicBezTo>
                  <a:cubicBezTo>
                    <a:pt x="959130" y="2954935"/>
                    <a:pt x="963804" y="2951683"/>
                    <a:pt x="973151" y="2951683"/>
                  </a:cubicBezTo>
                  <a:close/>
                  <a:moveTo>
                    <a:pt x="2035302" y="2929738"/>
                  </a:moveTo>
                  <a:cubicBezTo>
                    <a:pt x="2039366" y="2929738"/>
                    <a:pt x="2046072" y="2933599"/>
                    <a:pt x="2055419" y="2941320"/>
                  </a:cubicBezTo>
                  <a:cubicBezTo>
                    <a:pt x="2059889" y="2945384"/>
                    <a:pt x="2066392" y="2947619"/>
                    <a:pt x="2074926" y="2948026"/>
                  </a:cubicBezTo>
                  <a:cubicBezTo>
                    <a:pt x="2085087" y="2948839"/>
                    <a:pt x="2100123" y="2951582"/>
                    <a:pt x="2120037" y="2956256"/>
                  </a:cubicBezTo>
                  <a:cubicBezTo>
                    <a:pt x="2139950" y="2960929"/>
                    <a:pt x="2149907" y="2965704"/>
                    <a:pt x="2149907" y="2970581"/>
                  </a:cubicBezTo>
                  <a:cubicBezTo>
                    <a:pt x="2149907" y="2973019"/>
                    <a:pt x="2147672" y="2976677"/>
                    <a:pt x="2143202" y="2981554"/>
                  </a:cubicBezTo>
                  <a:cubicBezTo>
                    <a:pt x="2138731" y="2986431"/>
                    <a:pt x="2130807" y="2997404"/>
                    <a:pt x="2119427" y="3014472"/>
                  </a:cubicBezTo>
                  <a:cubicBezTo>
                    <a:pt x="2108048" y="3031541"/>
                    <a:pt x="2102359" y="3041498"/>
                    <a:pt x="2102359" y="3044343"/>
                  </a:cubicBezTo>
                  <a:cubicBezTo>
                    <a:pt x="2102359" y="3047188"/>
                    <a:pt x="2105203" y="3050439"/>
                    <a:pt x="2110893" y="3054096"/>
                  </a:cubicBezTo>
                  <a:cubicBezTo>
                    <a:pt x="2132026" y="3068320"/>
                    <a:pt x="2154581" y="3085389"/>
                    <a:pt x="2178558" y="3105303"/>
                  </a:cubicBezTo>
                  <a:cubicBezTo>
                    <a:pt x="2189125" y="3113431"/>
                    <a:pt x="2213509" y="3124607"/>
                    <a:pt x="2251710" y="3138831"/>
                  </a:cubicBezTo>
                  <a:cubicBezTo>
                    <a:pt x="2304543" y="3158338"/>
                    <a:pt x="2330958" y="3172359"/>
                    <a:pt x="2330958" y="3180893"/>
                  </a:cubicBezTo>
                  <a:cubicBezTo>
                    <a:pt x="2330958" y="3183738"/>
                    <a:pt x="2328317" y="3186278"/>
                    <a:pt x="2323034" y="3188513"/>
                  </a:cubicBezTo>
                  <a:cubicBezTo>
                    <a:pt x="2317750" y="3190748"/>
                    <a:pt x="2311959" y="3191866"/>
                    <a:pt x="2305660" y="3191866"/>
                  </a:cubicBezTo>
                  <a:cubicBezTo>
                    <a:pt x="2299361" y="3191866"/>
                    <a:pt x="2294078" y="3191053"/>
                    <a:pt x="2289810" y="3189427"/>
                  </a:cubicBezTo>
                  <a:cubicBezTo>
                    <a:pt x="2285543" y="3187802"/>
                    <a:pt x="2278736" y="3186989"/>
                    <a:pt x="2269389" y="3186989"/>
                  </a:cubicBezTo>
                  <a:cubicBezTo>
                    <a:pt x="2260042" y="3186989"/>
                    <a:pt x="2252117" y="3186176"/>
                    <a:pt x="2245614" y="3184551"/>
                  </a:cubicBezTo>
                  <a:cubicBezTo>
                    <a:pt x="2239112" y="3182925"/>
                    <a:pt x="2233829" y="3181299"/>
                    <a:pt x="2229765" y="3179674"/>
                  </a:cubicBezTo>
                  <a:cubicBezTo>
                    <a:pt x="2225701" y="3178048"/>
                    <a:pt x="2219910" y="3177235"/>
                    <a:pt x="2212391" y="3177235"/>
                  </a:cubicBezTo>
                  <a:cubicBezTo>
                    <a:pt x="2204873" y="3177235"/>
                    <a:pt x="2199996" y="3175508"/>
                    <a:pt x="2197761" y="3172054"/>
                  </a:cubicBezTo>
                  <a:cubicBezTo>
                    <a:pt x="2195526" y="3168600"/>
                    <a:pt x="2193595" y="3162707"/>
                    <a:pt x="2191970" y="3154375"/>
                  </a:cubicBezTo>
                  <a:cubicBezTo>
                    <a:pt x="2190344" y="3146044"/>
                    <a:pt x="2186280" y="3139034"/>
                    <a:pt x="2179778" y="3133344"/>
                  </a:cubicBezTo>
                  <a:cubicBezTo>
                    <a:pt x="2173275" y="3127655"/>
                    <a:pt x="2160677" y="3121051"/>
                    <a:pt x="2141982" y="3113532"/>
                  </a:cubicBezTo>
                  <a:cubicBezTo>
                    <a:pt x="2123288" y="3106014"/>
                    <a:pt x="2102562" y="3094736"/>
                    <a:pt x="2079803" y="3079699"/>
                  </a:cubicBezTo>
                  <a:cubicBezTo>
                    <a:pt x="2075333" y="3076855"/>
                    <a:pt x="2071574" y="3075432"/>
                    <a:pt x="2068526" y="3075432"/>
                  </a:cubicBezTo>
                  <a:cubicBezTo>
                    <a:pt x="2065478" y="3075432"/>
                    <a:pt x="2059686" y="3080715"/>
                    <a:pt x="2051152" y="3091282"/>
                  </a:cubicBezTo>
                  <a:cubicBezTo>
                    <a:pt x="2042618" y="3101848"/>
                    <a:pt x="2026971" y="3117698"/>
                    <a:pt x="2004213" y="3138831"/>
                  </a:cubicBezTo>
                  <a:cubicBezTo>
                    <a:pt x="2001368" y="3141676"/>
                    <a:pt x="1999946" y="3143911"/>
                    <a:pt x="1999946" y="3145536"/>
                  </a:cubicBezTo>
                  <a:cubicBezTo>
                    <a:pt x="1999946" y="3147162"/>
                    <a:pt x="2001571" y="3147975"/>
                    <a:pt x="2004822" y="3147975"/>
                  </a:cubicBezTo>
                  <a:cubicBezTo>
                    <a:pt x="2009293" y="3147975"/>
                    <a:pt x="2024431" y="3144622"/>
                    <a:pt x="2050238" y="3137916"/>
                  </a:cubicBezTo>
                  <a:cubicBezTo>
                    <a:pt x="2076044" y="3131211"/>
                    <a:pt x="2097482" y="3127858"/>
                    <a:pt x="2114551" y="3127858"/>
                  </a:cubicBezTo>
                  <a:cubicBezTo>
                    <a:pt x="2131619" y="3127858"/>
                    <a:pt x="2142897" y="3131414"/>
                    <a:pt x="2148383" y="3138526"/>
                  </a:cubicBezTo>
                  <a:cubicBezTo>
                    <a:pt x="2153870" y="3145638"/>
                    <a:pt x="2162404" y="3153055"/>
                    <a:pt x="2173987" y="3160776"/>
                  </a:cubicBezTo>
                  <a:cubicBezTo>
                    <a:pt x="2185569" y="3168498"/>
                    <a:pt x="2191360" y="3175204"/>
                    <a:pt x="2191360" y="3180893"/>
                  </a:cubicBezTo>
                  <a:cubicBezTo>
                    <a:pt x="2191360" y="3184957"/>
                    <a:pt x="2185975" y="3191663"/>
                    <a:pt x="2175206" y="3201010"/>
                  </a:cubicBezTo>
                  <a:cubicBezTo>
                    <a:pt x="2164436" y="3210357"/>
                    <a:pt x="2157121" y="3218180"/>
                    <a:pt x="2153260" y="3224480"/>
                  </a:cubicBezTo>
                  <a:cubicBezTo>
                    <a:pt x="2149399" y="3230779"/>
                    <a:pt x="2147063" y="3238094"/>
                    <a:pt x="2146250" y="3246425"/>
                  </a:cubicBezTo>
                  <a:cubicBezTo>
                    <a:pt x="2145437" y="3254756"/>
                    <a:pt x="2143303" y="3259023"/>
                    <a:pt x="2139849" y="3259227"/>
                  </a:cubicBezTo>
                  <a:cubicBezTo>
                    <a:pt x="2136395" y="3259430"/>
                    <a:pt x="2130502" y="3259532"/>
                    <a:pt x="2122171" y="3259532"/>
                  </a:cubicBezTo>
                  <a:cubicBezTo>
                    <a:pt x="2113839" y="3259532"/>
                    <a:pt x="2101851" y="3260852"/>
                    <a:pt x="2086204" y="3263494"/>
                  </a:cubicBezTo>
                  <a:cubicBezTo>
                    <a:pt x="2070558" y="3266136"/>
                    <a:pt x="2059280" y="3268777"/>
                    <a:pt x="2052371" y="3271419"/>
                  </a:cubicBezTo>
                  <a:cubicBezTo>
                    <a:pt x="2045462" y="3274060"/>
                    <a:pt x="2039671" y="3275381"/>
                    <a:pt x="2034998" y="3275381"/>
                  </a:cubicBezTo>
                  <a:cubicBezTo>
                    <a:pt x="2030324" y="3275381"/>
                    <a:pt x="2025854" y="3273654"/>
                    <a:pt x="2021587" y="3270199"/>
                  </a:cubicBezTo>
                  <a:cubicBezTo>
                    <a:pt x="2017319" y="3266745"/>
                    <a:pt x="2010512" y="3258617"/>
                    <a:pt x="2001165" y="3245816"/>
                  </a:cubicBezTo>
                  <a:cubicBezTo>
                    <a:pt x="1991818" y="3233014"/>
                    <a:pt x="1985214" y="3221940"/>
                    <a:pt x="1981353" y="3212592"/>
                  </a:cubicBezTo>
                  <a:cubicBezTo>
                    <a:pt x="1977492" y="3203245"/>
                    <a:pt x="1973326" y="3195117"/>
                    <a:pt x="1968856" y="3188208"/>
                  </a:cubicBezTo>
                  <a:cubicBezTo>
                    <a:pt x="1964386" y="3181299"/>
                    <a:pt x="1961134" y="3177845"/>
                    <a:pt x="1959102" y="3177845"/>
                  </a:cubicBezTo>
                  <a:cubicBezTo>
                    <a:pt x="1956664" y="3177845"/>
                    <a:pt x="1953311" y="3180487"/>
                    <a:pt x="1949044" y="3185770"/>
                  </a:cubicBezTo>
                  <a:cubicBezTo>
                    <a:pt x="1944777" y="3191053"/>
                    <a:pt x="1941627" y="3196539"/>
                    <a:pt x="1939595" y="3202229"/>
                  </a:cubicBezTo>
                  <a:cubicBezTo>
                    <a:pt x="1937563" y="3207919"/>
                    <a:pt x="1932179" y="3212288"/>
                    <a:pt x="1923441" y="3215335"/>
                  </a:cubicBezTo>
                  <a:cubicBezTo>
                    <a:pt x="1914703" y="3218383"/>
                    <a:pt x="1906169" y="3219908"/>
                    <a:pt x="1897838" y="3219908"/>
                  </a:cubicBezTo>
                  <a:cubicBezTo>
                    <a:pt x="1889506" y="3219908"/>
                    <a:pt x="1879753" y="3218993"/>
                    <a:pt x="1868577" y="3217164"/>
                  </a:cubicBezTo>
                  <a:cubicBezTo>
                    <a:pt x="1857401" y="3215335"/>
                    <a:pt x="1851813" y="3212389"/>
                    <a:pt x="1851813" y="3208325"/>
                  </a:cubicBezTo>
                  <a:cubicBezTo>
                    <a:pt x="1851813" y="3204261"/>
                    <a:pt x="1855877" y="3201010"/>
                    <a:pt x="1864005" y="3198572"/>
                  </a:cubicBezTo>
                  <a:cubicBezTo>
                    <a:pt x="1902613" y="3187599"/>
                    <a:pt x="1940510" y="3163113"/>
                    <a:pt x="1977695" y="3125115"/>
                  </a:cubicBezTo>
                  <a:cubicBezTo>
                    <a:pt x="2014881" y="3087116"/>
                    <a:pt x="2033474" y="3065069"/>
                    <a:pt x="2033474" y="3058973"/>
                  </a:cubicBezTo>
                  <a:cubicBezTo>
                    <a:pt x="2033474" y="3055722"/>
                    <a:pt x="2028800" y="3053487"/>
                    <a:pt x="2019453" y="3052267"/>
                  </a:cubicBezTo>
                  <a:cubicBezTo>
                    <a:pt x="2010106" y="3051048"/>
                    <a:pt x="2001876" y="3050439"/>
                    <a:pt x="1994764" y="3050439"/>
                  </a:cubicBezTo>
                  <a:cubicBezTo>
                    <a:pt x="1987652" y="3050439"/>
                    <a:pt x="1981455" y="3052877"/>
                    <a:pt x="1976171" y="3057754"/>
                  </a:cubicBezTo>
                  <a:cubicBezTo>
                    <a:pt x="1961134" y="3071165"/>
                    <a:pt x="1950974" y="3079598"/>
                    <a:pt x="1945691" y="3083052"/>
                  </a:cubicBezTo>
                  <a:cubicBezTo>
                    <a:pt x="1940408" y="3086507"/>
                    <a:pt x="1934922" y="3088234"/>
                    <a:pt x="1929232" y="3088234"/>
                  </a:cubicBezTo>
                  <a:cubicBezTo>
                    <a:pt x="1918259" y="3088234"/>
                    <a:pt x="1912773" y="3086710"/>
                    <a:pt x="1912773" y="3083662"/>
                  </a:cubicBezTo>
                  <a:cubicBezTo>
                    <a:pt x="1912773" y="3080614"/>
                    <a:pt x="1914703" y="3077464"/>
                    <a:pt x="1918564" y="3074213"/>
                  </a:cubicBezTo>
                  <a:cubicBezTo>
                    <a:pt x="1922425" y="3070962"/>
                    <a:pt x="1930147" y="3063748"/>
                    <a:pt x="1941729" y="3052572"/>
                  </a:cubicBezTo>
                  <a:cubicBezTo>
                    <a:pt x="1953311" y="3041396"/>
                    <a:pt x="1969161" y="3020670"/>
                    <a:pt x="1989278" y="2990393"/>
                  </a:cubicBezTo>
                  <a:cubicBezTo>
                    <a:pt x="2009395" y="2960116"/>
                    <a:pt x="2021485" y="2941727"/>
                    <a:pt x="2025549" y="2935224"/>
                  </a:cubicBezTo>
                  <a:cubicBezTo>
                    <a:pt x="2027987" y="2931567"/>
                    <a:pt x="2031238" y="2929738"/>
                    <a:pt x="2035302" y="2929738"/>
                  </a:cubicBezTo>
                  <a:close/>
                  <a:moveTo>
                    <a:pt x="5562753" y="2921813"/>
                  </a:moveTo>
                  <a:cubicBezTo>
                    <a:pt x="5565598" y="2921813"/>
                    <a:pt x="5569255" y="2923642"/>
                    <a:pt x="5573726" y="2927299"/>
                  </a:cubicBezTo>
                  <a:cubicBezTo>
                    <a:pt x="5588763" y="2940304"/>
                    <a:pt x="5600141" y="2949347"/>
                    <a:pt x="5607863" y="2954427"/>
                  </a:cubicBezTo>
                  <a:cubicBezTo>
                    <a:pt x="5615585" y="2959507"/>
                    <a:pt x="5622188" y="2965298"/>
                    <a:pt x="5627675" y="2971800"/>
                  </a:cubicBezTo>
                  <a:cubicBezTo>
                    <a:pt x="5633162" y="2978303"/>
                    <a:pt x="5635904" y="2983789"/>
                    <a:pt x="5635904" y="2988259"/>
                  </a:cubicBezTo>
                  <a:cubicBezTo>
                    <a:pt x="5635904" y="2992730"/>
                    <a:pt x="5631130" y="2996083"/>
                    <a:pt x="5621579" y="2998318"/>
                  </a:cubicBezTo>
                  <a:cubicBezTo>
                    <a:pt x="5612029" y="3000553"/>
                    <a:pt x="5604815" y="3001671"/>
                    <a:pt x="5599938" y="3001671"/>
                  </a:cubicBezTo>
                  <a:cubicBezTo>
                    <a:pt x="5595062" y="3001671"/>
                    <a:pt x="5586730" y="3000147"/>
                    <a:pt x="5574945" y="2997099"/>
                  </a:cubicBezTo>
                  <a:cubicBezTo>
                    <a:pt x="5563159" y="2994051"/>
                    <a:pt x="5556149" y="2990088"/>
                    <a:pt x="5553914" y="2985212"/>
                  </a:cubicBezTo>
                  <a:cubicBezTo>
                    <a:pt x="5551678" y="2980335"/>
                    <a:pt x="5550154" y="2973731"/>
                    <a:pt x="5549341" y="2965399"/>
                  </a:cubicBezTo>
                  <a:cubicBezTo>
                    <a:pt x="5548529" y="2957068"/>
                    <a:pt x="5548122" y="2950159"/>
                    <a:pt x="5548122" y="2944673"/>
                  </a:cubicBezTo>
                  <a:cubicBezTo>
                    <a:pt x="5548122" y="2939187"/>
                    <a:pt x="5549849" y="2934005"/>
                    <a:pt x="5553304" y="2929128"/>
                  </a:cubicBezTo>
                  <a:cubicBezTo>
                    <a:pt x="5556758" y="2924251"/>
                    <a:pt x="5559907" y="2921813"/>
                    <a:pt x="5562753" y="2921813"/>
                  </a:cubicBezTo>
                  <a:close/>
                  <a:moveTo>
                    <a:pt x="1945082" y="2919984"/>
                  </a:moveTo>
                  <a:cubicBezTo>
                    <a:pt x="1947520" y="2919984"/>
                    <a:pt x="1948739" y="2921407"/>
                    <a:pt x="1948739" y="2924251"/>
                  </a:cubicBezTo>
                  <a:cubicBezTo>
                    <a:pt x="1948739" y="2927096"/>
                    <a:pt x="1948434" y="2930246"/>
                    <a:pt x="1947825" y="2933700"/>
                  </a:cubicBezTo>
                  <a:cubicBezTo>
                    <a:pt x="1947215" y="2937155"/>
                    <a:pt x="1946911" y="2940507"/>
                    <a:pt x="1946911" y="2943759"/>
                  </a:cubicBezTo>
                  <a:cubicBezTo>
                    <a:pt x="1946911" y="2950261"/>
                    <a:pt x="1948333" y="2963875"/>
                    <a:pt x="1951178" y="2984602"/>
                  </a:cubicBezTo>
                  <a:cubicBezTo>
                    <a:pt x="1951178" y="2987853"/>
                    <a:pt x="1949247" y="2989987"/>
                    <a:pt x="1945387" y="2991003"/>
                  </a:cubicBezTo>
                  <a:cubicBezTo>
                    <a:pt x="1941526" y="2992019"/>
                    <a:pt x="1933499" y="2992527"/>
                    <a:pt x="1921307" y="2992527"/>
                  </a:cubicBezTo>
                  <a:cubicBezTo>
                    <a:pt x="1902613" y="2992527"/>
                    <a:pt x="1893266" y="2987853"/>
                    <a:pt x="1893266" y="2978506"/>
                  </a:cubicBezTo>
                  <a:cubicBezTo>
                    <a:pt x="1893266" y="2975255"/>
                    <a:pt x="1897025" y="2968346"/>
                    <a:pt x="1904543" y="2957780"/>
                  </a:cubicBezTo>
                  <a:cubicBezTo>
                    <a:pt x="1912062" y="2947213"/>
                    <a:pt x="1920088" y="2938272"/>
                    <a:pt x="1928623" y="2930957"/>
                  </a:cubicBezTo>
                  <a:cubicBezTo>
                    <a:pt x="1937157" y="2923642"/>
                    <a:pt x="1942643" y="2919984"/>
                    <a:pt x="1945082" y="2919984"/>
                  </a:cubicBezTo>
                  <a:close/>
                  <a:moveTo>
                    <a:pt x="5783732" y="2885847"/>
                  </a:moveTo>
                  <a:cubicBezTo>
                    <a:pt x="5788406" y="2885847"/>
                    <a:pt x="5797753" y="2890419"/>
                    <a:pt x="5811774" y="2899563"/>
                  </a:cubicBezTo>
                  <a:cubicBezTo>
                    <a:pt x="5825795" y="2908707"/>
                    <a:pt x="5832805" y="2916123"/>
                    <a:pt x="5832805" y="2921813"/>
                  </a:cubicBezTo>
                  <a:cubicBezTo>
                    <a:pt x="5832805" y="2925471"/>
                    <a:pt x="5830164" y="2927909"/>
                    <a:pt x="5824880" y="2929128"/>
                  </a:cubicBezTo>
                  <a:cubicBezTo>
                    <a:pt x="5813501" y="2931567"/>
                    <a:pt x="5805170" y="2933903"/>
                    <a:pt x="5799886" y="2936139"/>
                  </a:cubicBezTo>
                  <a:cubicBezTo>
                    <a:pt x="5794604" y="2938374"/>
                    <a:pt x="5788406" y="2942641"/>
                    <a:pt x="5781294" y="2948940"/>
                  </a:cubicBezTo>
                  <a:cubicBezTo>
                    <a:pt x="5774182" y="2955240"/>
                    <a:pt x="5764834" y="2961945"/>
                    <a:pt x="5753252" y="2969057"/>
                  </a:cubicBezTo>
                  <a:cubicBezTo>
                    <a:pt x="5741670" y="2976169"/>
                    <a:pt x="5733644" y="2979725"/>
                    <a:pt x="5729173" y="2979725"/>
                  </a:cubicBezTo>
                  <a:cubicBezTo>
                    <a:pt x="5726328" y="2979725"/>
                    <a:pt x="5724906" y="2976880"/>
                    <a:pt x="5724906" y="2971191"/>
                  </a:cubicBezTo>
                  <a:cubicBezTo>
                    <a:pt x="5724906" y="2960624"/>
                    <a:pt x="5729580" y="2950871"/>
                    <a:pt x="5738927" y="2941930"/>
                  </a:cubicBezTo>
                  <a:cubicBezTo>
                    <a:pt x="5754370" y="2927299"/>
                    <a:pt x="5766359" y="2910028"/>
                    <a:pt x="5774894" y="2890114"/>
                  </a:cubicBezTo>
                  <a:cubicBezTo>
                    <a:pt x="5776112" y="2887269"/>
                    <a:pt x="5779059" y="2885847"/>
                    <a:pt x="5783732" y="2885847"/>
                  </a:cubicBezTo>
                  <a:close/>
                  <a:moveTo>
                    <a:pt x="2824353" y="2882799"/>
                  </a:moveTo>
                  <a:cubicBezTo>
                    <a:pt x="2826385" y="2882799"/>
                    <a:pt x="2828620" y="2883408"/>
                    <a:pt x="2831059" y="2884627"/>
                  </a:cubicBezTo>
                  <a:lnTo>
                    <a:pt x="2854833" y="2898039"/>
                  </a:lnTo>
                  <a:cubicBezTo>
                    <a:pt x="2867838" y="2905760"/>
                    <a:pt x="2876474" y="2910840"/>
                    <a:pt x="2880741" y="2913279"/>
                  </a:cubicBezTo>
                  <a:cubicBezTo>
                    <a:pt x="2885009" y="2915717"/>
                    <a:pt x="2887142" y="2918257"/>
                    <a:pt x="2887142" y="2920899"/>
                  </a:cubicBezTo>
                  <a:cubicBezTo>
                    <a:pt x="2887142" y="2923540"/>
                    <a:pt x="2885923" y="2926893"/>
                    <a:pt x="2883485" y="2930957"/>
                  </a:cubicBezTo>
                  <a:cubicBezTo>
                    <a:pt x="2872918" y="2946400"/>
                    <a:pt x="2863876" y="2962047"/>
                    <a:pt x="2856357" y="2977896"/>
                  </a:cubicBezTo>
                  <a:cubicBezTo>
                    <a:pt x="2848839" y="2993746"/>
                    <a:pt x="2845080" y="3002484"/>
                    <a:pt x="2845080" y="3004109"/>
                  </a:cubicBezTo>
                  <a:cubicBezTo>
                    <a:pt x="2845080" y="3007767"/>
                    <a:pt x="2851379" y="3012237"/>
                    <a:pt x="2863977" y="3017520"/>
                  </a:cubicBezTo>
                  <a:cubicBezTo>
                    <a:pt x="2876576" y="3022804"/>
                    <a:pt x="2885110" y="3027172"/>
                    <a:pt x="2889581" y="3030627"/>
                  </a:cubicBezTo>
                  <a:cubicBezTo>
                    <a:pt x="2894051" y="3034081"/>
                    <a:pt x="2896286" y="3038247"/>
                    <a:pt x="2896286" y="3043124"/>
                  </a:cubicBezTo>
                  <a:cubicBezTo>
                    <a:pt x="2896286" y="3048000"/>
                    <a:pt x="2894661" y="3053995"/>
                    <a:pt x="2891409" y="3061107"/>
                  </a:cubicBezTo>
                  <a:cubicBezTo>
                    <a:pt x="2888158" y="3068219"/>
                    <a:pt x="2882062" y="3071775"/>
                    <a:pt x="2873122" y="3071775"/>
                  </a:cubicBezTo>
                  <a:cubicBezTo>
                    <a:pt x="2869058" y="3071775"/>
                    <a:pt x="2863977" y="3070657"/>
                    <a:pt x="2857881" y="3068422"/>
                  </a:cubicBezTo>
                  <a:cubicBezTo>
                    <a:pt x="2851785" y="3066187"/>
                    <a:pt x="2845588" y="3065069"/>
                    <a:pt x="2839289" y="3065069"/>
                  </a:cubicBezTo>
                  <a:cubicBezTo>
                    <a:pt x="2832989" y="3065069"/>
                    <a:pt x="2824963" y="3066390"/>
                    <a:pt x="2815209" y="3069032"/>
                  </a:cubicBezTo>
                  <a:cubicBezTo>
                    <a:pt x="2805456" y="3071673"/>
                    <a:pt x="2799868" y="3073705"/>
                    <a:pt x="2798445" y="3075127"/>
                  </a:cubicBezTo>
                  <a:cubicBezTo>
                    <a:pt x="2797023" y="3076550"/>
                    <a:pt x="2790724" y="3084576"/>
                    <a:pt x="2779548" y="3099207"/>
                  </a:cubicBezTo>
                  <a:cubicBezTo>
                    <a:pt x="2768372" y="3113837"/>
                    <a:pt x="2758923" y="3126740"/>
                    <a:pt x="2751201" y="3137916"/>
                  </a:cubicBezTo>
                  <a:cubicBezTo>
                    <a:pt x="2743480" y="3149092"/>
                    <a:pt x="2737384" y="3156408"/>
                    <a:pt x="2732914" y="3159862"/>
                  </a:cubicBezTo>
                  <a:cubicBezTo>
                    <a:pt x="2728443" y="3163316"/>
                    <a:pt x="2723058" y="3165755"/>
                    <a:pt x="2716759" y="3167177"/>
                  </a:cubicBezTo>
                  <a:cubicBezTo>
                    <a:pt x="2710460" y="3168600"/>
                    <a:pt x="2706294" y="3169311"/>
                    <a:pt x="2704262" y="3169311"/>
                  </a:cubicBezTo>
                  <a:cubicBezTo>
                    <a:pt x="2697353" y="3169311"/>
                    <a:pt x="2693899" y="3165653"/>
                    <a:pt x="2693899" y="3158338"/>
                  </a:cubicBezTo>
                  <a:cubicBezTo>
                    <a:pt x="2693899" y="3154680"/>
                    <a:pt x="2694915" y="3152039"/>
                    <a:pt x="2696947" y="3150413"/>
                  </a:cubicBezTo>
                  <a:cubicBezTo>
                    <a:pt x="2702230" y="3146349"/>
                    <a:pt x="2708936" y="3137612"/>
                    <a:pt x="2717064" y="3124200"/>
                  </a:cubicBezTo>
                  <a:cubicBezTo>
                    <a:pt x="2725192" y="3110789"/>
                    <a:pt x="2742261" y="3075331"/>
                    <a:pt x="2768270" y="3017825"/>
                  </a:cubicBezTo>
                  <a:cubicBezTo>
                    <a:pt x="2794280" y="2960320"/>
                    <a:pt x="2809114" y="2921610"/>
                    <a:pt x="2812771" y="2901696"/>
                  </a:cubicBezTo>
                  <a:cubicBezTo>
                    <a:pt x="2815209" y="2889098"/>
                    <a:pt x="2819070" y="2882799"/>
                    <a:pt x="2824353" y="2882799"/>
                  </a:cubicBezTo>
                  <a:close/>
                  <a:moveTo>
                    <a:pt x="4095903" y="2860853"/>
                  </a:moveTo>
                  <a:cubicBezTo>
                    <a:pt x="4098951" y="2860853"/>
                    <a:pt x="4101593" y="2861869"/>
                    <a:pt x="4103828" y="2863901"/>
                  </a:cubicBezTo>
                  <a:cubicBezTo>
                    <a:pt x="4106063" y="2865933"/>
                    <a:pt x="4109314" y="2872842"/>
                    <a:pt x="4113581" y="2884627"/>
                  </a:cubicBezTo>
                  <a:cubicBezTo>
                    <a:pt x="4117849" y="2896413"/>
                    <a:pt x="4119982" y="2905557"/>
                    <a:pt x="4119982" y="2912059"/>
                  </a:cubicBezTo>
                  <a:cubicBezTo>
                    <a:pt x="4119982" y="2922220"/>
                    <a:pt x="4117340" y="2927299"/>
                    <a:pt x="4112057" y="2927299"/>
                  </a:cubicBezTo>
                  <a:cubicBezTo>
                    <a:pt x="4108806" y="2927299"/>
                    <a:pt x="4103320" y="2925572"/>
                    <a:pt x="4095598" y="2922118"/>
                  </a:cubicBezTo>
                  <a:cubicBezTo>
                    <a:pt x="4087877" y="2918664"/>
                    <a:pt x="4073449" y="2916936"/>
                    <a:pt x="4052317" y="2916936"/>
                  </a:cubicBezTo>
                  <a:cubicBezTo>
                    <a:pt x="4048659" y="2916936"/>
                    <a:pt x="4046017" y="2918460"/>
                    <a:pt x="4044392" y="2921508"/>
                  </a:cubicBezTo>
                  <a:cubicBezTo>
                    <a:pt x="4042766" y="2924556"/>
                    <a:pt x="4041547" y="2932583"/>
                    <a:pt x="4040734" y="2945588"/>
                  </a:cubicBezTo>
                  <a:cubicBezTo>
                    <a:pt x="4039921" y="2958592"/>
                    <a:pt x="4039515" y="2980843"/>
                    <a:pt x="4039515" y="3012339"/>
                  </a:cubicBezTo>
                  <a:cubicBezTo>
                    <a:pt x="4039515" y="3043835"/>
                    <a:pt x="4039819" y="3079801"/>
                    <a:pt x="4040429" y="3120238"/>
                  </a:cubicBezTo>
                  <a:cubicBezTo>
                    <a:pt x="4041039" y="3160675"/>
                    <a:pt x="4041953" y="3189427"/>
                    <a:pt x="4043172" y="3206496"/>
                  </a:cubicBezTo>
                  <a:lnTo>
                    <a:pt x="4046220" y="3246120"/>
                  </a:lnTo>
                  <a:cubicBezTo>
                    <a:pt x="4046220" y="3260344"/>
                    <a:pt x="4041344" y="3267456"/>
                    <a:pt x="4031590" y="3267456"/>
                  </a:cubicBezTo>
                  <a:cubicBezTo>
                    <a:pt x="4025088" y="3267456"/>
                    <a:pt x="4001821" y="3259227"/>
                    <a:pt x="3961791" y="3242767"/>
                  </a:cubicBezTo>
                  <a:cubicBezTo>
                    <a:pt x="3921760" y="3226308"/>
                    <a:pt x="3896360" y="3213710"/>
                    <a:pt x="3885591" y="3204972"/>
                  </a:cubicBezTo>
                  <a:cubicBezTo>
                    <a:pt x="3874821" y="3196235"/>
                    <a:pt x="3869436" y="3190748"/>
                    <a:pt x="3869436" y="3188513"/>
                  </a:cubicBezTo>
                  <a:cubicBezTo>
                    <a:pt x="3869436" y="3186278"/>
                    <a:pt x="3870656" y="3185160"/>
                    <a:pt x="3873094" y="3185160"/>
                  </a:cubicBezTo>
                  <a:cubicBezTo>
                    <a:pt x="3875532" y="3185160"/>
                    <a:pt x="3880612" y="3186583"/>
                    <a:pt x="3888334" y="3189427"/>
                  </a:cubicBezTo>
                  <a:cubicBezTo>
                    <a:pt x="3896056" y="3192272"/>
                    <a:pt x="3910178" y="3195727"/>
                    <a:pt x="3930701" y="3199791"/>
                  </a:cubicBezTo>
                  <a:cubicBezTo>
                    <a:pt x="3951224" y="3203855"/>
                    <a:pt x="3964534" y="3205887"/>
                    <a:pt x="3970630" y="3205887"/>
                  </a:cubicBezTo>
                  <a:cubicBezTo>
                    <a:pt x="3987699" y="3205887"/>
                    <a:pt x="3996233" y="3193288"/>
                    <a:pt x="3996233" y="3168091"/>
                  </a:cubicBezTo>
                  <a:cubicBezTo>
                    <a:pt x="3996233" y="3163215"/>
                    <a:pt x="3995827" y="3155595"/>
                    <a:pt x="3995014" y="3145232"/>
                  </a:cubicBezTo>
                  <a:cubicBezTo>
                    <a:pt x="3994201" y="3134868"/>
                    <a:pt x="3993185" y="3121660"/>
                    <a:pt x="3991966" y="3105608"/>
                  </a:cubicBezTo>
                  <a:cubicBezTo>
                    <a:pt x="3990747" y="3089555"/>
                    <a:pt x="3990137" y="3069235"/>
                    <a:pt x="3990137" y="3044648"/>
                  </a:cubicBezTo>
                  <a:cubicBezTo>
                    <a:pt x="3990137" y="3020060"/>
                    <a:pt x="3989426" y="3000045"/>
                    <a:pt x="3988003" y="2984602"/>
                  </a:cubicBezTo>
                  <a:cubicBezTo>
                    <a:pt x="3986581" y="2969159"/>
                    <a:pt x="3984752" y="2955646"/>
                    <a:pt x="3982517" y="2944064"/>
                  </a:cubicBezTo>
                  <a:cubicBezTo>
                    <a:pt x="3980282" y="2932481"/>
                    <a:pt x="3978555" y="2925979"/>
                    <a:pt x="3977336" y="2924556"/>
                  </a:cubicBezTo>
                  <a:cubicBezTo>
                    <a:pt x="3976116" y="2923134"/>
                    <a:pt x="3974287" y="2921915"/>
                    <a:pt x="3971849" y="2920899"/>
                  </a:cubicBezTo>
                  <a:cubicBezTo>
                    <a:pt x="3969411" y="2919883"/>
                    <a:pt x="3966363" y="2919375"/>
                    <a:pt x="3962705" y="2919375"/>
                  </a:cubicBezTo>
                  <a:cubicBezTo>
                    <a:pt x="3959048" y="2919375"/>
                    <a:pt x="3951631" y="2921204"/>
                    <a:pt x="3940455" y="2924861"/>
                  </a:cubicBezTo>
                  <a:cubicBezTo>
                    <a:pt x="3929279" y="2928519"/>
                    <a:pt x="3918306" y="2931262"/>
                    <a:pt x="3907536" y="2933091"/>
                  </a:cubicBezTo>
                  <a:cubicBezTo>
                    <a:pt x="3896767" y="2934919"/>
                    <a:pt x="3884372" y="2935834"/>
                    <a:pt x="3870351" y="2935834"/>
                  </a:cubicBezTo>
                  <a:cubicBezTo>
                    <a:pt x="3856330" y="2935834"/>
                    <a:pt x="3841090" y="2937561"/>
                    <a:pt x="3824631" y="2941016"/>
                  </a:cubicBezTo>
                  <a:cubicBezTo>
                    <a:pt x="3808172" y="2944470"/>
                    <a:pt x="3793440" y="2949042"/>
                    <a:pt x="3780435" y="2954732"/>
                  </a:cubicBezTo>
                  <a:cubicBezTo>
                    <a:pt x="3776777" y="2956357"/>
                    <a:pt x="3773323" y="2957170"/>
                    <a:pt x="3770072" y="2957170"/>
                  </a:cubicBezTo>
                  <a:cubicBezTo>
                    <a:pt x="3766820" y="2957170"/>
                    <a:pt x="3763061" y="2953411"/>
                    <a:pt x="3758794" y="2945892"/>
                  </a:cubicBezTo>
                  <a:cubicBezTo>
                    <a:pt x="3754527" y="2938374"/>
                    <a:pt x="3752393" y="2933091"/>
                    <a:pt x="3752393" y="2930043"/>
                  </a:cubicBezTo>
                  <a:cubicBezTo>
                    <a:pt x="3752393" y="2926995"/>
                    <a:pt x="3753917" y="2924658"/>
                    <a:pt x="3756965" y="2923032"/>
                  </a:cubicBezTo>
                  <a:cubicBezTo>
                    <a:pt x="3760013" y="2921407"/>
                    <a:pt x="3771189" y="2918664"/>
                    <a:pt x="3790493" y="2914803"/>
                  </a:cubicBezTo>
                  <a:cubicBezTo>
                    <a:pt x="3809797" y="2910942"/>
                    <a:pt x="3826561" y="2908097"/>
                    <a:pt x="3840785" y="2906268"/>
                  </a:cubicBezTo>
                  <a:cubicBezTo>
                    <a:pt x="3855009" y="2904440"/>
                    <a:pt x="3875939" y="2900883"/>
                    <a:pt x="3903574" y="2895600"/>
                  </a:cubicBezTo>
                  <a:cubicBezTo>
                    <a:pt x="3931209" y="2890317"/>
                    <a:pt x="3953256" y="2885745"/>
                    <a:pt x="3969716" y="2881884"/>
                  </a:cubicBezTo>
                  <a:cubicBezTo>
                    <a:pt x="3986175" y="2878023"/>
                    <a:pt x="4002939" y="2874671"/>
                    <a:pt x="4020008" y="2871826"/>
                  </a:cubicBezTo>
                  <a:cubicBezTo>
                    <a:pt x="4037076" y="2868981"/>
                    <a:pt x="4049167" y="2867559"/>
                    <a:pt x="4056279" y="2867559"/>
                  </a:cubicBezTo>
                  <a:cubicBezTo>
                    <a:pt x="4063391" y="2867559"/>
                    <a:pt x="4071011" y="2866441"/>
                    <a:pt x="4079139" y="2864206"/>
                  </a:cubicBezTo>
                  <a:cubicBezTo>
                    <a:pt x="4087267" y="2861971"/>
                    <a:pt x="4092855" y="2860853"/>
                    <a:pt x="4095903" y="2860853"/>
                  </a:cubicBezTo>
                  <a:close/>
                  <a:moveTo>
                    <a:pt x="2147469" y="2848051"/>
                  </a:moveTo>
                  <a:cubicBezTo>
                    <a:pt x="2176323" y="2848051"/>
                    <a:pt x="2199285" y="2862479"/>
                    <a:pt x="2216354" y="2891333"/>
                  </a:cubicBezTo>
                  <a:cubicBezTo>
                    <a:pt x="2233422" y="2920187"/>
                    <a:pt x="2241957" y="2938069"/>
                    <a:pt x="2241957" y="2944978"/>
                  </a:cubicBezTo>
                  <a:cubicBezTo>
                    <a:pt x="2241957" y="2951887"/>
                    <a:pt x="2236877" y="2955341"/>
                    <a:pt x="2226717" y="2955341"/>
                  </a:cubicBezTo>
                  <a:cubicBezTo>
                    <a:pt x="2204771" y="2955341"/>
                    <a:pt x="2185975" y="2954325"/>
                    <a:pt x="2170329" y="2952293"/>
                  </a:cubicBezTo>
                  <a:cubicBezTo>
                    <a:pt x="2154682" y="2950261"/>
                    <a:pt x="2145742" y="2948635"/>
                    <a:pt x="2143506" y="2947416"/>
                  </a:cubicBezTo>
                  <a:cubicBezTo>
                    <a:pt x="2141271" y="2946197"/>
                    <a:pt x="2140154" y="2944775"/>
                    <a:pt x="2140154" y="2943149"/>
                  </a:cubicBezTo>
                  <a:cubicBezTo>
                    <a:pt x="2140154" y="2941524"/>
                    <a:pt x="2141779" y="2940507"/>
                    <a:pt x="2145031" y="2940101"/>
                  </a:cubicBezTo>
                  <a:cubicBezTo>
                    <a:pt x="2158848" y="2937256"/>
                    <a:pt x="2169821" y="2932176"/>
                    <a:pt x="2177949" y="2924861"/>
                  </a:cubicBezTo>
                  <a:cubicBezTo>
                    <a:pt x="2186077" y="2917546"/>
                    <a:pt x="2190141" y="2909926"/>
                    <a:pt x="2190141" y="2902001"/>
                  </a:cubicBezTo>
                  <a:cubicBezTo>
                    <a:pt x="2190141" y="2894076"/>
                    <a:pt x="2186381" y="2886964"/>
                    <a:pt x="2178863" y="2880665"/>
                  </a:cubicBezTo>
                  <a:cubicBezTo>
                    <a:pt x="2171345" y="2874366"/>
                    <a:pt x="2160982" y="2871216"/>
                    <a:pt x="2147774" y="2871216"/>
                  </a:cubicBezTo>
                  <a:cubicBezTo>
                    <a:pt x="2134566" y="2871216"/>
                    <a:pt x="2118818" y="2876296"/>
                    <a:pt x="2100530" y="2886456"/>
                  </a:cubicBezTo>
                  <a:cubicBezTo>
                    <a:pt x="2082242" y="2896616"/>
                    <a:pt x="2065173" y="2901696"/>
                    <a:pt x="2049323" y="2901696"/>
                  </a:cubicBezTo>
                  <a:cubicBezTo>
                    <a:pt x="2046072" y="2901696"/>
                    <a:pt x="2038960" y="2903017"/>
                    <a:pt x="2027987" y="2905659"/>
                  </a:cubicBezTo>
                  <a:cubicBezTo>
                    <a:pt x="2017014" y="2908300"/>
                    <a:pt x="2009496" y="2910434"/>
                    <a:pt x="2005432" y="2912059"/>
                  </a:cubicBezTo>
                  <a:cubicBezTo>
                    <a:pt x="2001368" y="2913685"/>
                    <a:pt x="1997710" y="2914498"/>
                    <a:pt x="1994459" y="2914498"/>
                  </a:cubicBezTo>
                  <a:cubicBezTo>
                    <a:pt x="1991208" y="2914498"/>
                    <a:pt x="1988160" y="2913177"/>
                    <a:pt x="1985315" y="2910535"/>
                  </a:cubicBezTo>
                  <a:cubicBezTo>
                    <a:pt x="1982471" y="2907894"/>
                    <a:pt x="1981048" y="2905557"/>
                    <a:pt x="1981048" y="2903525"/>
                  </a:cubicBezTo>
                  <a:cubicBezTo>
                    <a:pt x="1981048" y="2901493"/>
                    <a:pt x="1984401" y="2898547"/>
                    <a:pt x="1991106" y="2894686"/>
                  </a:cubicBezTo>
                  <a:cubicBezTo>
                    <a:pt x="1997812" y="2890825"/>
                    <a:pt x="2020367" y="2882087"/>
                    <a:pt x="2058772" y="2868473"/>
                  </a:cubicBezTo>
                  <a:cubicBezTo>
                    <a:pt x="2097177" y="2854859"/>
                    <a:pt x="2126743" y="2848051"/>
                    <a:pt x="2147469" y="2848051"/>
                  </a:cubicBezTo>
                  <a:close/>
                  <a:moveTo>
                    <a:pt x="1268502" y="2837079"/>
                  </a:moveTo>
                  <a:cubicBezTo>
                    <a:pt x="1281304" y="2837079"/>
                    <a:pt x="1297356" y="2839517"/>
                    <a:pt x="1316660" y="2844394"/>
                  </a:cubicBezTo>
                  <a:cubicBezTo>
                    <a:pt x="1335965" y="2849271"/>
                    <a:pt x="1345616" y="2855367"/>
                    <a:pt x="1345616" y="2862682"/>
                  </a:cubicBezTo>
                  <a:cubicBezTo>
                    <a:pt x="1345616" y="2865933"/>
                    <a:pt x="1343787" y="2870607"/>
                    <a:pt x="1340130" y="2876703"/>
                  </a:cubicBezTo>
                  <a:cubicBezTo>
                    <a:pt x="1332002" y="2889708"/>
                    <a:pt x="1327938" y="2912872"/>
                    <a:pt x="1327938" y="2946197"/>
                  </a:cubicBezTo>
                  <a:cubicBezTo>
                    <a:pt x="1327938" y="2960421"/>
                    <a:pt x="1328446" y="2982976"/>
                    <a:pt x="1329462" y="3013863"/>
                  </a:cubicBezTo>
                  <a:cubicBezTo>
                    <a:pt x="1330478" y="3044749"/>
                    <a:pt x="1331494" y="3066085"/>
                    <a:pt x="1332510" y="3077871"/>
                  </a:cubicBezTo>
                  <a:cubicBezTo>
                    <a:pt x="1333526" y="3089656"/>
                    <a:pt x="1334034" y="3116885"/>
                    <a:pt x="1334034" y="3159557"/>
                  </a:cubicBezTo>
                  <a:lnTo>
                    <a:pt x="1333425" y="3222956"/>
                  </a:lnTo>
                  <a:cubicBezTo>
                    <a:pt x="1333425" y="3233115"/>
                    <a:pt x="1333831" y="3242463"/>
                    <a:pt x="1334644" y="3250997"/>
                  </a:cubicBezTo>
                  <a:lnTo>
                    <a:pt x="1337692" y="3271724"/>
                  </a:lnTo>
                  <a:cubicBezTo>
                    <a:pt x="1337692" y="3279445"/>
                    <a:pt x="1334237" y="3283306"/>
                    <a:pt x="1327328" y="3283306"/>
                  </a:cubicBezTo>
                  <a:cubicBezTo>
                    <a:pt x="1322452" y="3283306"/>
                    <a:pt x="1316965" y="3281274"/>
                    <a:pt x="1310869" y="3277210"/>
                  </a:cubicBezTo>
                  <a:cubicBezTo>
                    <a:pt x="1290143" y="3264205"/>
                    <a:pt x="1274293" y="3255671"/>
                    <a:pt x="1263321" y="3251607"/>
                  </a:cubicBezTo>
                  <a:cubicBezTo>
                    <a:pt x="1237717" y="3242666"/>
                    <a:pt x="1216889" y="3232506"/>
                    <a:pt x="1200836" y="3221127"/>
                  </a:cubicBezTo>
                  <a:cubicBezTo>
                    <a:pt x="1184784" y="3209748"/>
                    <a:pt x="1176757" y="3201619"/>
                    <a:pt x="1176757" y="3196743"/>
                  </a:cubicBezTo>
                  <a:cubicBezTo>
                    <a:pt x="1176757" y="3194711"/>
                    <a:pt x="1177875" y="3193695"/>
                    <a:pt x="1180110" y="3193695"/>
                  </a:cubicBezTo>
                  <a:cubicBezTo>
                    <a:pt x="1182345" y="3193695"/>
                    <a:pt x="1184479" y="3194101"/>
                    <a:pt x="1186511" y="3194914"/>
                  </a:cubicBezTo>
                  <a:cubicBezTo>
                    <a:pt x="1193420" y="3197759"/>
                    <a:pt x="1206526" y="3200807"/>
                    <a:pt x="1225830" y="3204058"/>
                  </a:cubicBezTo>
                  <a:cubicBezTo>
                    <a:pt x="1245134" y="3207309"/>
                    <a:pt x="1258851" y="3208935"/>
                    <a:pt x="1266978" y="3208935"/>
                  </a:cubicBezTo>
                  <a:cubicBezTo>
                    <a:pt x="1275106" y="3208935"/>
                    <a:pt x="1280186" y="3205988"/>
                    <a:pt x="1282218" y="3200096"/>
                  </a:cubicBezTo>
                  <a:cubicBezTo>
                    <a:pt x="1284250" y="3194203"/>
                    <a:pt x="1285266" y="3176829"/>
                    <a:pt x="1285266" y="3147975"/>
                  </a:cubicBezTo>
                  <a:cubicBezTo>
                    <a:pt x="1285266" y="3119120"/>
                    <a:pt x="1283742" y="3076347"/>
                    <a:pt x="1280694" y="3019654"/>
                  </a:cubicBezTo>
                  <a:cubicBezTo>
                    <a:pt x="1277646" y="2962961"/>
                    <a:pt x="1274903" y="2927706"/>
                    <a:pt x="1272464" y="2913888"/>
                  </a:cubicBezTo>
                  <a:cubicBezTo>
                    <a:pt x="1270026" y="2900071"/>
                    <a:pt x="1264844" y="2889403"/>
                    <a:pt x="1256920" y="2881884"/>
                  </a:cubicBezTo>
                  <a:cubicBezTo>
                    <a:pt x="1248995" y="2874366"/>
                    <a:pt x="1238022" y="2870607"/>
                    <a:pt x="1224001" y="2870607"/>
                  </a:cubicBezTo>
                  <a:cubicBezTo>
                    <a:pt x="1209980" y="2870607"/>
                    <a:pt x="1194131" y="2875788"/>
                    <a:pt x="1176452" y="2886151"/>
                  </a:cubicBezTo>
                  <a:cubicBezTo>
                    <a:pt x="1158774" y="2896515"/>
                    <a:pt x="1146277" y="2905354"/>
                    <a:pt x="1138962" y="2912669"/>
                  </a:cubicBezTo>
                  <a:cubicBezTo>
                    <a:pt x="1136930" y="2914701"/>
                    <a:pt x="1134695" y="2915717"/>
                    <a:pt x="1132256" y="2915717"/>
                  </a:cubicBezTo>
                  <a:cubicBezTo>
                    <a:pt x="1129818" y="2915717"/>
                    <a:pt x="1127786" y="2914295"/>
                    <a:pt x="1126160" y="2911450"/>
                  </a:cubicBezTo>
                  <a:cubicBezTo>
                    <a:pt x="1120064" y="2900883"/>
                    <a:pt x="1115391" y="2893975"/>
                    <a:pt x="1112140" y="2890724"/>
                  </a:cubicBezTo>
                  <a:cubicBezTo>
                    <a:pt x="1108888" y="2887472"/>
                    <a:pt x="1107263" y="2884831"/>
                    <a:pt x="1107263" y="2882799"/>
                  </a:cubicBezTo>
                  <a:cubicBezTo>
                    <a:pt x="1107263" y="2874671"/>
                    <a:pt x="1117525" y="2867355"/>
                    <a:pt x="1138048" y="2860853"/>
                  </a:cubicBezTo>
                  <a:cubicBezTo>
                    <a:pt x="1158571" y="2854351"/>
                    <a:pt x="1176249" y="2850287"/>
                    <a:pt x="1191083" y="2848661"/>
                  </a:cubicBezTo>
                  <a:cubicBezTo>
                    <a:pt x="1205916" y="2847036"/>
                    <a:pt x="1223290" y="2843784"/>
                    <a:pt x="1243204" y="2838908"/>
                  </a:cubicBezTo>
                  <a:cubicBezTo>
                    <a:pt x="1247268" y="2837688"/>
                    <a:pt x="1255700" y="2837079"/>
                    <a:pt x="1268502" y="2837079"/>
                  </a:cubicBezTo>
                  <a:close/>
                  <a:moveTo>
                    <a:pt x="3751784" y="2821229"/>
                  </a:moveTo>
                  <a:cubicBezTo>
                    <a:pt x="3754628" y="2821229"/>
                    <a:pt x="3760419" y="2824277"/>
                    <a:pt x="3769157" y="2830373"/>
                  </a:cubicBezTo>
                  <a:cubicBezTo>
                    <a:pt x="3777895" y="2836469"/>
                    <a:pt x="3782264" y="2841956"/>
                    <a:pt x="3782264" y="2846832"/>
                  </a:cubicBezTo>
                  <a:cubicBezTo>
                    <a:pt x="3782264" y="2851709"/>
                    <a:pt x="3780435" y="2855976"/>
                    <a:pt x="3776777" y="2859634"/>
                  </a:cubicBezTo>
                  <a:cubicBezTo>
                    <a:pt x="3749955" y="2887675"/>
                    <a:pt x="3731565" y="2913685"/>
                    <a:pt x="3721608" y="2937663"/>
                  </a:cubicBezTo>
                  <a:cubicBezTo>
                    <a:pt x="3711651" y="2961640"/>
                    <a:pt x="3706673" y="2977084"/>
                    <a:pt x="3706673" y="2983992"/>
                  </a:cubicBezTo>
                  <a:cubicBezTo>
                    <a:pt x="3706673" y="2986837"/>
                    <a:pt x="3707587" y="2989276"/>
                    <a:pt x="3709416" y="2991308"/>
                  </a:cubicBezTo>
                  <a:cubicBezTo>
                    <a:pt x="3711245" y="2993340"/>
                    <a:pt x="3713379" y="2994559"/>
                    <a:pt x="3715817" y="2994965"/>
                  </a:cubicBezTo>
                  <a:cubicBezTo>
                    <a:pt x="3726790" y="2996591"/>
                    <a:pt x="3735833" y="2999029"/>
                    <a:pt x="3742944" y="3002280"/>
                  </a:cubicBezTo>
                  <a:cubicBezTo>
                    <a:pt x="3750056" y="3005532"/>
                    <a:pt x="3753612" y="3009088"/>
                    <a:pt x="3753612" y="3012948"/>
                  </a:cubicBezTo>
                  <a:cubicBezTo>
                    <a:pt x="3753612" y="3016809"/>
                    <a:pt x="3750666" y="3027274"/>
                    <a:pt x="3744773" y="3044343"/>
                  </a:cubicBezTo>
                  <a:cubicBezTo>
                    <a:pt x="3738881" y="3061412"/>
                    <a:pt x="3735934" y="3075636"/>
                    <a:pt x="3735934" y="3087015"/>
                  </a:cubicBezTo>
                  <a:cubicBezTo>
                    <a:pt x="3735934" y="3098394"/>
                    <a:pt x="3736544" y="3110078"/>
                    <a:pt x="3737763" y="3122067"/>
                  </a:cubicBezTo>
                  <a:cubicBezTo>
                    <a:pt x="3738982" y="3134055"/>
                    <a:pt x="3739592" y="3143606"/>
                    <a:pt x="3739592" y="3150718"/>
                  </a:cubicBezTo>
                  <a:cubicBezTo>
                    <a:pt x="3739592" y="3157830"/>
                    <a:pt x="3738576" y="3166669"/>
                    <a:pt x="3736544" y="3177235"/>
                  </a:cubicBezTo>
                  <a:cubicBezTo>
                    <a:pt x="3734511" y="3187802"/>
                    <a:pt x="3731464" y="3193593"/>
                    <a:pt x="3727400" y="3194609"/>
                  </a:cubicBezTo>
                  <a:cubicBezTo>
                    <a:pt x="3723336" y="3195625"/>
                    <a:pt x="3719576" y="3196133"/>
                    <a:pt x="3716122" y="3196133"/>
                  </a:cubicBezTo>
                  <a:cubicBezTo>
                    <a:pt x="3712668" y="3196133"/>
                    <a:pt x="3708603" y="3195015"/>
                    <a:pt x="3703930" y="3192780"/>
                  </a:cubicBezTo>
                  <a:cubicBezTo>
                    <a:pt x="3699257" y="3190545"/>
                    <a:pt x="3696919" y="3183738"/>
                    <a:pt x="3696919" y="3172359"/>
                  </a:cubicBezTo>
                  <a:lnTo>
                    <a:pt x="3698748" y="3104083"/>
                  </a:lnTo>
                  <a:cubicBezTo>
                    <a:pt x="3698748" y="3079293"/>
                    <a:pt x="3698240" y="3061716"/>
                    <a:pt x="3697224" y="3051353"/>
                  </a:cubicBezTo>
                  <a:cubicBezTo>
                    <a:pt x="3696208" y="3040990"/>
                    <a:pt x="3694786" y="3035097"/>
                    <a:pt x="3692957" y="3033675"/>
                  </a:cubicBezTo>
                  <a:cubicBezTo>
                    <a:pt x="3691128" y="3032252"/>
                    <a:pt x="3689300" y="3031541"/>
                    <a:pt x="3687471" y="3031541"/>
                  </a:cubicBezTo>
                  <a:cubicBezTo>
                    <a:pt x="3685642" y="3031541"/>
                    <a:pt x="3684321" y="3031744"/>
                    <a:pt x="3683508" y="3032151"/>
                  </a:cubicBezTo>
                  <a:cubicBezTo>
                    <a:pt x="3672129" y="3042717"/>
                    <a:pt x="3660648" y="3051658"/>
                    <a:pt x="3649066" y="3058973"/>
                  </a:cubicBezTo>
                  <a:cubicBezTo>
                    <a:pt x="3637484" y="3066288"/>
                    <a:pt x="3629660" y="3069946"/>
                    <a:pt x="3625597" y="3069946"/>
                  </a:cubicBezTo>
                  <a:cubicBezTo>
                    <a:pt x="3617062" y="3069946"/>
                    <a:pt x="3612795" y="3068219"/>
                    <a:pt x="3612795" y="3064764"/>
                  </a:cubicBezTo>
                  <a:cubicBezTo>
                    <a:pt x="3612795" y="3061310"/>
                    <a:pt x="3615233" y="3056128"/>
                    <a:pt x="3620110" y="3049219"/>
                  </a:cubicBezTo>
                  <a:cubicBezTo>
                    <a:pt x="3657905" y="2995981"/>
                    <a:pt x="3679038" y="2964079"/>
                    <a:pt x="3683508" y="2953512"/>
                  </a:cubicBezTo>
                  <a:cubicBezTo>
                    <a:pt x="3699358" y="2915311"/>
                    <a:pt x="3712058" y="2886456"/>
                    <a:pt x="3721608" y="2866949"/>
                  </a:cubicBezTo>
                  <a:cubicBezTo>
                    <a:pt x="3731159" y="2847442"/>
                    <a:pt x="3737966" y="2834945"/>
                    <a:pt x="3742030" y="2829459"/>
                  </a:cubicBezTo>
                  <a:cubicBezTo>
                    <a:pt x="3746094" y="2823972"/>
                    <a:pt x="3749345" y="2821229"/>
                    <a:pt x="3751784" y="2821229"/>
                  </a:cubicBezTo>
                  <a:close/>
                  <a:moveTo>
                    <a:pt x="1034111" y="2820620"/>
                  </a:moveTo>
                  <a:cubicBezTo>
                    <a:pt x="1040207" y="2820620"/>
                    <a:pt x="1044474" y="2825293"/>
                    <a:pt x="1046912" y="2834640"/>
                  </a:cubicBezTo>
                  <a:cubicBezTo>
                    <a:pt x="1050164" y="2846426"/>
                    <a:pt x="1057072" y="2858821"/>
                    <a:pt x="1067639" y="2871826"/>
                  </a:cubicBezTo>
                  <a:cubicBezTo>
                    <a:pt x="1078206" y="2884424"/>
                    <a:pt x="1083488" y="2895194"/>
                    <a:pt x="1083488" y="2904135"/>
                  </a:cubicBezTo>
                  <a:cubicBezTo>
                    <a:pt x="1083488" y="2908199"/>
                    <a:pt x="1082168" y="2911348"/>
                    <a:pt x="1079526" y="2913583"/>
                  </a:cubicBezTo>
                  <a:cubicBezTo>
                    <a:pt x="1076884" y="2915819"/>
                    <a:pt x="1074040" y="2916936"/>
                    <a:pt x="1070991" y="2916936"/>
                  </a:cubicBezTo>
                  <a:cubicBezTo>
                    <a:pt x="1067944" y="2916936"/>
                    <a:pt x="1061644" y="2915006"/>
                    <a:pt x="1052094" y="2911145"/>
                  </a:cubicBezTo>
                  <a:cubicBezTo>
                    <a:pt x="1042544" y="2907284"/>
                    <a:pt x="1031469" y="2903525"/>
                    <a:pt x="1018871" y="2899867"/>
                  </a:cubicBezTo>
                  <a:cubicBezTo>
                    <a:pt x="1011555" y="2897836"/>
                    <a:pt x="1007898" y="2892349"/>
                    <a:pt x="1007898" y="2883408"/>
                  </a:cubicBezTo>
                  <a:cubicBezTo>
                    <a:pt x="1007898" y="2880970"/>
                    <a:pt x="1008304" y="2877312"/>
                    <a:pt x="1009117" y="2872435"/>
                  </a:cubicBezTo>
                  <a:cubicBezTo>
                    <a:pt x="1009930" y="2867559"/>
                    <a:pt x="1010336" y="2862072"/>
                    <a:pt x="1010336" y="2855976"/>
                  </a:cubicBezTo>
                  <a:cubicBezTo>
                    <a:pt x="1010336" y="2849880"/>
                    <a:pt x="1011555" y="2843378"/>
                    <a:pt x="1013994" y="2836469"/>
                  </a:cubicBezTo>
                  <a:cubicBezTo>
                    <a:pt x="1016432" y="2829560"/>
                    <a:pt x="1018871" y="2825191"/>
                    <a:pt x="1021309" y="2823363"/>
                  </a:cubicBezTo>
                  <a:cubicBezTo>
                    <a:pt x="1023748" y="2821534"/>
                    <a:pt x="1028015" y="2820620"/>
                    <a:pt x="1034111" y="2820620"/>
                  </a:cubicBezTo>
                  <a:close/>
                  <a:moveTo>
                    <a:pt x="4827346" y="2804770"/>
                  </a:moveTo>
                  <a:cubicBezTo>
                    <a:pt x="4831411" y="2804770"/>
                    <a:pt x="4839539" y="2806599"/>
                    <a:pt x="4851730" y="2810256"/>
                  </a:cubicBezTo>
                  <a:cubicBezTo>
                    <a:pt x="4863923" y="2813914"/>
                    <a:pt x="4870019" y="2818588"/>
                    <a:pt x="4870019" y="2824277"/>
                  </a:cubicBezTo>
                  <a:cubicBezTo>
                    <a:pt x="4870019" y="2826716"/>
                    <a:pt x="4869002" y="2829764"/>
                    <a:pt x="4866971" y="2833421"/>
                  </a:cubicBezTo>
                  <a:cubicBezTo>
                    <a:pt x="4864938" y="2837079"/>
                    <a:pt x="4862703" y="2858618"/>
                    <a:pt x="4860265" y="2898039"/>
                  </a:cubicBezTo>
                  <a:lnTo>
                    <a:pt x="4855997" y="2956560"/>
                  </a:lnTo>
                  <a:cubicBezTo>
                    <a:pt x="4855997" y="2959811"/>
                    <a:pt x="4856912" y="2962250"/>
                    <a:pt x="4858741" y="2963875"/>
                  </a:cubicBezTo>
                  <a:cubicBezTo>
                    <a:pt x="4860570" y="2965501"/>
                    <a:pt x="4865345" y="2966924"/>
                    <a:pt x="4873066" y="2968143"/>
                  </a:cubicBezTo>
                  <a:cubicBezTo>
                    <a:pt x="4880788" y="2969362"/>
                    <a:pt x="4889932" y="2969972"/>
                    <a:pt x="4900498" y="2969972"/>
                  </a:cubicBezTo>
                  <a:cubicBezTo>
                    <a:pt x="4911065" y="2969972"/>
                    <a:pt x="4921936" y="2971597"/>
                    <a:pt x="4933112" y="2974848"/>
                  </a:cubicBezTo>
                  <a:cubicBezTo>
                    <a:pt x="4944288" y="2978100"/>
                    <a:pt x="4951197" y="2980944"/>
                    <a:pt x="4953839" y="2983383"/>
                  </a:cubicBezTo>
                  <a:cubicBezTo>
                    <a:pt x="4956480" y="2985821"/>
                    <a:pt x="4959832" y="2991917"/>
                    <a:pt x="4963897" y="3001671"/>
                  </a:cubicBezTo>
                  <a:cubicBezTo>
                    <a:pt x="4967961" y="3011424"/>
                    <a:pt x="4969993" y="3019248"/>
                    <a:pt x="4969993" y="3025140"/>
                  </a:cubicBezTo>
                  <a:cubicBezTo>
                    <a:pt x="4969993" y="3031033"/>
                    <a:pt x="4969281" y="3037332"/>
                    <a:pt x="4967859" y="3044038"/>
                  </a:cubicBezTo>
                  <a:cubicBezTo>
                    <a:pt x="4966437" y="3050743"/>
                    <a:pt x="4963998" y="3054096"/>
                    <a:pt x="4960544" y="3054096"/>
                  </a:cubicBezTo>
                  <a:cubicBezTo>
                    <a:pt x="4957090" y="3054096"/>
                    <a:pt x="4951400" y="3049931"/>
                    <a:pt x="4943475" y="3041599"/>
                  </a:cubicBezTo>
                  <a:cubicBezTo>
                    <a:pt x="4935551" y="3033268"/>
                    <a:pt x="4920717" y="3023312"/>
                    <a:pt x="4898974" y="3011729"/>
                  </a:cubicBezTo>
                  <a:cubicBezTo>
                    <a:pt x="4877232" y="3000147"/>
                    <a:pt x="4864532" y="2994356"/>
                    <a:pt x="4860874" y="2994356"/>
                  </a:cubicBezTo>
                  <a:cubicBezTo>
                    <a:pt x="4857217" y="2994356"/>
                    <a:pt x="4854982" y="2995880"/>
                    <a:pt x="4854169" y="2998928"/>
                  </a:cubicBezTo>
                  <a:cubicBezTo>
                    <a:pt x="4853356" y="3001975"/>
                    <a:pt x="4852645" y="3019349"/>
                    <a:pt x="4852035" y="3051048"/>
                  </a:cubicBezTo>
                  <a:cubicBezTo>
                    <a:pt x="4851426" y="3082748"/>
                    <a:pt x="4851121" y="3103880"/>
                    <a:pt x="4851121" y="3114447"/>
                  </a:cubicBezTo>
                  <a:cubicBezTo>
                    <a:pt x="4851121" y="3135986"/>
                    <a:pt x="4851832" y="3147873"/>
                    <a:pt x="4853255" y="3150108"/>
                  </a:cubicBezTo>
                  <a:cubicBezTo>
                    <a:pt x="4854677" y="3152344"/>
                    <a:pt x="4868393" y="3158948"/>
                    <a:pt x="4894403" y="3169920"/>
                  </a:cubicBezTo>
                  <a:cubicBezTo>
                    <a:pt x="4920412" y="3180893"/>
                    <a:pt x="4937481" y="3187396"/>
                    <a:pt x="4945609" y="3189427"/>
                  </a:cubicBezTo>
                  <a:cubicBezTo>
                    <a:pt x="4978934" y="3198368"/>
                    <a:pt x="5007077" y="3206598"/>
                    <a:pt x="5030039" y="3214116"/>
                  </a:cubicBezTo>
                  <a:cubicBezTo>
                    <a:pt x="5053000" y="3221635"/>
                    <a:pt x="5066107" y="3226410"/>
                    <a:pt x="5069358" y="3228442"/>
                  </a:cubicBezTo>
                  <a:cubicBezTo>
                    <a:pt x="5072609" y="3230474"/>
                    <a:pt x="5074235" y="3232709"/>
                    <a:pt x="5074235" y="3235148"/>
                  </a:cubicBezTo>
                  <a:cubicBezTo>
                    <a:pt x="5074235" y="3246120"/>
                    <a:pt x="5040097" y="3251607"/>
                    <a:pt x="4971822" y="3251607"/>
                  </a:cubicBezTo>
                  <a:cubicBezTo>
                    <a:pt x="4937278" y="3251607"/>
                    <a:pt x="4915739" y="3249778"/>
                    <a:pt x="4907204" y="3246120"/>
                  </a:cubicBezTo>
                  <a:cubicBezTo>
                    <a:pt x="4898670" y="3242463"/>
                    <a:pt x="4893691" y="3235859"/>
                    <a:pt x="4892269" y="3226308"/>
                  </a:cubicBezTo>
                  <a:cubicBezTo>
                    <a:pt x="4890846" y="3216758"/>
                    <a:pt x="4881398" y="3205887"/>
                    <a:pt x="4863923" y="3193695"/>
                  </a:cubicBezTo>
                  <a:cubicBezTo>
                    <a:pt x="4846447" y="3181503"/>
                    <a:pt x="4814951" y="3165247"/>
                    <a:pt x="4769435" y="3144927"/>
                  </a:cubicBezTo>
                  <a:cubicBezTo>
                    <a:pt x="4746676" y="3134767"/>
                    <a:pt x="4726356" y="3122981"/>
                    <a:pt x="4708475" y="3109570"/>
                  </a:cubicBezTo>
                  <a:cubicBezTo>
                    <a:pt x="4706443" y="3107944"/>
                    <a:pt x="4704512" y="3107132"/>
                    <a:pt x="4702684" y="3107132"/>
                  </a:cubicBezTo>
                  <a:cubicBezTo>
                    <a:pt x="4700855" y="3107132"/>
                    <a:pt x="4699331" y="3108147"/>
                    <a:pt x="4698111" y="3110180"/>
                  </a:cubicBezTo>
                  <a:cubicBezTo>
                    <a:pt x="4689171" y="3123184"/>
                    <a:pt x="4678198" y="3135783"/>
                    <a:pt x="4665193" y="3147975"/>
                  </a:cubicBezTo>
                  <a:cubicBezTo>
                    <a:pt x="4652188" y="3160167"/>
                    <a:pt x="4645279" y="3167888"/>
                    <a:pt x="4644467" y="3171140"/>
                  </a:cubicBezTo>
                  <a:cubicBezTo>
                    <a:pt x="4641622" y="3182112"/>
                    <a:pt x="4628617" y="3191561"/>
                    <a:pt x="4605452" y="3199486"/>
                  </a:cubicBezTo>
                  <a:cubicBezTo>
                    <a:pt x="4582287" y="3207411"/>
                    <a:pt x="4567048" y="3211373"/>
                    <a:pt x="4559732" y="3211373"/>
                  </a:cubicBezTo>
                  <a:cubicBezTo>
                    <a:pt x="4558513" y="3211373"/>
                    <a:pt x="4556481" y="3210865"/>
                    <a:pt x="4553636" y="3209849"/>
                  </a:cubicBezTo>
                  <a:cubicBezTo>
                    <a:pt x="4550792" y="3208833"/>
                    <a:pt x="4549369" y="3207716"/>
                    <a:pt x="4549369" y="3206496"/>
                  </a:cubicBezTo>
                  <a:cubicBezTo>
                    <a:pt x="4549369" y="3205277"/>
                    <a:pt x="4553840" y="3201416"/>
                    <a:pt x="4562780" y="3194914"/>
                  </a:cubicBezTo>
                  <a:cubicBezTo>
                    <a:pt x="4595699" y="3171343"/>
                    <a:pt x="4615307" y="3156408"/>
                    <a:pt x="4621607" y="3150108"/>
                  </a:cubicBezTo>
                  <a:cubicBezTo>
                    <a:pt x="4627906" y="3143809"/>
                    <a:pt x="4636745" y="3132836"/>
                    <a:pt x="4648124" y="3117190"/>
                  </a:cubicBezTo>
                  <a:cubicBezTo>
                    <a:pt x="4659503" y="3101544"/>
                    <a:pt x="4666006" y="3091993"/>
                    <a:pt x="4667632" y="3088539"/>
                  </a:cubicBezTo>
                  <a:cubicBezTo>
                    <a:pt x="4669257" y="3085084"/>
                    <a:pt x="4670070" y="3082544"/>
                    <a:pt x="4670070" y="3080919"/>
                  </a:cubicBezTo>
                  <a:cubicBezTo>
                    <a:pt x="4670070" y="3075636"/>
                    <a:pt x="4665295" y="3070962"/>
                    <a:pt x="4655744" y="3066898"/>
                  </a:cubicBezTo>
                  <a:cubicBezTo>
                    <a:pt x="4646194" y="3062834"/>
                    <a:pt x="4635831" y="3060802"/>
                    <a:pt x="4624655" y="3060802"/>
                  </a:cubicBezTo>
                  <a:cubicBezTo>
                    <a:pt x="4613479" y="3060802"/>
                    <a:pt x="4606265" y="3061310"/>
                    <a:pt x="4603014" y="3062326"/>
                  </a:cubicBezTo>
                  <a:cubicBezTo>
                    <a:pt x="4599762" y="3063342"/>
                    <a:pt x="4596512" y="3065476"/>
                    <a:pt x="4593260" y="3068727"/>
                  </a:cubicBezTo>
                  <a:cubicBezTo>
                    <a:pt x="4578630" y="3082138"/>
                    <a:pt x="4568267" y="3088843"/>
                    <a:pt x="4562171" y="3088843"/>
                  </a:cubicBezTo>
                  <a:cubicBezTo>
                    <a:pt x="4559326" y="3088843"/>
                    <a:pt x="4557903" y="3087218"/>
                    <a:pt x="4557903" y="3083967"/>
                  </a:cubicBezTo>
                  <a:cubicBezTo>
                    <a:pt x="4557903" y="3080715"/>
                    <a:pt x="4561765" y="3070556"/>
                    <a:pt x="4569486" y="3053487"/>
                  </a:cubicBezTo>
                  <a:cubicBezTo>
                    <a:pt x="4577207" y="3036418"/>
                    <a:pt x="4589908" y="3014269"/>
                    <a:pt x="4607586" y="2987040"/>
                  </a:cubicBezTo>
                  <a:cubicBezTo>
                    <a:pt x="4625264" y="2959811"/>
                    <a:pt x="4636643" y="2943352"/>
                    <a:pt x="4641724" y="2937663"/>
                  </a:cubicBezTo>
                  <a:cubicBezTo>
                    <a:pt x="4646804" y="2931973"/>
                    <a:pt x="4650258" y="2926995"/>
                    <a:pt x="4652087" y="2922727"/>
                  </a:cubicBezTo>
                  <a:cubicBezTo>
                    <a:pt x="4653916" y="2918460"/>
                    <a:pt x="4655135" y="2911958"/>
                    <a:pt x="4655744" y="2903220"/>
                  </a:cubicBezTo>
                  <a:cubicBezTo>
                    <a:pt x="4656354" y="2894483"/>
                    <a:pt x="4661129" y="2890114"/>
                    <a:pt x="4670070" y="2890114"/>
                  </a:cubicBezTo>
                  <a:cubicBezTo>
                    <a:pt x="4677385" y="2890114"/>
                    <a:pt x="4686326" y="2899055"/>
                    <a:pt x="4696892" y="2916936"/>
                  </a:cubicBezTo>
                  <a:cubicBezTo>
                    <a:pt x="4700144" y="2923032"/>
                    <a:pt x="4702582" y="2926791"/>
                    <a:pt x="4704208" y="2928214"/>
                  </a:cubicBezTo>
                  <a:cubicBezTo>
                    <a:pt x="4705833" y="2929636"/>
                    <a:pt x="4709389" y="2930144"/>
                    <a:pt x="4714876" y="2929738"/>
                  </a:cubicBezTo>
                  <a:cubicBezTo>
                    <a:pt x="4720362" y="2929332"/>
                    <a:pt x="4728185" y="2929128"/>
                    <a:pt x="4738345" y="2929128"/>
                  </a:cubicBezTo>
                  <a:lnTo>
                    <a:pt x="4766996" y="2930348"/>
                  </a:lnTo>
                  <a:cubicBezTo>
                    <a:pt x="4770654" y="2930348"/>
                    <a:pt x="4774311" y="2929839"/>
                    <a:pt x="4777969" y="2928824"/>
                  </a:cubicBezTo>
                  <a:cubicBezTo>
                    <a:pt x="4781626" y="2927808"/>
                    <a:pt x="4784471" y="2927299"/>
                    <a:pt x="4786503" y="2927299"/>
                  </a:cubicBezTo>
                  <a:cubicBezTo>
                    <a:pt x="4788535" y="2927299"/>
                    <a:pt x="4790669" y="2928417"/>
                    <a:pt x="4792904" y="2930652"/>
                  </a:cubicBezTo>
                  <a:cubicBezTo>
                    <a:pt x="4795140" y="2932888"/>
                    <a:pt x="4796257" y="2935732"/>
                    <a:pt x="4796257" y="2939187"/>
                  </a:cubicBezTo>
                  <a:cubicBezTo>
                    <a:pt x="4796257" y="2942641"/>
                    <a:pt x="4794631" y="2946197"/>
                    <a:pt x="4791380" y="2949855"/>
                  </a:cubicBezTo>
                  <a:cubicBezTo>
                    <a:pt x="4776750" y="2964891"/>
                    <a:pt x="4768216" y="2977084"/>
                    <a:pt x="4765777" y="2986431"/>
                  </a:cubicBezTo>
                  <a:cubicBezTo>
                    <a:pt x="4762526" y="3000655"/>
                    <a:pt x="4750334" y="3026055"/>
                    <a:pt x="4729201" y="3062631"/>
                  </a:cubicBezTo>
                  <a:cubicBezTo>
                    <a:pt x="4727169" y="3065882"/>
                    <a:pt x="4726153" y="3068523"/>
                    <a:pt x="4726153" y="3070556"/>
                  </a:cubicBezTo>
                  <a:cubicBezTo>
                    <a:pt x="4726153" y="3072587"/>
                    <a:pt x="4727169" y="3074721"/>
                    <a:pt x="4729201" y="3076956"/>
                  </a:cubicBezTo>
                  <a:cubicBezTo>
                    <a:pt x="4731233" y="3079191"/>
                    <a:pt x="4739564" y="3085491"/>
                    <a:pt x="4754194" y="3095854"/>
                  </a:cubicBezTo>
                  <a:cubicBezTo>
                    <a:pt x="4768825" y="3106217"/>
                    <a:pt x="4780915" y="3114244"/>
                    <a:pt x="4790466" y="3119933"/>
                  </a:cubicBezTo>
                  <a:cubicBezTo>
                    <a:pt x="4800016" y="3125623"/>
                    <a:pt x="4805604" y="3128467"/>
                    <a:pt x="4807230" y="3128467"/>
                  </a:cubicBezTo>
                  <a:cubicBezTo>
                    <a:pt x="4813326" y="3128467"/>
                    <a:pt x="4816374" y="3115260"/>
                    <a:pt x="4816374" y="3088843"/>
                  </a:cubicBezTo>
                  <a:cubicBezTo>
                    <a:pt x="4816374" y="3088031"/>
                    <a:pt x="4816069" y="3079801"/>
                    <a:pt x="4815459" y="3064155"/>
                  </a:cubicBezTo>
                  <a:cubicBezTo>
                    <a:pt x="4814850" y="3048508"/>
                    <a:pt x="4814545" y="3025953"/>
                    <a:pt x="4814545" y="2996489"/>
                  </a:cubicBezTo>
                  <a:cubicBezTo>
                    <a:pt x="4814545" y="2967025"/>
                    <a:pt x="4814951" y="2944165"/>
                    <a:pt x="4815764" y="2927909"/>
                  </a:cubicBezTo>
                  <a:cubicBezTo>
                    <a:pt x="4816577" y="2911653"/>
                    <a:pt x="4816984" y="2893263"/>
                    <a:pt x="4816984" y="2872740"/>
                  </a:cubicBezTo>
                  <a:cubicBezTo>
                    <a:pt x="4816984" y="2852217"/>
                    <a:pt x="4816273" y="2838704"/>
                    <a:pt x="4814850" y="2832202"/>
                  </a:cubicBezTo>
                  <a:cubicBezTo>
                    <a:pt x="4813427" y="2825700"/>
                    <a:pt x="4812716" y="2821229"/>
                    <a:pt x="4812716" y="2818791"/>
                  </a:cubicBezTo>
                  <a:cubicBezTo>
                    <a:pt x="4812716" y="2809444"/>
                    <a:pt x="4817593" y="2804770"/>
                    <a:pt x="4827346" y="2804770"/>
                  </a:cubicBezTo>
                  <a:close/>
                  <a:moveTo>
                    <a:pt x="3002052" y="2801722"/>
                  </a:moveTo>
                  <a:cubicBezTo>
                    <a:pt x="3007538" y="2801722"/>
                    <a:pt x="3016682" y="2804770"/>
                    <a:pt x="3029484" y="2810866"/>
                  </a:cubicBezTo>
                  <a:cubicBezTo>
                    <a:pt x="3042285" y="2816962"/>
                    <a:pt x="3048686" y="2821737"/>
                    <a:pt x="3048686" y="2825191"/>
                  </a:cubicBezTo>
                  <a:cubicBezTo>
                    <a:pt x="3048686" y="2828646"/>
                    <a:pt x="3047061" y="2833218"/>
                    <a:pt x="3043809" y="2838908"/>
                  </a:cubicBezTo>
                  <a:cubicBezTo>
                    <a:pt x="3035681" y="2852725"/>
                    <a:pt x="3028773" y="2876093"/>
                    <a:pt x="3023083" y="2909012"/>
                  </a:cubicBezTo>
                  <a:cubicBezTo>
                    <a:pt x="3019425" y="2930144"/>
                    <a:pt x="3016885" y="2943048"/>
                    <a:pt x="3015463" y="2947721"/>
                  </a:cubicBezTo>
                  <a:cubicBezTo>
                    <a:pt x="3014041" y="2952395"/>
                    <a:pt x="3013329" y="2955747"/>
                    <a:pt x="3013329" y="2957780"/>
                  </a:cubicBezTo>
                  <a:cubicBezTo>
                    <a:pt x="3013329" y="2963063"/>
                    <a:pt x="3015260" y="2970784"/>
                    <a:pt x="3019120" y="2980944"/>
                  </a:cubicBezTo>
                  <a:cubicBezTo>
                    <a:pt x="3022982" y="2991104"/>
                    <a:pt x="3029992" y="3002077"/>
                    <a:pt x="3040152" y="3013863"/>
                  </a:cubicBezTo>
                  <a:cubicBezTo>
                    <a:pt x="3071038" y="3049219"/>
                    <a:pt x="3094812" y="3077464"/>
                    <a:pt x="3111475" y="3098597"/>
                  </a:cubicBezTo>
                  <a:cubicBezTo>
                    <a:pt x="3115945" y="3104693"/>
                    <a:pt x="3121838" y="3110891"/>
                    <a:pt x="3129153" y="3117190"/>
                  </a:cubicBezTo>
                  <a:cubicBezTo>
                    <a:pt x="3136469" y="3123489"/>
                    <a:pt x="3143174" y="3128061"/>
                    <a:pt x="3149270" y="3130906"/>
                  </a:cubicBezTo>
                  <a:cubicBezTo>
                    <a:pt x="3211449" y="3162199"/>
                    <a:pt x="3242539" y="3182722"/>
                    <a:pt x="3242539" y="3192475"/>
                  </a:cubicBezTo>
                  <a:cubicBezTo>
                    <a:pt x="3242539" y="3196133"/>
                    <a:pt x="3238068" y="3198673"/>
                    <a:pt x="3229128" y="3200096"/>
                  </a:cubicBezTo>
                  <a:cubicBezTo>
                    <a:pt x="3220187" y="3201518"/>
                    <a:pt x="3208401" y="3202229"/>
                    <a:pt x="3193771" y="3202229"/>
                  </a:cubicBezTo>
                  <a:cubicBezTo>
                    <a:pt x="3179141" y="3202229"/>
                    <a:pt x="3159125" y="3198876"/>
                    <a:pt x="3133725" y="3192171"/>
                  </a:cubicBezTo>
                  <a:cubicBezTo>
                    <a:pt x="3108325" y="3185465"/>
                    <a:pt x="3094000" y="3180487"/>
                    <a:pt x="3090749" y="3177235"/>
                  </a:cubicBezTo>
                  <a:cubicBezTo>
                    <a:pt x="3087497" y="3173984"/>
                    <a:pt x="3085059" y="3166263"/>
                    <a:pt x="3083433" y="3154071"/>
                  </a:cubicBezTo>
                  <a:cubicBezTo>
                    <a:pt x="3078963" y="3127248"/>
                    <a:pt x="3073680" y="3111399"/>
                    <a:pt x="3067584" y="3106522"/>
                  </a:cubicBezTo>
                  <a:lnTo>
                    <a:pt x="3033446" y="3076651"/>
                  </a:lnTo>
                  <a:cubicBezTo>
                    <a:pt x="3016377" y="3062021"/>
                    <a:pt x="3001137" y="3054706"/>
                    <a:pt x="2987726" y="3054706"/>
                  </a:cubicBezTo>
                  <a:cubicBezTo>
                    <a:pt x="2983662" y="3054706"/>
                    <a:pt x="2980411" y="3055316"/>
                    <a:pt x="2977973" y="3056535"/>
                  </a:cubicBezTo>
                  <a:cubicBezTo>
                    <a:pt x="2975534" y="3057754"/>
                    <a:pt x="2971877" y="3062123"/>
                    <a:pt x="2967000" y="3069641"/>
                  </a:cubicBezTo>
                  <a:cubicBezTo>
                    <a:pt x="2962123" y="3077160"/>
                    <a:pt x="2956840" y="3085186"/>
                    <a:pt x="2951150" y="3093720"/>
                  </a:cubicBezTo>
                  <a:cubicBezTo>
                    <a:pt x="2945460" y="3102255"/>
                    <a:pt x="2940279" y="3110078"/>
                    <a:pt x="2935606" y="3117190"/>
                  </a:cubicBezTo>
                  <a:cubicBezTo>
                    <a:pt x="2930932" y="3124302"/>
                    <a:pt x="2928189" y="3130500"/>
                    <a:pt x="2927376" y="3135783"/>
                  </a:cubicBezTo>
                  <a:cubicBezTo>
                    <a:pt x="2926563" y="3140253"/>
                    <a:pt x="2919756" y="3149397"/>
                    <a:pt x="2906954" y="3163215"/>
                  </a:cubicBezTo>
                  <a:cubicBezTo>
                    <a:pt x="2894153" y="3177032"/>
                    <a:pt x="2880335" y="3188005"/>
                    <a:pt x="2865501" y="3196133"/>
                  </a:cubicBezTo>
                  <a:cubicBezTo>
                    <a:pt x="2850668" y="3204261"/>
                    <a:pt x="2840203" y="3208325"/>
                    <a:pt x="2834107" y="3208325"/>
                  </a:cubicBezTo>
                  <a:cubicBezTo>
                    <a:pt x="2828011" y="3208325"/>
                    <a:pt x="2824963" y="3205887"/>
                    <a:pt x="2824963" y="3201010"/>
                  </a:cubicBezTo>
                  <a:cubicBezTo>
                    <a:pt x="2824963" y="3197352"/>
                    <a:pt x="2829332" y="3188920"/>
                    <a:pt x="2838069" y="3175712"/>
                  </a:cubicBezTo>
                  <a:cubicBezTo>
                    <a:pt x="2846807" y="3162503"/>
                    <a:pt x="2866009" y="3137815"/>
                    <a:pt x="2895677" y="3101645"/>
                  </a:cubicBezTo>
                  <a:cubicBezTo>
                    <a:pt x="2913152" y="3080512"/>
                    <a:pt x="2931440" y="3038145"/>
                    <a:pt x="2950541" y="2974543"/>
                  </a:cubicBezTo>
                  <a:cubicBezTo>
                    <a:pt x="2969642" y="2910942"/>
                    <a:pt x="2983053" y="2858618"/>
                    <a:pt x="2990774" y="2817572"/>
                  </a:cubicBezTo>
                  <a:cubicBezTo>
                    <a:pt x="2992806" y="2807005"/>
                    <a:pt x="2996565" y="2801722"/>
                    <a:pt x="3002052" y="2801722"/>
                  </a:cubicBezTo>
                  <a:close/>
                  <a:moveTo>
                    <a:pt x="366370" y="2778557"/>
                  </a:moveTo>
                  <a:cubicBezTo>
                    <a:pt x="368809" y="2778557"/>
                    <a:pt x="372669" y="2780894"/>
                    <a:pt x="377953" y="2785567"/>
                  </a:cubicBezTo>
                  <a:cubicBezTo>
                    <a:pt x="383236" y="2790241"/>
                    <a:pt x="388112" y="2793797"/>
                    <a:pt x="392583" y="2796235"/>
                  </a:cubicBezTo>
                  <a:cubicBezTo>
                    <a:pt x="397053" y="2798674"/>
                    <a:pt x="399289" y="2801112"/>
                    <a:pt x="399289" y="2803551"/>
                  </a:cubicBezTo>
                  <a:cubicBezTo>
                    <a:pt x="399289" y="2805989"/>
                    <a:pt x="397561" y="2808732"/>
                    <a:pt x="394107" y="2811780"/>
                  </a:cubicBezTo>
                  <a:cubicBezTo>
                    <a:pt x="390653" y="2814828"/>
                    <a:pt x="384861" y="2821432"/>
                    <a:pt x="376734" y="2831592"/>
                  </a:cubicBezTo>
                  <a:cubicBezTo>
                    <a:pt x="368605" y="2841752"/>
                    <a:pt x="363627" y="2848153"/>
                    <a:pt x="361798" y="2850795"/>
                  </a:cubicBezTo>
                  <a:cubicBezTo>
                    <a:pt x="359969" y="2853436"/>
                    <a:pt x="359055" y="2855875"/>
                    <a:pt x="359055" y="2858110"/>
                  </a:cubicBezTo>
                  <a:cubicBezTo>
                    <a:pt x="359055" y="2860345"/>
                    <a:pt x="360579" y="2861463"/>
                    <a:pt x="363627" y="2861463"/>
                  </a:cubicBezTo>
                  <a:cubicBezTo>
                    <a:pt x="366675" y="2861463"/>
                    <a:pt x="372771" y="2860650"/>
                    <a:pt x="381915" y="2859024"/>
                  </a:cubicBezTo>
                  <a:cubicBezTo>
                    <a:pt x="391059" y="2857399"/>
                    <a:pt x="398577" y="2855672"/>
                    <a:pt x="404470" y="2853843"/>
                  </a:cubicBezTo>
                  <a:cubicBezTo>
                    <a:pt x="410363" y="2852014"/>
                    <a:pt x="414732" y="2851099"/>
                    <a:pt x="417576" y="2851099"/>
                  </a:cubicBezTo>
                  <a:cubicBezTo>
                    <a:pt x="424079" y="2851099"/>
                    <a:pt x="429362" y="2855062"/>
                    <a:pt x="433426" y="2862987"/>
                  </a:cubicBezTo>
                  <a:cubicBezTo>
                    <a:pt x="437490" y="2870912"/>
                    <a:pt x="439522" y="2877008"/>
                    <a:pt x="439522" y="2881275"/>
                  </a:cubicBezTo>
                  <a:cubicBezTo>
                    <a:pt x="439522" y="2885542"/>
                    <a:pt x="434137" y="2888082"/>
                    <a:pt x="423368" y="2888895"/>
                  </a:cubicBezTo>
                  <a:cubicBezTo>
                    <a:pt x="412598" y="2889708"/>
                    <a:pt x="400812" y="2891739"/>
                    <a:pt x="388011" y="2894991"/>
                  </a:cubicBezTo>
                  <a:cubicBezTo>
                    <a:pt x="375209" y="2898242"/>
                    <a:pt x="367589" y="2900579"/>
                    <a:pt x="365151" y="2902001"/>
                  </a:cubicBezTo>
                  <a:cubicBezTo>
                    <a:pt x="362713" y="2903424"/>
                    <a:pt x="361493" y="2905354"/>
                    <a:pt x="361493" y="2907792"/>
                  </a:cubicBezTo>
                  <a:cubicBezTo>
                    <a:pt x="361493" y="2913482"/>
                    <a:pt x="365760" y="2921102"/>
                    <a:pt x="374295" y="2930652"/>
                  </a:cubicBezTo>
                  <a:cubicBezTo>
                    <a:pt x="382829" y="2940203"/>
                    <a:pt x="387096" y="2948635"/>
                    <a:pt x="387096" y="2955951"/>
                  </a:cubicBezTo>
                  <a:cubicBezTo>
                    <a:pt x="387096" y="2963266"/>
                    <a:pt x="383439" y="2966924"/>
                    <a:pt x="376124" y="2966924"/>
                  </a:cubicBezTo>
                  <a:cubicBezTo>
                    <a:pt x="368809" y="2966924"/>
                    <a:pt x="359360" y="2964587"/>
                    <a:pt x="347777" y="2959913"/>
                  </a:cubicBezTo>
                  <a:cubicBezTo>
                    <a:pt x="336195" y="2955240"/>
                    <a:pt x="328981" y="2951480"/>
                    <a:pt x="326136" y="2948635"/>
                  </a:cubicBezTo>
                  <a:cubicBezTo>
                    <a:pt x="323292" y="2945791"/>
                    <a:pt x="321057" y="2939288"/>
                    <a:pt x="319431" y="2929128"/>
                  </a:cubicBezTo>
                  <a:cubicBezTo>
                    <a:pt x="318212" y="2921813"/>
                    <a:pt x="315367" y="2918156"/>
                    <a:pt x="310896" y="2918156"/>
                  </a:cubicBezTo>
                  <a:cubicBezTo>
                    <a:pt x="303175" y="2918156"/>
                    <a:pt x="295657" y="2920797"/>
                    <a:pt x="288341" y="2926080"/>
                  </a:cubicBezTo>
                  <a:cubicBezTo>
                    <a:pt x="271273" y="2938679"/>
                    <a:pt x="258064" y="2944978"/>
                    <a:pt x="248717" y="2944978"/>
                  </a:cubicBezTo>
                  <a:cubicBezTo>
                    <a:pt x="245873" y="2944978"/>
                    <a:pt x="244450" y="2943555"/>
                    <a:pt x="244450" y="2940711"/>
                  </a:cubicBezTo>
                  <a:cubicBezTo>
                    <a:pt x="244450" y="2937866"/>
                    <a:pt x="249936" y="2930144"/>
                    <a:pt x="260909" y="2917546"/>
                  </a:cubicBezTo>
                  <a:cubicBezTo>
                    <a:pt x="262535" y="2915514"/>
                    <a:pt x="263348" y="2913685"/>
                    <a:pt x="263348" y="2912059"/>
                  </a:cubicBezTo>
                  <a:cubicBezTo>
                    <a:pt x="263348" y="2907183"/>
                    <a:pt x="259182" y="2904744"/>
                    <a:pt x="250851" y="2904744"/>
                  </a:cubicBezTo>
                  <a:cubicBezTo>
                    <a:pt x="242520" y="2904744"/>
                    <a:pt x="232157" y="2907284"/>
                    <a:pt x="219761" y="2912364"/>
                  </a:cubicBezTo>
                  <a:cubicBezTo>
                    <a:pt x="207366" y="2917444"/>
                    <a:pt x="199645" y="2920899"/>
                    <a:pt x="196596" y="2922727"/>
                  </a:cubicBezTo>
                  <a:cubicBezTo>
                    <a:pt x="193548" y="2924556"/>
                    <a:pt x="192025" y="2926791"/>
                    <a:pt x="192025" y="2929433"/>
                  </a:cubicBezTo>
                  <a:cubicBezTo>
                    <a:pt x="192025" y="2932075"/>
                    <a:pt x="193548" y="2935427"/>
                    <a:pt x="196596" y="2939491"/>
                  </a:cubicBezTo>
                  <a:cubicBezTo>
                    <a:pt x="199645" y="2943555"/>
                    <a:pt x="204318" y="2946400"/>
                    <a:pt x="210617" y="2948026"/>
                  </a:cubicBezTo>
                  <a:cubicBezTo>
                    <a:pt x="216916" y="2949652"/>
                    <a:pt x="220067" y="2953309"/>
                    <a:pt x="220067" y="2958999"/>
                  </a:cubicBezTo>
                  <a:cubicBezTo>
                    <a:pt x="220067" y="2964688"/>
                    <a:pt x="215291" y="2969260"/>
                    <a:pt x="205741" y="2972715"/>
                  </a:cubicBezTo>
                  <a:cubicBezTo>
                    <a:pt x="196190" y="2976169"/>
                    <a:pt x="187961" y="2977896"/>
                    <a:pt x="181052" y="2977896"/>
                  </a:cubicBezTo>
                  <a:cubicBezTo>
                    <a:pt x="174143" y="2977896"/>
                    <a:pt x="169063" y="2975864"/>
                    <a:pt x="165812" y="2971800"/>
                  </a:cubicBezTo>
                  <a:cubicBezTo>
                    <a:pt x="162561" y="2967736"/>
                    <a:pt x="159817" y="2962250"/>
                    <a:pt x="157582" y="2955341"/>
                  </a:cubicBezTo>
                  <a:cubicBezTo>
                    <a:pt x="155347" y="2948432"/>
                    <a:pt x="152502" y="2944064"/>
                    <a:pt x="149048" y="2942235"/>
                  </a:cubicBezTo>
                  <a:cubicBezTo>
                    <a:pt x="145593" y="2940406"/>
                    <a:pt x="142342" y="2939491"/>
                    <a:pt x="139294" y="2939491"/>
                  </a:cubicBezTo>
                  <a:cubicBezTo>
                    <a:pt x="136246" y="2939491"/>
                    <a:pt x="132080" y="2941524"/>
                    <a:pt x="126797" y="2945588"/>
                  </a:cubicBezTo>
                  <a:cubicBezTo>
                    <a:pt x="108916" y="2959405"/>
                    <a:pt x="95708" y="2968549"/>
                    <a:pt x="87173" y="2973019"/>
                  </a:cubicBezTo>
                  <a:cubicBezTo>
                    <a:pt x="78639" y="2977490"/>
                    <a:pt x="70003" y="2979725"/>
                    <a:pt x="61265" y="2979725"/>
                  </a:cubicBezTo>
                  <a:cubicBezTo>
                    <a:pt x="52528" y="2979725"/>
                    <a:pt x="48159" y="2977591"/>
                    <a:pt x="48159" y="2973324"/>
                  </a:cubicBezTo>
                  <a:cubicBezTo>
                    <a:pt x="48159" y="2969057"/>
                    <a:pt x="52121" y="2963672"/>
                    <a:pt x="60046" y="2957170"/>
                  </a:cubicBezTo>
                  <a:cubicBezTo>
                    <a:pt x="67971" y="2950668"/>
                    <a:pt x="78029" y="2940812"/>
                    <a:pt x="90222" y="2927604"/>
                  </a:cubicBezTo>
                  <a:cubicBezTo>
                    <a:pt x="102413" y="2914396"/>
                    <a:pt x="114910" y="2894178"/>
                    <a:pt x="127712" y="2866949"/>
                  </a:cubicBezTo>
                  <a:cubicBezTo>
                    <a:pt x="140513" y="2839720"/>
                    <a:pt x="147930" y="2822956"/>
                    <a:pt x="149962" y="2816657"/>
                  </a:cubicBezTo>
                  <a:cubicBezTo>
                    <a:pt x="151994" y="2810358"/>
                    <a:pt x="156058" y="2807208"/>
                    <a:pt x="162154" y="2807208"/>
                  </a:cubicBezTo>
                  <a:cubicBezTo>
                    <a:pt x="171501" y="2807208"/>
                    <a:pt x="181357" y="2810663"/>
                    <a:pt x="191720" y="2817572"/>
                  </a:cubicBezTo>
                  <a:cubicBezTo>
                    <a:pt x="202083" y="2824480"/>
                    <a:pt x="207264" y="2829967"/>
                    <a:pt x="207264" y="2834031"/>
                  </a:cubicBezTo>
                  <a:cubicBezTo>
                    <a:pt x="207264" y="2836063"/>
                    <a:pt x="204420" y="2838704"/>
                    <a:pt x="198730" y="2841956"/>
                  </a:cubicBezTo>
                  <a:cubicBezTo>
                    <a:pt x="193041" y="2845207"/>
                    <a:pt x="186132" y="2851912"/>
                    <a:pt x="178004" y="2862072"/>
                  </a:cubicBezTo>
                  <a:cubicBezTo>
                    <a:pt x="169876" y="2872232"/>
                    <a:pt x="165812" y="2878836"/>
                    <a:pt x="165812" y="2881884"/>
                  </a:cubicBezTo>
                  <a:cubicBezTo>
                    <a:pt x="165812" y="2884932"/>
                    <a:pt x="166929" y="2886456"/>
                    <a:pt x="169165" y="2886456"/>
                  </a:cubicBezTo>
                  <a:cubicBezTo>
                    <a:pt x="171400" y="2886456"/>
                    <a:pt x="173736" y="2885644"/>
                    <a:pt x="176175" y="2884018"/>
                  </a:cubicBezTo>
                  <a:cubicBezTo>
                    <a:pt x="182271" y="2879954"/>
                    <a:pt x="192837" y="2875788"/>
                    <a:pt x="207874" y="2871521"/>
                  </a:cubicBezTo>
                  <a:cubicBezTo>
                    <a:pt x="222911" y="2867254"/>
                    <a:pt x="231953" y="2864104"/>
                    <a:pt x="235001" y="2862072"/>
                  </a:cubicBezTo>
                  <a:cubicBezTo>
                    <a:pt x="238049" y="2860040"/>
                    <a:pt x="240793" y="2859024"/>
                    <a:pt x="243231" y="2859024"/>
                  </a:cubicBezTo>
                  <a:cubicBezTo>
                    <a:pt x="248920" y="2859024"/>
                    <a:pt x="257455" y="2869388"/>
                    <a:pt x="268834" y="2890114"/>
                  </a:cubicBezTo>
                  <a:cubicBezTo>
                    <a:pt x="270866" y="2894178"/>
                    <a:pt x="272898" y="2896210"/>
                    <a:pt x="274930" y="2896210"/>
                  </a:cubicBezTo>
                  <a:cubicBezTo>
                    <a:pt x="278994" y="2896210"/>
                    <a:pt x="293015" y="2879852"/>
                    <a:pt x="316993" y="2847137"/>
                  </a:cubicBezTo>
                  <a:cubicBezTo>
                    <a:pt x="340970" y="2814422"/>
                    <a:pt x="354584" y="2794813"/>
                    <a:pt x="357836" y="2788311"/>
                  </a:cubicBezTo>
                  <a:cubicBezTo>
                    <a:pt x="361087" y="2781808"/>
                    <a:pt x="363932" y="2778557"/>
                    <a:pt x="366370" y="2778557"/>
                  </a:cubicBezTo>
                  <a:close/>
                  <a:moveTo>
                    <a:pt x="2054810" y="2759659"/>
                  </a:moveTo>
                  <a:cubicBezTo>
                    <a:pt x="2062125" y="2759659"/>
                    <a:pt x="2071675" y="2767280"/>
                    <a:pt x="2083461" y="2782520"/>
                  </a:cubicBezTo>
                  <a:cubicBezTo>
                    <a:pt x="2095246" y="2797759"/>
                    <a:pt x="2101139" y="2808021"/>
                    <a:pt x="2101139" y="2813304"/>
                  </a:cubicBezTo>
                  <a:cubicBezTo>
                    <a:pt x="2101139" y="2818588"/>
                    <a:pt x="2099209" y="2823160"/>
                    <a:pt x="2095348" y="2827020"/>
                  </a:cubicBezTo>
                  <a:cubicBezTo>
                    <a:pt x="2091487" y="2830881"/>
                    <a:pt x="2087017" y="2832812"/>
                    <a:pt x="2081937" y="2832812"/>
                  </a:cubicBezTo>
                  <a:cubicBezTo>
                    <a:pt x="2076857" y="2832812"/>
                    <a:pt x="2068119" y="2830271"/>
                    <a:pt x="2055724" y="2825191"/>
                  </a:cubicBezTo>
                  <a:cubicBezTo>
                    <a:pt x="2043329" y="2820112"/>
                    <a:pt x="2037131" y="2814117"/>
                    <a:pt x="2037131" y="2807208"/>
                  </a:cubicBezTo>
                  <a:cubicBezTo>
                    <a:pt x="2037131" y="2805176"/>
                    <a:pt x="2037944" y="2801112"/>
                    <a:pt x="2039570" y="2795016"/>
                  </a:cubicBezTo>
                  <a:cubicBezTo>
                    <a:pt x="2041195" y="2788920"/>
                    <a:pt x="2042211" y="2783027"/>
                    <a:pt x="2042618" y="2777338"/>
                  </a:cubicBezTo>
                  <a:cubicBezTo>
                    <a:pt x="2043837" y="2765552"/>
                    <a:pt x="2047901" y="2759659"/>
                    <a:pt x="2054810" y="2759659"/>
                  </a:cubicBezTo>
                  <a:close/>
                  <a:moveTo>
                    <a:pt x="5684978" y="2754173"/>
                  </a:moveTo>
                  <a:cubicBezTo>
                    <a:pt x="5688026" y="2754173"/>
                    <a:pt x="5694731" y="2756104"/>
                    <a:pt x="5705094" y="2759964"/>
                  </a:cubicBezTo>
                  <a:cubicBezTo>
                    <a:pt x="5715457" y="2763825"/>
                    <a:pt x="5720638" y="2766873"/>
                    <a:pt x="5720638" y="2769108"/>
                  </a:cubicBezTo>
                  <a:cubicBezTo>
                    <a:pt x="5720638" y="2771344"/>
                    <a:pt x="5720030" y="2773680"/>
                    <a:pt x="5718810" y="2776119"/>
                  </a:cubicBezTo>
                  <a:cubicBezTo>
                    <a:pt x="5713933" y="2786685"/>
                    <a:pt x="5711495" y="2798674"/>
                    <a:pt x="5711495" y="2812085"/>
                  </a:cubicBezTo>
                  <a:cubicBezTo>
                    <a:pt x="5711495" y="2818588"/>
                    <a:pt x="5712410" y="2823058"/>
                    <a:pt x="5714238" y="2825496"/>
                  </a:cubicBezTo>
                  <a:cubicBezTo>
                    <a:pt x="5716067" y="2827935"/>
                    <a:pt x="5718810" y="2829154"/>
                    <a:pt x="5722468" y="2829154"/>
                  </a:cubicBezTo>
                  <a:lnTo>
                    <a:pt x="5751118" y="2823667"/>
                  </a:lnTo>
                  <a:cubicBezTo>
                    <a:pt x="5761685" y="2822042"/>
                    <a:pt x="5768188" y="2820721"/>
                    <a:pt x="5770626" y="2819705"/>
                  </a:cubicBezTo>
                  <a:cubicBezTo>
                    <a:pt x="5773064" y="2818689"/>
                    <a:pt x="5775502" y="2818181"/>
                    <a:pt x="5777941" y="2818181"/>
                  </a:cubicBezTo>
                  <a:cubicBezTo>
                    <a:pt x="5786476" y="2818181"/>
                    <a:pt x="5790743" y="2825903"/>
                    <a:pt x="5790743" y="2841346"/>
                  </a:cubicBezTo>
                  <a:cubicBezTo>
                    <a:pt x="5790743" y="2845816"/>
                    <a:pt x="5788610" y="2850185"/>
                    <a:pt x="5784342" y="2854452"/>
                  </a:cubicBezTo>
                  <a:cubicBezTo>
                    <a:pt x="5780074" y="2858720"/>
                    <a:pt x="5772353" y="2864409"/>
                    <a:pt x="5761178" y="2871521"/>
                  </a:cubicBezTo>
                  <a:cubicBezTo>
                    <a:pt x="5750002" y="2878633"/>
                    <a:pt x="5740654" y="2883916"/>
                    <a:pt x="5733136" y="2887371"/>
                  </a:cubicBezTo>
                  <a:cubicBezTo>
                    <a:pt x="5725618" y="2890825"/>
                    <a:pt x="5720842" y="2893975"/>
                    <a:pt x="5718810" y="2896820"/>
                  </a:cubicBezTo>
                  <a:cubicBezTo>
                    <a:pt x="5716778" y="2899664"/>
                    <a:pt x="5716067" y="2903728"/>
                    <a:pt x="5716676" y="2909012"/>
                  </a:cubicBezTo>
                  <a:cubicBezTo>
                    <a:pt x="5717286" y="2914295"/>
                    <a:pt x="5717590" y="2921102"/>
                    <a:pt x="5717590" y="2929433"/>
                  </a:cubicBezTo>
                  <a:cubicBezTo>
                    <a:pt x="5717590" y="2937764"/>
                    <a:pt x="5716574" y="2948432"/>
                    <a:pt x="5714543" y="2961437"/>
                  </a:cubicBezTo>
                  <a:lnTo>
                    <a:pt x="5709666" y="2994356"/>
                  </a:lnTo>
                  <a:cubicBezTo>
                    <a:pt x="5709666" y="2998826"/>
                    <a:pt x="5712206" y="3001061"/>
                    <a:pt x="5717286" y="3001061"/>
                  </a:cubicBezTo>
                  <a:cubicBezTo>
                    <a:pt x="5722366" y="3001061"/>
                    <a:pt x="5727852" y="3000248"/>
                    <a:pt x="5733746" y="2998623"/>
                  </a:cubicBezTo>
                  <a:cubicBezTo>
                    <a:pt x="5739638" y="2996997"/>
                    <a:pt x="5748782" y="2995575"/>
                    <a:pt x="5761178" y="2994356"/>
                  </a:cubicBezTo>
                  <a:cubicBezTo>
                    <a:pt x="5773572" y="2993136"/>
                    <a:pt x="5787695" y="2989072"/>
                    <a:pt x="5803544" y="2982164"/>
                  </a:cubicBezTo>
                  <a:cubicBezTo>
                    <a:pt x="5807202" y="2980538"/>
                    <a:pt x="5810656" y="2979725"/>
                    <a:pt x="5813908" y="2979725"/>
                  </a:cubicBezTo>
                  <a:cubicBezTo>
                    <a:pt x="5820410" y="2979725"/>
                    <a:pt x="5827420" y="2984602"/>
                    <a:pt x="5834938" y="2994356"/>
                  </a:cubicBezTo>
                  <a:cubicBezTo>
                    <a:pt x="5842456" y="3004109"/>
                    <a:pt x="5846216" y="3012440"/>
                    <a:pt x="5846216" y="3019349"/>
                  </a:cubicBezTo>
                  <a:cubicBezTo>
                    <a:pt x="5846216" y="3026258"/>
                    <a:pt x="5844692" y="3029712"/>
                    <a:pt x="5841644" y="3029712"/>
                  </a:cubicBezTo>
                  <a:cubicBezTo>
                    <a:pt x="5838596" y="3029712"/>
                    <a:pt x="5834938" y="3029204"/>
                    <a:pt x="5830672" y="3028188"/>
                  </a:cubicBezTo>
                  <a:cubicBezTo>
                    <a:pt x="5826404" y="3027172"/>
                    <a:pt x="5820614" y="3026664"/>
                    <a:pt x="5813298" y="3026664"/>
                  </a:cubicBezTo>
                  <a:cubicBezTo>
                    <a:pt x="5805983" y="3026664"/>
                    <a:pt x="5795518" y="3028595"/>
                    <a:pt x="5781904" y="3032456"/>
                  </a:cubicBezTo>
                  <a:cubicBezTo>
                    <a:pt x="5768289" y="3036316"/>
                    <a:pt x="5755284" y="3039669"/>
                    <a:pt x="5742889" y="3042514"/>
                  </a:cubicBezTo>
                  <a:cubicBezTo>
                    <a:pt x="5730494" y="3045359"/>
                    <a:pt x="5723890" y="3047188"/>
                    <a:pt x="5723078" y="3048000"/>
                  </a:cubicBezTo>
                  <a:cubicBezTo>
                    <a:pt x="5722264" y="3048813"/>
                    <a:pt x="5721858" y="3049727"/>
                    <a:pt x="5721858" y="3050743"/>
                  </a:cubicBezTo>
                  <a:cubicBezTo>
                    <a:pt x="5721858" y="3051760"/>
                    <a:pt x="5722264" y="3052979"/>
                    <a:pt x="5723078" y="3054401"/>
                  </a:cubicBezTo>
                  <a:cubicBezTo>
                    <a:pt x="5723890" y="3055824"/>
                    <a:pt x="5726328" y="3057957"/>
                    <a:pt x="5730392" y="3060802"/>
                  </a:cubicBezTo>
                  <a:lnTo>
                    <a:pt x="5815127" y="3131516"/>
                  </a:lnTo>
                  <a:cubicBezTo>
                    <a:pt x="5827318" y="3142082"/>
                    <a:pt x="5838901" y="3150108"/>
                    <a:pt x="5849874" y="3155595"/>
                  </a:cubicBezTo>
                  <a:cubicBezTo>
                    <a:pt x="5860847" y="3161081"/>
                    <a:pt x="5874664" y="3165856"/>
                    <a:pt x="5891327" y="3169920"/>
                  </a:cubicBezTo>
                  <a:cubicBezTo>
                    <a:pt x="5907989" y="3173984"/>
                    <a:pt x="5925160" y="3179369"/>
                    <a:pt x="5942838" y="3186075"/>
                  </a:cubicBezTo>
                  <a:cubicBezTo>
                    <a:pt x="5960516" y="3192780"/>
                    <a:pt x="5969356" y="3199181"/>
                    <a:pt x="5969356" y="3205277"/>
                  </a:cubicBezTo>
                  <a:cubicBezTo>
                    <a:pt x="5969356" y="3210154"/>
                    <a:pt x="5962040" y="3214116"/>
                    <a:pt x="5947410" y="3217164"/>
                  </a:cubicBezTo>
                  <a:cubicBezTo>
                    <a:pt x="5932780" y="3220212"/>
                    <a:pt x="5918759" y="3221736"/>
                    <a:pt x="5905348" y="3221736"/>
                  </a:cubicBezTo>
                  <a:cubicBezTo>
                    <a:pt x="5891936" y="3221736"/>
                    <a:pt x="5876188" y="3221228"/>
                    <a:pt x="5858104" y="3220212"/>
                  </a:cubicBezTo>
                  <a:cubicBezTo>
                    <a:pt x="5840018" y="3219196"/>
                    <a:pt x="5829554" y="3218485"/>
                    <a:pt x="5826710" y="3218079"/>
                  </a:cubicBezTo>
                  <a:cubicBezTo>
                    <a:pt x="5823864" y="3217672"/>
                    <a:pt x="5821730" y="3216656"/>
                    <a:pt x="5820308" y="3215031"/>
                  </a:cubicBezTo>
                  <a:cubicBezTo>
                    <a:pt x="5818886" y="3213405"/>
                    <a:pt x="5817768" y="3210560"/>
                    <a:pt x="5816956" y="3206496"/>
                  </a:cubicBezTo>
                  <a:cubicBezTo>
                    <a:pt x="5815736" y="3196743"/>
                    <a:pt x="5808828" y="3182925"/>
                    <a:pt x="5796230" y="3165043"/>
                  </a:cubicBezTo>
                  <a:cubicBezTo>
                    <a:pt x="5783630" y="3147162"/>
                    <a:pt x="5768289" y="3131617"/>
                    <a:pt x="5750204" y="3118409"/>
                  </a:cubicBezTo>
                  <a:cubicBezTo>
                    <a:pt x="5732120" y="3105201"/>
                    <a:pt x="5720638" y="3098597"/>
                    <a:pt x="5715762" y="3098597"/>
                  </a:cubicBezTo>
                  <a:cubicBezTo>
                    <a:pt x="5713324" y="3098597"/>
                    <a:pt x="5712104" y="3101645"/>
                    <a:pt x="5712104" y="3107741"/>
                  </a:cubicBezTo>
                  <a:cubicBezTo>
                    <a:pt x="5712104" y="3129280"/>
                    <a:pt x="5712714" y="3158744"/>
                    <a:pt x="5713933" y="3196133"/>
                  </a:cubicBezTo>
                  <a:cubicBezTo>
                    <a:pt x="5715152" y="3233522"/>
                    <a:pt x="5715864" y="3254858"/>
                    <a:pt x="5716067" y="3260141"/>
                  </a:cubicBezTo>
                  <a:cubicBezTo>
                    <a:pt x="5716270" y="3265424"/>
                    <a:pt x="5717083" y="3270708"/>
                    <a:pt x="5718505" y="3275991"/>
                  </a:cubicBezTo>
                  <a:cubicBezTo>
                    <a:pt x="5719928" y="3281274"/>
                    <a:pt x="5720638" y="3285338"/>
                    <a:pt x="5720638" y="3288183"/>
                  </a:cubicBezTo>
                  <a:cubicBezTo>
                    <a:pt x="5720638" y="3294279"/>
                    <a:pt x="5717998" y="3297327"/>
                    <a:pt x="5712714" y="3297327"/>
                  </a:cubicBezTo>
                  <a:cubicBezTo>
                    <a:pt x="5711495" y="3297327"/>
                    <a:pt x="5708752" y="3296717"/>
                    <a:pt x="5704485" y="3295498"/>
                  </a:cubicBezTo>
                  <a:cubicBezTo>
                    <a:pt x="5700217" y="3294279"/>
                    <a:pt x="5693004" y="3293059"/>
                    <a:pt x="5682844" y="3291840"/>
                  </a:cubicBezTo>
                  <a:cubicBezTo>
                    <a:pt x="5660898" y="3289402"/>
                    <a:pt x="5639461" y="3281274"/>
                    <a:pt x="5618531" y="3267456"/>
                  </a:cubicBezTo>
                  <a:cubicBezTo>
                    <a:pt x="5597602" y="3253639"/>
                    <a:pt x="5587137" y="3244088"/>
                    <a:pt x="5587137" y="3238805"/>
                  </a:cubicBezTo>
                  <a:cubicBezTo>
                    <a:pt x="5587137" y="3236367"/>
                    <a:pt x="5589168" y="3235148"/>
                    <a:pt x="5593233" y="3235148"/>
                  </a:cubicBezTo>
                  <a:cubicBezTo>
                    <a:pt x="5597297" y="3235148"/>
                    <a:pt x="5605120" y="3236163"/>
                    <a:pt x="5616702" y="3238196"/>
                  </a:cubicBezTo>
                  <a:cubicBezTo>
                    <a:pt x="5628285" y="3240227"/>
                    <a:pt x="5638343" y="3241243"/>
                    <a:pt x="5646878" y="3241243"/>
                  </a:cubicBezTo>
                  <a:cubicBezTo>
                    <a:pt x="5655412" y="3241243"/>
                    <a:pt x="5660594" y="3239110"/>
                    <a:pt x="5662422" y="3234843"/>
                  </a:cubicBezTo>
                  <a:cubicBezTo>
                    <a:pt x="5664251" y="3230575"/>
                    <a:pt x="5664963" y="3225496"/>
                    <a:pt x="5664556" y="3219603"/>
                  </a:cubicBezTo>
                  <a:cubicBezTo>
                    <a:pt x="5664149" y="3213710"/>
                    <a:pt x="5663946" y="3199283"/>
                    <a:pt x="5663946" y="3176321"/>
                  </a:cubicBezTo>
                  <a:cubicBezTo>
                    <a:pt x="5663946" y="3153360"/>
                    <a:pt x="5664556" y="3137713"/>
                    <a:pt x="5665775" y="3129382"/>
                  </a:cubicBezTo>
                  <a:cubicBezTo>
                    <a:pt x="5666994" y="3121051"/>
                    <a:pt x="5667604" y="3113736"/>
                    <a:pt x="5667604" y="3107436"/>
                  </a:cubicBezTo>
                  <a:cubicBezTo>
                    <a:pt x="5667604" y="3101137"/>
                    <a:pt x="5666385" y="3097988"/>
                    <a:pt x="5663946" y="3097988"/>
                  </a:cubicBezTo>
                  <a:cubicBezTo>
                    <a:pt x="5661508" y="3097988"/>
                    <a:pt x="5659069" y="3099105"/>
                    <a:pt x="5656631" y="3101340"/>
                  </a:cubicBezTo>
                  <a:cubicBezTo>
                    <a:pt x="5654193" y="3103576"/>
                    <a:pt x="5648198" y="3110078"/>
                    <a:pt x="5638648" y="3120848"/>
                  </a:cubicBezTo>
                  <a:cubicBezTo>
                    <a:pt x="5629097" y="3131617"/>
                    <a:pt x="5622900" y="3139644"/>
                    <a:pt x="5620055" y="3144927"/>
                  </a:cubicBezTo>
                  <a:cubicBezTo>
                    <a:pt x="5617210" y="3150210"/>
                    <a:pt x="5612130" y="3156103"/>
                    <a:pt x="5604815" y="3162605"/>
                  </a:cubicBezTo>
                  <a:cubicBezTo>
                    <a:pt x="5586120" y="3179674"/>
                    <a:pt x="5564784" y="3202636"/>
                    <a:pt x="5540807" y="3231490"/>
                  </a:cubicBezTo>
                  <a:cubicBezTo>
                    <a:pt x="5529021" y="3244495"/>
                    <a:pt x="5512968" y="3250997"/>
                    <a:pt x="5492649" y="3250997"/>
                  </a:cubicBezTo>
                  <a:cubicBezTo>
                    <a:pt x="5484521" y="3250997"/>
                    <a:pt x="5476291" y="3249981"/>
                    <a:pt x="5467960" y="3247949"/>
                  </a:cubicBezTo>
                  <a:cubicBezTo>
                    <a:pt x="5459629" y="3245917"/>
                    <a:pt x="5455463" y="3243276"/>
                    <a:pt x="5455463" y="3240024"/>
                  </a:cubicBezTo>
                  <a:cubicBezTo>
                    <a:pt x="5455463" y="3236773"/>
                    <a:pt x="5459120" y="3233522"/>
                    <a:pt x="5466436" y="3230271"/>
                  </a:cubicBezTo>
                  <a:cubicBezTo>
                    <a:pt x="5488788" y="3220517"/>
                    <a:pt x="5506365" y="3210255"/>
                    <a:pt x="5519166" y="3199486"/>
                  </a:cubicBezTo>
                  <a:cubicBezTo>
                    <a:pt x="5531968" y="3188716"/>
                    <a:pt x="5548834" y="3172054"/>
                    <a:pt x="5569763" y="3149499"/>
                  </a:cubicBezTo>
                  <a:cubicBezTo>
                    <a:pt x="5590693" y="3126943"/>
                    <a:pt x="5604917" y="3110180"/>
                    <a:pt x="5612435" y="3099207"/>
                  </a:cubicBezTo>
                  <a:cubicBezTo>
                    <a:pt x="5619953" y="3088234"/>
                    <a:pt x="5623713" y="3079293"/>
                    <a:pt x="5623713" y="3072384"/>
                  </a:cubicBezTo>
                  <a:cubicBezTo>
                    <a:pt x="5623713" y="3065476"/>
                    <a:pt x="5622087" y="3062021"/>
                    <a:pt x="5618836" y="3062021"/>
                  </a:cubicBezTo>
                  <a:cubicBezTo>
                    <a:pt x="5613147" y="3062021"/>
                    <a:pt x="5598719" y="3065679"/>
                    <a:pt x="5575554" y="3072994"/>
                  </a:cubicBezTo>
                  <a:cubicBezTo>
                    <a:pt x="5552389" y="3080309"/>
                    <a:pt x="5536947" y="3086202"/>
                    <a:pt x="5529224" y="3090672"/>
                  </a:cubicBezTo>
                  <a:cubicBezTo>
                    <a:pt x="5521503" y="3095143"/>
                    <a:pt x="5515814" y="3097378"/>
                    <a:pt x="5512156" y="3097378"/>
                  </a:cubicBezTo>
                  <a:cubicBezTo>
                    <a:pt x="5508498" y="3097378"/>
                    <a:pt x="5504637" y="3093822"/>
                    <a:pt x="5500573" y="3086710"/>
                  </a:cubicBezTo>
                  <a:cubicBezTo>
                    <a:pt x="5496509" y="3079598"/>
                    <a:pt x="5494478" y="3074213"/>
                    <a:pt x="5494478" y="3070556"/>
                  </a:cubicBezTo>
                  <a:cubicBezTo>
                    <a:pt x="5494478" y="3064459"/>
                    <a:pt x="5497729" y="3061310"/>
                    <a:pt x="5504231" y="3061107"/>
                  </a:cubicBezTo>
                  <a:cubicBezTo>
                    <a:pt x="5510734" y="3060904"/>
                    <a:pt x="5520284" y="3058770"/>
                    <a:pt x="5532882" y="3054706"/>
                  </a:cubicBezTo>
                  <a:lnTo>
                    <a:pt x="5631028" y="3024835"/>
                  </a:lnTo>
                  <a:cubicBezTo>
                    <a:pt x="5647284" y="3019552"/>
                    <a:pt x="5656428" y="3016403"/>
                    <a:pt x="5658460" y="3015387"/>
                  </a:cubicBezTo>
                  <a:cubicBezTo>
                    <a:pt x="5660491" y="3014371"/>
                    <a:pt x="5662117" y="3012847"/>
                    <a:pt x="5663337" y="3010815"/>
                  </a:cubicBezTo>
                  <a:cubicBezTo>
                    <a:pt x="5664556" y="3008783"/>
                    <a:pt x="5664759" y="3003093"/>
                    <a:pt x="5663946" y="2993746"/>
                  </a:cubicBezTo>
                  <a:cubicBezTo>
                    <a:pt x="5663134" y="2984399"/>
                    <a:pt x="5662727" y="2971394"/>
                    <a:pt x="5662727" y="2954732"/>
                  </a:cubicBezTo>
                  <a:lnTo>
                    <a:pt x="5664556" y="2910231"/>
                  </a:lnTo>
                  <a:cubicBezTo>
                    <a:pt x="5664556" y="2902916"/>
                    <a:pt x="5662320" y="2899258"/>
                    <a:pt x="5657850" y="2899258"/>
                  </a:cubicBezTo>
                  <a:cubicBezTo>
                    <a:pt x="5643220" y="2899258"/>
                    <a:pt x="5627777" y="2904338"/>
                    <a:pt x="5611520" y="2914498"/>
                  </a:cubicBezTo>
                  <a:cubicBezTo>
                    <a:pt x="5606237" y="2917749"/>
                    <a:pt x="5602377" y="2919375"/>
                    <a:pt x="5599938" y="2919375"/>
                  </a:cubicBezTo>
                  <a:cubicBezTo>
                    <a:pt x="5594655" y="2919375"/>
                    <a:pt x="5589778" y="2911653"/>
                    <a:pt x="5585308" y="2896210"/>
                  </a:cubicBezTo>
                  <a:cubicBezTo>
                    <a:pt x="5580837" y="2880767"/>
                    <a:pt x="5578602" y="2870810"/>
                    <a:pt x="5578602" y="2866340"/>
                  </a:cubicBezTo>
                  <a:cubicBezTo>
                    <a:pt x="5578602" y="2861869"/>
                    <a:pt x="5579821" y="2858821"/>
                    <a:pt x="5582260" y="2857196"/>
                  </a:cubicBezTo>
                  <a:cubicBezTo>
                    <a:pt x="5584698" y="2855570"/>
                    <a:pt x="5589168" y="2854757"/>
                    <a:pt x="5595671" y="2854757"/>
                  </a:cubicBezTo>
                  <a:lnTo>
                    <a:pt x="5617007" y="2855367"/>
                  </a:lnTo>
                  <a:cubicBezTo>
                    <a:pt x="5628386" y="2855367"/>
                    <a:pt x="5638546" y="2854249"/>
                    <a:pt x="5647487" y="2852014"/>
                  </a:cubicBezTo>
                  <a:cubicBezTo>
                    <a:pt x="5656428" y="2849779"/>
                    <a:pt x="5661813" y="2847340"/>
                    <a:pt x="5663641" y="2844699"/>
                  </a:cubicBezTo>
                  <a:cubicBezTo>
                    <a:pt x="5665470" y="2842057"/>
                    <a:pt x="5666689" y="2835250"/>
                    <a:pt x="5667299" y="2824277"/>
                  </a:cubicBezTo>
                  <a:cubicBezTo>
                    <a:pt x="5667908" y="2813304"/>
                    <a:pt x="5669331" y="2799893"/>
                    <a:pt x="5671566" y="2784043"/>
                  </a:cubicBezTo>
                  <a:cubicBezTo>
                    <a:pt x="5673802" y="2768194"/>
                    <a:pt x="5675833" y="2759253"/>
                    <a:pt x="5677662" y="2757221"/>
                  </a:cubicBezTo>
                  <a:cubicBezTo>
                    <a:pt x="5679491" y="2755189"/>
                    <a:pt x="5681930" y="2754173"/>
                    <a:pt x="5684978" y="2754173"/>
                  </a:cubicBezTo>
                  <a:close/>
                  <a:moveTo>
                    <a:pt x="6399352" y="2191512"/>
                  </a:moveTo>
                  <a:cubicBezTo>
                    <a:pt x="6414796" y="2191512"/>
                    <a:pt x="6428410" y="2195475"/>
                    <a:pt x="6440196" y="2203399"/>
                  </a:cubicBezTo>
                  <a:cubicBezTo>
                    <a:pt x="6451981" y="2211324"/>
                    <a:pt x="6457874" y="2219757"/>
                    <a:pt x="6457874" y="2228698"/>
                  </a:cubicBezTo>
                  <a:cubicBezTo>
                    <a:pt x="6457874" y="2238858"/>
                    <a:pt x="6454318" y="2251558"/>
                    <a:pt x="6447206" y="2266798"/>
                  </a:cubicBezTo>
                  <a:cubicBezTo>
                    <a:pt x="6440094" y="2282038"/>
                    <a:pt x="6427496" y="2297888"/>
                    <a:pt x="6409411" y="2314347"/>
                  </a:cubicBezTo>
                  <a:cubicBezTo>
                    <a:pt x="6391326" y="2330806"/>
                    <a:pt x="6379439" y="2339035"/>
                    <a:pt x="6373750" y="2339035"/>
                  </a:cubicBezTo>
                  <a:cubicBezTo>
                    <a:pt x="6371311" y="2339035"/>
                    <a:pt x="6370092" y="2337308"/>
                    <a:pt x="6370092" y="2333854"/>
                  </a:cubicBezTo>
                  <a:cubicBezTo>
                    <a:pt x="6370092" y="2330400"/>
                    <a:pt x="6372936" y="2324405"/>
                    <a:pt x="6378626" y="2315871"/>
                  </a:cubicBezTo>
                  <a:cubicBezTo>
                    <a:pt x="6394882" y="2291080"/>
                    <a:pt x="6403010" y="2272589"/>
                    <a:pt x="6403010" y="2260397"/>
                  </a:cubicBezTo>
                  <a:cubicBezTo>
                    <a:pt x="6403010" y="2250237"/>
                    <a:pt x="6396914" y="2237639"/>
                    <a:pt x="6384722" y="2222602"/>
                  </a:cubicBezTo>
                  <a:cubicBezTo>
                    <a:pt x="6382284" y="2219757"/>
                    <a:pt x="6381064" y="2215998"/>
                    <a:pt x="6381064" y="2211324"/>
                  </a:cubicBezTo>
                  <a:cubicBezTo>
                    <a:pt x="6381064" y="2206651"/>
                    <a:pt x="6382893" y="2202180"/>
                    <a:pt x="6386551" y="2197913"/>
                  </a:cubicBezTo>
                  <a:cubicBezTo>
                    <a:pt x="6390208" y="2193646"/>
                    <a:pt x="6394476" y="2191512"/>
                    <a:pt x="6399352" y="2191512"/>
                  </a:cubicBezTo>
                  <a:close/>
                  <a:moveTo>
                    <a:pt x="5800192" y="2187855"/>
                  </a:moveTo>
                  <a:cubicBezTo>
                    <a:pt x="5803646" y="2187855"/>
                    <a:pt x="5812180" y="2190395"/>
                    <a:pt x="5825795" y="2195475"/>
                  </a:cubicBezTo>
                  <a:cubicBezTo>
                    <a:pt x="5839409" y="2200555"/>
                    <a:pt x="5854446" y="2207362"/>
                    <a:pt x="5870905" y="2215896"/>
                  </a:cubicBezTo>
                  <a:cubicBezTo>
                    <a:pt x="5887364" y="2224431"/>
                    <a:pt x="5896305" y="2229612"/>
                    <a:pt x="5897728" y="2231441"/>
                  </a:cubicBezTo>
                  <a:cubicBezTo>
                    <a:pt x="5899150" y="2233270"/>
                    <a:pt x="5899862" y="2235810"/>
                    <a:pt x="5899862" y="2239061"/>
                  </a:cubicBezTo>
                  <a:cubicBezTo>
                    <a:pt x="5899862" y="2243125"/>
                    <a:pt x="5898439" y="2252066"/>
                    <a:pt x="5895594" y="2265883"/>
                  </a:cubicBezTo>
                  <a:cubicBezTo>
                    <a:pt x="5892749" y="2279701"/>
                    <a:pt x="5889091" y="2291080"/>
                    <a:pt x="5884621" y="2300021"/>
                  </a:cubicBezTo>
                  <a:cubicBezTo>
                    <a:pt x="5880151" y="2308962"/>
                    <a:pt x="5876494" y="2313432"/>
                    <a:pt x="5873648" y="2313432"/>
                  </a:cubicBezTo>
                  <a:cubicBezTo>
                    <a:pt x="5870804" y="2313432"/>
                    <a:pt x="5867959" y="2311604"/>
                    <a:pt x="5865114" y="2307946"/>
                  </a:cubicBezTo>
                  <a:lnTo>
                    <a:pt x="5848654" y="2284781"/>
                  </a:lnTo>
                  <a:cubicBezTo>
                    <a:pt x="5840527" y="2272996"/>
                    <a:pt x="5829960" y="2253895"/>
                    <a:pt x="5816956" y="2227479"/>
                  </a:cubicBezTo>
                  <a:cubicBezTo>
                    <a:pt x="5812891" y="2219351"/>
                    <a:pt x="5808218" y="2212239"/>
                    <a:pt x="5802934" y="2206143"/>
                  </a:cubicBezTo>
                  <a:cubicBezTo>
                    <a:pt x="5797652" y="2200047"/>
                    <a:pt x="5795010" y="2195475"/>
                    <a:pt x="5795010" y="2192427"/>
                  </a:cubicBezTo>
                  <a:cubicBezTo>
                    <a:pt x="5795010" y="2189379"/>
                    <a:pt x="5796737" y="2187855"/>
                    <a:pt x="5800192" y="2187855"/>
                  </a:cubicBezTo>
                  <a:close/>
                  <a:moveTo>
                    <a:pt x="5702351" y="2187855"/>
                  </a:moveTo>
                  <a:cubicBezTo>
                    <a:pt x="5707228" y="2187855"/>
                    <a:pt x="5711698" y="2190903"/>
                    <a:pt x="5715762" y="2196999"/>
                  </a:cubicBezTo>
                  <a:cubicBezTo>
                    <a:pt x="5719826" y="2203095"/>
                    <a:pt x="5723992" y="2207565"/>
                    <a:pt x="5728259" y="2210410"/>
                  </a:cubicBezTo>
                  <a:cubicBezTo>
                    <a:pt x="5732526" y="2213255"/>
                    <a:pt x="5734660" y="2217319"/>
                    <a:pt x="5734660" y="2222602"/>
                  </a:cubicBezTo>
                  <a:cubicBezTo>
                    <a:pt x="5734660" y="2226666"/>
                    <a:pt x="5732628" y="2230120"/>
                    <a:pt x="5728564" y="2232965"/>
                  </a:cubicBezTo>
                  <a:cubicBezTo>
                    <a:pt x="5699710" y="2253691"/>
                    <a:pt x="5673903" y="2276044"/>
                    <a:pt x="5651145" y="2300021"/>
                  </a:cubicBezTo>
                  <a:cubicBezTo>
                    <a:pt x="5647894" y="2303679"/>
                    <a:pt x="5643423" y="2305508"/>
                    <a:pt x="5637733" y="2305508"/>
                  </a:cubicBezTo>
                  <a:cubicBezTo>
                    <a:pt x="5625948" y="2305508"/>
                    <a:pt x="5620055" y="2303476"/>
                    <a:pt x="5620055" y="2299412"/>
                  </a:cubicBezTo>
                  <a:cubicBezTo>
                    <a:pt x="5620055" y="2297786"/>
                    <a:pt x="5625338" y="2287423"/>
                    <a:pt x="5635904" y="2268322"/>
                  </a:cubicBezTo>
                  <a:cubicBezTo>
                    <a:pt x="5646471" y="2249221"/>
                    <a:pt x="5656733" y="2232762"/>
                    <a:pt x="5666689" y="2218944"/>
                  </a:cubicBezTo>
                  <a:cubicBezTo>
                    <a:pt x="5676646" y="2205127"/>
                    <a:pt x="5683860" y="2196491"/>
                    <a:pt x="5688330" y="2193036"/>
                  </a:cubicBezTo>
                  <a:cubicBezTo>
                    <a:pt x="5692800" y="2189582"/>
                    <a:pt x="5697474" y="2187855"/>
                    <a:pt x="5702351" y="2187855"/>
                  </a:cubicBezTo>
                  <a:close/>
                  <a:moveTo>
                    <a:pt x="2989860" y="2155546"/>
                  </a:moveTo>
                  <a:cubicBezTo>
                    <a:pt x="2994127" y="2155546"/>
                    <a:pt x="2999614" y="2156257"/>
                    <a:pt x="3006319" y="2157679"/>
                  </a:cubicBezTo>
                  <a:cubicBezTo>
                    <a:pt x="3013025" y="2159102"/>
                    <a:pt x="3016377" y="2161845"/>
                    <a:pt x="3016377" y="2165909"/>
                  </a:cubicBezTo>
                  <a:cubicBezTo>
                    <a:pt x="3016377" y="2169973"/>
                    <a:pt x="3015158" y="2175256"/>
                    <a:pt x="3012720" y="2181759"/>
                  </a:cubicBezTo>
                  <a:cubicBezTo>
                    <a:pt x="3007437" y="2194357"/>
                    <a:pt x="3004795" y="2211832"/>
                    <a:pt x="3004795" y="2234184"/>
                  </a:cubicBezTo>
                  <a:cubicBezTo>
                    <a:pt x="3004795" y="2256536"/>
                    <a:pt x="3010790" y="2271776"/>
                    <a:pt x="3022778" y="2279904"/>
                  </a:cubicBezTo>
                  <a:cubicBezTo>
                    <a:pt x="3034767" y="2288032"/>
                    <a:pt x="3053055" y="2292096"/>
                    <a:pt x="3077642" y="2292096"/>
                  </a:cubicBezTo>
                  <a:cubicBezTo>
                    <a:pt x="3102229" y="2292096"/>
                    <a:pt x="3123159" y="2290572"/>
                    <a:pt x="3140431" y="2287524"/>
                  </a:cubicBezTo>
                  <a:cubicBezTo>
                    <a:pt x="3157703" y="2284476"/>
                    <a:pt x="3170098" y="2274926"/>
                    <a:pt x="3177617" y="2258873"/>
                  </a:cubicBezTo>
                  <a:cubicBezTo>
                    <a:pt x="3185135" y="2242820"/>
                    <a:pt x="3188894" y="2216912"/>
                    <a:pt x="3188894" y="2181149"/>
                  </a:cubicBezTo>
                  <a:cubicBezTo>
                    <a:pt x="3188894" y="2166925"/>
                    <a:pt x="3190317" y="2159813"/>
                    <a:pt x="3193161" y="2159813"/>
                  </a:cubicBezTo>
                  <a:cubicBezTo>
                    <a:pt x="3196819" y="2159813"/>
                    <a:pt x="3202509" y="2173224"/>
                    <a:pt x="3210230" y="2200047"/>
                  </a:cubicBezTo>
                  <a:cubicBezTo>
                    <a:pt x="3217952" y="2226869"/>
                    <a:pt x="3222117" y="2248205"/>
                    <a:pt x="3222727" y="2264055"/>
                  </a:cubicBezTo>
                  <a:cubicBezTo>
                    <a:pt x="3223336" y="2279904"/>
                    <a:pt x="3224352" y="2292300"/>
                    <a:pt x="3225775" y="2301240"/>
                  </a:cubicBezTo>
                  <a:cubicBezTo>
                    <a:pt x="3227198" y="2310181"/>
                    <a:pt x="3227909" y="2316785"/>
                    <a:pt x="3227909" y="2321052"/>
                  </a:cubicBezTo>
                  <a:cubicBezTo>
                    <a:pt x="3227909" y="2325319"/>
                    <a:pt x="3226080" y="2328876"/>
                    <a:pt x="3222422" y="2331720"/>
                  </a:cubicBezTo>
                  <a:cubicBezTo>
                    <a:pt x="3218765" y="2334565"/>
                    <a:pt x="3206573" y="2336902"/>
                    <a:pt x="3185846" y="2338731"/>
                  </a:cubicBezTo>
                  <a:cubicBezTo>
                    <a:pt x="3165120" y="2340559"/>
                    <a:pt x="3142260" y="2341474"/>
                    <a:pt x="3117266" y="2341474"/>
                  </a:cubicBezTo>
                  <a:cubicBezTo>
                    <a:pt x="3092273" y="2341474"/>
                    <a:pt x="3071445" y="2340153"/>
                    <a:pt x="3054782" y="2337512"/>
                  </a:cubicBezTo>
                  <a:cubicBezTo>
                    <a:pt x="3038120" y="2334870"/>
                    <a:pt x="3024506" y="2328774"/>
                    <a:pt x="3013939" y="2319224"/>
                  </a:cubicBezTo>
                  <a:cubicBezTo>
                    <a:pt x="3003373" y="2309673"/>
                    <a:pt x="2994940" y="2296262"/>
                    <a:pt x="2988641" y="2278990"/>
                  </a:cubicBezTo>
                  <a:cubicBezTo>
                    <a:pt x="2982341" y="2261718"/>
                    <a:pt x="2979192" y="2240280"/>
                    <a:pt x="2979192" y="2214677"/>
                  </a:cubicBezTo>
                  <a:cubicBezTo>
                    <a:pt x="2979192" y="2189074"/>
                    <a:pt x="2979903" y="2172818"/>
                    <a:pt x="2981325" y="2165909"/>
                  </a:cubicBezTo>
                  <a:cubicBezTo>
                    <a:pt x="2982748" y="2159000"/>
                    <a:pt x="2985593" y="2155546"/>
                    <a:pt x="2989860" y="2155546"/>
                  </a:cubicBezTo>
                  <a:close/>
                  <a:moveTo>
                    <a:pt x="1124941" y="2129333"/>
                  </a:moveTo>
                  <a:cubicBezTo>
                    <a:pt x="1122503" y="2129333"/>
                    <a:pt x="1117829" y="2130248"/>
                    <a:pt x="1110920" y="2132076"/>
                  </a:cubicBezTo>
                  <a:cubicBezTo>
                    <a:pt x="1104012" y="2133905"/>
                    <a:pt x="1097916" y="2135327"/>
                    <a:pt x="1092632" y="2136344"/>
                  </a:cubicBezTo>
                  <a:cubicBezTo>
                    <a:pt x="1087349" y="2137359"/>
                    <a:pt x="1083692" y="2139493"/>
                    <a:pt x="1081660" y="2142744"/>
                  </a:cubicBezTo>
                  <a:cubicBezTo>
                    <a:pt x="1079628" y="2145996"/>
                    <a:pt x="1078612" y="2152701"/>
                    <a:pt x="1078612" y="2162861"/>
                  </a:cubicBezTo>
                  <a:cubicBezTo>
                    <a:pt x="1078612" y="2193747"/>
                    <a:pt x="1086943" y="2209191"/>
                    <a:pt x="1103605" y="2209191"/>
                  </a:cubicBezTo>
                  <a:cubicBezTo>
                    <a:pt x="1106044" y="2209191"/>
                    <a:pt x="1110107" y="2208175"/>
                    <a:pt x="1115797" y="2206143"/>
                  </a:cubicBezTo>
                  <a:cubicBezTo>
                    <a:pt x="1121487" y="2204111"/>
                    <a:pt x="1125043" y="2202282"/>
                    <a:pt x="1126465" y="2200656"/>
                  </a:cubicBezTo>
                  <a:cubicBezTo>
                    <a:pt x="1127888" y="2199031"/>
                    <a:pt x="1128599" y="2196389"/>
                    <a:pt x="1128599" y="2192732"/>
                  </a:cubicBezTo>
                  <a:cubicBezTo>
                    <a:pt x="1128599" y="2187042"/>
                    <a:pt x="1126262" y="2184502"/>
                    <a:pt x="1121588" y="2185112"/>
                  </a:cubicBezTo>
                  <a:cubicBezTo>
                    <a:pt x="1116915" y="2185721"/>
                    <a:pt x="1112343" y="2186026"/>
                    <a:pt x="1107872" y="2186026"/>
                  </a:cubicBezTo>
                  <a:cubicBezTo>
                    <a:pt x="1103402" y="2186026"/>
                    <a:pt x="1099338" y="2183384"/>
                    <a:pt x="1095680" y="2178101"/>
                  </a:cubicBezTo>
                  <a:cubicBezTo>
                    <a:pt x="1092023" y="2172818"/>
                    <a:pt x="1090194" y="2167941"/>
                    <a:pt x="1090194" y="2163471"/>
                  </a:cubicBezTo>
                  <a:cubicBezTo>
                    <a:pt x="1090194" y="2159000"/>
                    <a:pt x="1092938" y="2156562"/>
                    <a:pt x="1098424" y="2156156"/>
                  </a:cubicBezTo>
                  <a:cubicBezTo>
                    <a:pt x="1103910" y="2155749"/>
                    <a:pt x="1109803" y="2154530"/>
                    <a:pt x="1116102" y="2152498"/>
                  </a:cubicBezTo>
                  <a:cubicBezTo>
                    <a:pt x="1122401" y="2150466"/>
                    <a:pt x="1126059" y="2148332"/>
                    <a:pt x="1127075" y="2146097"/>
                  </a:cubicBezTo>
                  <a:cubicBezTo>
                    <a:pt x="1128091" y="2143862"/>
                    <a:pt x="1128599" y="2140712"/>
                    <a:pt x="1128599" y="2136648"/>
                  </a:cubicBezTo>
                  <a:cubicBezTo>
                    <a:pt x="1128599" y="2131771"/>
                    <a:pt x="1127380" y="2129333"/>
                    <a:pt x="1124941" y="2129333"/>
                  </a:cubicBezTo>
                  <a:close/>
                  <a:moveTo>
                    <a:pt x="1200531" y="2106168"/>
                  </a:moveTo>
                  <a:cubicBezTo>
                    <a:pt x="1185495" y="2106168"/>
                    <a:pt x="1177976" y="2112671"/>
                    <a:pt x="1177976" y="2125675"/>
                  </a:cubicBezTo>
                  <a:cubicBezTo>
                    <a:pt x="1177976" y="2129333"/>
                    <a:pt x="1181837" y="2131162"/>
                    <a:pt x="1189559" y="2131162"/>
                  </a:cubicBezTo>
                  <a:cubicBezTo>
                    <a:pt x="1196468" y="2131162"/>
                    <a:pt x="1199922" y="2134718"/>
                    <a:pt x="1199922" y="2141830"/>
                  </a:cubicBezTo>
                  <a:cubicBezTo>
                    <a:pt x="1199922" y="2148942"/>
                    <a:pt x="1199313" y="2153819"/>
                    <a:pt x="1198093" y="2156460"/>
                  </a:cubicBezTo>
                  <a:cubicBezTo>
                    <a:pt x="1196874" y="2159102"/>
                    <a:pt x="1191591" y="2163268"/>
                    <a:pt x="1182244" y="2168957"/>
                  </a:cubicBezTo>
                  <a:cubicBezTo>
                    <a:pt x="1178180" y="2171396"/>
                    <a:pt x="1176148" y="2176069"/>
                    <a:pt x="1176148" y="2182978"/>
                  </a:cubicBezTo>
                  <a:cubicBezTo>
                    <a:pt x="1176148" y="2187855"/>
                    <a:pt x="1179399" y="2190293"/>
                    <a:pt x="1185901" y="2190293"/>
                  </a:cubicBezTo>
                  <a:cubicBezTo>
                    <a:pt x="1193217" y="2190293"/>
                    <a:pt x="1199820" y="2189480"/>
                    <a:pt x="1205713" y="2187855"/>
                  </a:cubicBezTo>
                  <a:cubicBezTo>
                    <a:pt x="1211606" y="2186229"/>
                    <a:pt x="1215874" y="2183486"/>
                    <a:pt x="1218515" y="2179625"/>
                  </a:cubicBezTo>
                  <a:cubicBezTo>
                    <a:pt x="1221157" y="2175764"/>
                    <a:pt x="1224001" y="2168144"/>
                    <a:pt x="1227049" y="2156765"/>
                  </a:cubicBezTo>
                  <a:cubicBezTo>
                    <a:pt x="1230097" y="2145386"/>
                    <a:pt x="1231621" y="2136242"/>
                    <a:pt x="1231621" y="2129333"/>
                  </a:cubicBezTo>
                  <a:cubicBezTo>
                    <a:pt x="1231621" y="2122424"/>
                    <a:pt x="1228776" y="2116836"/>
                    <a:pt x="1223087" y="2112569"/>
                  </a:cubicBezTo>
                  <a:cubicBezTo>
                    <a:pt x="1217397" y="2108302"/>
                    <a:pt x="1209879" y="2106168"/>
                    <a:pt x="1200531" y="2106168"/>
                  </a:cubicBezTo>
                  <a:close/>
                  <a:moveTo>
                    <a:pt x="1220954" y="2083004"/>
                  </a:moveTo>
                  <a:cubicBezTo>
                    <a:pt x="1241476" y="2083004"/>
                    <a:pt x="1254888" y="2084629"/>
                    <a:pt x="1261187" y="2087880"/>
                  </a:cubicBezTo>
                  <a:cubicBezTo>
                    <a:pt x="1267486" y="2091131"/>
                    <a:pt x="1274192" y="2094992"/>
                    <a:pt x="1281304" y="2099463"/>
                  </a:cubicBezTo>
                  <a:cubicBezTo>
                    <a:pt x="1288416" y="2103933"/>
                    <a:pt x="1291971" y="2108302"/>
                    <a:pt x="1291971" y="2112569"/>
                  </a:cubicBezTo>
                  <a:cubicBezTo>
                    <a:pt x="1291971" y="2116836"/>
                    <a:pt x="1284656" y="2134921"/>
                    <a:pt x="1270026" y="2166824"/>
                  </a:cubicBezTo>
                  <a:cubicBezTo>
                    <a:pt x="1255396" y="2198726"/>
                    <a:pt x="1246048" y="2217217"/>
                    <a:pt x="1241984" y="2222297"/>
                  </a:cubicBezTo>
                  <a:cubicBezTo>
                    <a:pt x="1237921" y="2227377"/>
                    <a:pt x="1232434" y="2229308"/>
                    <a:pt x="1225525" y="2228088"/>
                  </a:cubicBezTo>
                  <a:cubicBezTo>
                    <a:pt x="1216178" y="2226056"/>
                    <a:pt x="1208863" y="2225040"/>
                    <a:pt x="1203580" y="2225040"/>
                  </a:cubicBezTo>
                  <a:cubicBezTo>
                    <a:pt x="1186104" y="2225040"/>
                    <a:pt x="1177367" y="2228596"/>
                    <a:pt x="1177367" y="2235708"/>
                  </a:cubicBezTo>
                  <a:cubicBezTo>
                    <a:pt x="1177367" y="2242820"/>
                    <a:pt x="1180415" y="2245767"/>
                    <a:pt x="1186511" y="2244548"/>
                  </a:cubicBezTo>
                  <a:cubicBezTo>
                    <a:pt x="1192607" y="2243328"/>
                    <a:pt x="1203884" y="2242719"/>
                    <a:pt x="1220344" y="2242719"/>
                  </a:cubicBezTo>
                  <a:cubicBezTo>
                    <a:pt x="1236803" y="2242719"/>
                    <a:pt x="1245032" y="2245563"/>
                    <a:pt x="1245032" y="2251253"/>
                  </a:cubicBezTo>
                  <a:cubicBezTo>
                    <a:pt x="1245032" y="2252066"/>
                    <a:pt x="1244524" y="2253488"/>
                    <a:pt x="1243509" y="2255520"/>
                  </a:cubicBezTo>
                  <a:cubicBezTo>
                    <a:pt x="1242492" y="2257552"/>
                    <a:pt x="1241578" y="2261921"/>
                    <a:pt x="1240765" y="2268627"/>
                  </a:cubicBezTo>
                  <a:cubicBezTo>
                    <a:pt x="1239952" y="2275332"/>
                    <a:pt x="1236498" y="2279091"/>
                    <a:pt x="1230402" y="2279904"/>
                  </a:cubicBezTo>
                  <a:cubicBezTo>
                    <a:pt x="1210488" y="2281530"/>
                    <a:pt x="1197687" y="2283257"/>
                    <a:pt x="1191997" y="2285086"/>
                  </a:cubicBezTo>
                  <a:cubicBezTo>
                    <a:pt x="1186308" y="2286915"/>
                    <a:pt x="1183463" y="2289455"/>
                    <a:pt x="1183463" y="2292706"/>
                  </a:cubicBezTo>
                  <a:cubicBezTo>
                    <a:pt x="1183463" y="2295957"/>
                    <a:pt x="1184377" y="2299615"/>
                    <a:pt x="1186206" y="2303679"/>
                  </a:cubicBezTo>
                  <a:cubicBezTo>
                    <a:pt x="1188035" y="2307743"/>
                    <a:pt x="1191896" y="2310080"/>
                    <a:pt x="1197789" y="2310689"/>
                  </a:cubicBezTo>
                  <a:cubicBezTo>
                    <a:pt x="1203681" y="2311299"/>
                    <a:pt x="1214552" y="2311604"/>
                    <a:pt x="1230402" y="2311604"/>
                  </a:cubicBezTo>
                  <a:lnTo>
                    <a:pt x="1271855" y="2309775"/>
                  </a:lnTo>
                  <a:cubicBezTo>
                    <a:pt x="1278763" y="2309775"/>
                    <a:pt x="1284555" y="2312924"/>
                    <a:pt x="1289228" y="2319224"/>
                  </a:cubicBezTo>
                  <a:cubicBezTo>
                    <a:pt x="1293902" y="2325523"/>
                    <a:pt x="1296239" y="2335581"/>
                    <a:pt x="1296239" y="2349399"/>
                  </a:cubicBezTo>
                  <a:cubicBezTo>
                    <a:pt x="1296239" y="2356714"/>
                    <a:pt x="1293800" y="2360372"/>
                    <a:pt x="1288923" y="2360372"/>
                  </a:cubicBezTo>
                  <a:cubicBezTo>
                    <a:pt x="1286892" y="2360372"/>
                    <a:pt x="1284250" y="2359965"/>
                    <a:pt x="1280999" y="2359152"/>
                  </a:cubicBezTo>
                  <a:cubicBezTo>
                    <a:pt x="1265962" y="2354682"/>
                    <a:pt x="1249605" y="2351532"/>
                    <a:pt x="1231926" y="2349704"/>
                  </a:cubicBezTo>
                  <a:cubicBezTo>
                    <a:pt x="1214248" y="2347875"/>
                    <a:pt x="1203783" y="2347367"/>
                    <a:pt x="1200531" y="2348180"/>
                  </a:cubicBezTo>
                  <a:cubicBezTo>
                    <a:pt x="1197280" y="2348992"/>
                    <a:pt x="1193522" y="2349399"/>
                    <a:pt x="1189254" y="2349399"/>
                  </a:cubicBezTo>
                  <a:cubicBezTo>
                    <a:pt x="1184987" y="2349399"/>
                    <a:pt x="1180821" y="2348586"/>
                    <a:pt x="1176757" y="2346960"/>
                  </a:cubicBezTo>
                  <a:cubicBezTo>
                    <a:pt x="1172693" y="2345335"/>
                    <a:pt x="1165886" y="2344522"/>
                    <a:pt x="1156336" y="2344522"/>
                  </a:cubicBezTo>
                  <a:cubicBezTo>
                    <a:pt x="1146785" y="2344522"/>
                    <a:pt x="1137844" y="2346656"/>
                    <a:pt x="1129513" y="2350923"/>
                  </a:cubicBezTo>
                  <a:cubicBezTo>
                    <a:pt x="1121182" y="2355190"/>
                    <a:pt x="1110311" y="2357425"/>
                    <a:pt x="1096899" y="2357628"/>
                  </a:cubicBezTo>
                  <a:cubicBezTo>
                    <a:pt x="1083488" y="2357832"/>
                    <a:pt x="1071703" y="2359965"/>
                    <a:pt x="1061543" y="2364029"/>
                  </a:cubicBezTo>
                  <a:cubicBezTo>
                    <a:pt x="1051383" y="2368093"/>
                    <a:pt x="1045693" y="2371852"/>
                    <a:pt x="1044474" y="2375307"/>
                  </a:cubicBezTo>
                  <a:cubicBezTo>
                    <a:pt x="1043255" y="2378761"/>
                    <a:pt x="1041223" y="2380488"/>
                    <a:pt x="1038378" y="2380488"/>
                  </a:cubicBezTo>
                  <a:cubicBezTo>
                    <a:pt x="1035533" y="2380488"/>
                    <a:pt x="1033196" y="2378456"/>
                    <a:pt x="1031367" y="2374392"/>
                  </a:cubicBezTo>
                  <a:cubicBezTo>
                    <a:pt x="1029539" y="2370328"/>
                    <a:pt x="1026592" y="2365045"/>
                    <a:pt x="1022529" y="2358543"/>
                  </a:cubicBezTo>
                  <a:cubicBezTo>
                    <a:pt x="1018464" y="2352040"/>
                    <a:pt x="1016432" y="2348180"/>
                    <a:pt x="1016432" y="2346960"/>
                  </a:cubicBezTo>
                  <a:cubicBezTo>
                    <a:pt x="1016432" y="2343303"/>
                    <a:pt x="1020700" y="2341068"/>
                    <a:pt x="1029234" y="2340255"/>
                  </a:cubicBezTo>
                  <a:cubicBezTo>
                    <a:pt x="1048741" y="2337816"/>
                    <a:pt x="1068756" y="2333752"/>
                    <a:pt x="1089280" y="2328063"/>
                  </a:cubicBezTo>
                  <a:cubicBezTo>
                    <a:pt x="1109803" y="2322373"/>
                    <a:pt x="1120877" y="2317903"/>
                    <a:pt x="1122503" y="2314651"/>
                  </a:cubicBezTo>
                  <a:cubicBezTo>
                    <a:pt x="1124128" y="2311400"/>
                    <a:pt x="1124941" y="2307336"/>
                    <a:pt x="1124941" y="2302459"/>
                  </a:cubicBezTo>
                  <a:cubicBezTo>
                    <a:pt x="1124941" y="2297583"/>
                    <a:pt x="1121283" y="2295144"/>
                    <a:pt x="1113968" y="2295144"/>
                  </a:cubicBezTo>
                  <a:cubicBezTo>
                    <a:pt x="1106654" y="2295144"/>
                    <a:pt x="1099236" y="2296770"/>
                    <a:pt x="1091718" y="2300021"/>
                  </a:cubicBezTo>
                  <a:cubicBezTo>
                    <a:pt x="1084200" y="2303272"/>
                    <a:pt x="1079323" y="2304898"/>
                    <a:pt x="1077087" y="2304898"/>
                  </a:cubicBezTo>
                  <a:cubicBezTo>
                    <a:pt x="1074852" y="2304898"/>
                    <a:pt x="1073024" y="2303983"/>
                    <a:pt x="1071601" y="2302155"/>
                  </a:cubicBezTo>
                  <a:cubicBezTo>
                    <a:pt x="1070179" y="2300326"/>
                    <a:pt x="1068045" y="2295551"/>
                    <a:pt x="1065200" y="2287829"/>
                  </a:cubicBezTo>
                  <a:cubicBezTo>
                    <a:pt x="1062355" y="2280108"/>
                    <a:pt x="1060933" y="2274418"/>
                    <a:pt x="1060933" y="2270760"/>
                  </a:cubicBezTo>
                  <a:cubicBezTo>
                    <a:pt x="1060933" y="2267103"/>
                    <a:pt x="1062762" y="2265274"/>
                    <a:pt x="1066420" y="2265274"/>
                  </a:cubicBezTo>
                  <a:lnTo>
                    <a:pt x="1073126" y="2265883"/>
                  </a:lnTo>
                  <a:cubicBezTo>
                    <a:pt x="1079628" y="2265883"/>
                    <a:pt x="1088975" y="2264156"/>
                    <a:pt x="1101167" y="2260702"/>
                  </a:cubicBezTo>
                  <a:cubicBezTo>
                    <a:pt x="1113359" y="2257248"/>
                    <a:pt x="1120775" y="2254606"/>
                    <a:pt x="1123417" y="2252777"/>
                  </a:cubicBezTo>
                  <a:cubicBezTo>
                    <a:pt x="1126059" y="2250948"/>
                    <a:pt x="1127380" y="2247900"/>
                    <a:pt x="1127380" y="2243633"/>
                  </a:cubicBezTo>
                  <a:cubicBezTo>
                    <a:pt x="1127380" y="2239366"/>
                    <a:pt x="1125246" y="2237232"/>
                    <a:pt x="1120979" y="2237232"/>
                  </a:cubicBezTo>
                  <a:cubicBezTo>
                    <a:pt x="1116712" y="2237232"/>
                    <a:pt x="1113054" y="2237944"/>
                    <a:pt x="1110006" y="2239366"/>
                  </a:cubicBezTo>
                  <a:cubicBezTo>
                    <a:pt x="1106958" y="2240788"/>
                    <a:pt x="1104113" y="2241499"/>
                    <a:pt x="1101471" y="2241499"/>
                  </a:cubicBezTo>
                  <a:cubicBezTo>
                    <a:pt x="1098830" y="2241499"/>
                    <a:pt x="1096493" y="2240890"/>
                    <a:pt x="1094461" y="2239671"/>
                  </a:cubicBezTo>
                  <a:cubicBezTo>
                    <a:pt x="1092429" y="2238451"/>
                    <a:pt x="1085927" y="2231746"/>
                    <a:pt x="1074954" y="2219554"/>
                  </a:cubicBezTo>
                  <a:cubicBezTo>
                    <a:pt x="1063981" y="2207362"/>
                    <a:pt x="1056158" y="2197608"/>
                    <a:pt x="1051484" y="2190293"/>
                  </a:cubicBezTo>
                  <a:cubicBezTo>
                    <a:pt x="1046811" y="2182978"/>
                    <a:pt x="1041934" y="2173021"/>
                    <a:pt x="1036854" y="2160423"/>
                  </a:cubicBezTo>
                  <a:cubicBezTo>
                    <a:pt x="1031774" y="2147824"/>
                    <a:pt x="1029234" y="2139696"/>
                    <a:pt x="1029234" y="2136039"/>
                  </a:cubicBezTo>
                  <a:cubicBezTo>
                    <a:pt x="1029234" y="2128317"/>
                    <a:pt x="1035025" y="2123440"/>
                    <a:pt x="1046607" y="2121408"/>
                  </a:cubicBezTo>
                  <a:cubicBezTo>
                    <a:pt x="1058190" y="2119376"/>
                    <a:pt x="1072109" y="2115211"/>
                    <a:pt x="1088365" y="2108912"/>
                  </a:cubicBezTo>
                  <a:cubicBezTo>
                    <a:pt x="1104621" y="2102612"/>
                    <a:pt x="1125652" y="2096720"/>
                    <a:pt x="1151459" y="2091233"/>
                  </a:cubicBezTo>
                  <a:cubicBezTo>
                    <a:pt x="1177265" y="2085747"/>
                    <a:pt x="1200430" y="2083004"/>
                    <a:pt x="1220954" y="2083004"/>
                  </a:cubicBezTo>
                  <a:close/>
                  <a:moveTo>
                    <a:pt x="5560619" y="2066544"/>
                  </a:moveTo>
                  <a:cubicBezTo>
                    <a:pt x="5564073" y="2066544"/>
                    <a:pt x="5567324" y="2068881"/>
                    <a:pt x="5570372" y="2073555"/>
                  </a:cubicBezTo>
                  <a:cubicBezTo>
                    <a:pt x="5573420" y="2078228"/>
                    <a:pt x="5577586" y="2083918"/>
                    <a:pt x="5582869" y="2090624"/>
                  </a:cubicBezTo>
                  <a:cubicBezTo>
                    <a:pt x="5588153" y="2097329"/>
                    <a:pt x="5590794" y="2103527"/>
                    <a:pt x="5590794" y="2109216"/>
                  </a:cubicBezTo>
                  <a:cubicBezTo>
                    <a:pt x="5590794" y="2120189"/>
                    <a:pt x="5584495" y="2128520"/>
                    <a:pt x="5571897" y="2134210"/>
                  </a:cubicBezTo>
                  <a:cubicBezTo>
                    <a:pt x="5563362" y="2138274"/>
                    <a:pt x="5555336" y="2150466"/>
                    <a:pt x="5547817" y="2170786"/>
                  </a:cubicBezTo>
                  <a:cubicBezTo>
                    <a:pt x="5540299" y="2191106"/>
                    <a:pt x="5536540" y="2205939"/>
                    <a:pt x="5536540" y="2215287"/>
                  </a:cubicBezTo>
                  <a:cubicBezTo>
                    <a:pt x="5536540" y="2224634"/>
                    <a:pt x="5537861" y="2230425"/>
                    <a:pt x="5540502" y="2232660"/>
                  </a:cubicBezTo>
                  <a:cubicBezTo>
                    <a:pt x="5543144" y="2234896"/>
                    <a:pt x="5547513" y="2236013"/>
                    <a:pt x="5553608" y="2236013"/>
                  </a:cubicBezTo>
                  <a:cubicBezTo>
                    <a:pt x="5559704" y="2236013"/>
                    <a:pt x="5565699" y="2233676"/>
                    <a:pt x="5571592" y="2229003"/>
                  </a:cubicBezTo>
                  <a:cubicBezTo>
                    <a:pt x="5577485" y="2224329"/>
                    <a:pt x="5584901" y="2215998"/>
                    <a:pt x="5593843" y="2204009"/>
                  </a:cubicBezTo>
                  <a:cubicBezTo>
                    <a:pt x="5602783" y="2192020"/>
                    <a:pt x="5609794" y="2181149"/>
                    <a:pt x="5614873" y="2171396"/>
                  </a:cubicBezTo>
                  <a:cubicBezTo>
                    <a:pt x="5619953" y="2161642"/>
                    <a:pt x="5623001" y="2156765"/>
                    <a:pt x="5624017" y="2156765"/>
                  </a:cubicBezTo>
                  <a:cubicBezTo>
                    <a:pt x="5625034" y="2156765"/>
                    <a:pt x="5625541" y="2157781"/>
                    <a:pt x="5625541" y="2159813"/>
                  </a:cubicBezTo>
                  <a:cubicBezTo>
                    <a:pt x="5625541" y="2167941"/>
                    <a:pt x="5622391" y="2183080"/>
                    <a:pt x="5616093" y="2205228"/>
                  </a:cubicBezTo>
                  <a:cubicBezTo>
                    <a:pt x="5609794" y="2227377"/>
                    <a:pt x="5597906" y="2252066"/>
                    <a:pt x="5580431" y="2279295"/>
                  </a:cubicBezTo>
                  <a:cubicBezTo>
                    <a:pt x="5562955" y="2306523"/>
                    <a:pt x="5550357" y="2320138"/>
                    <a:pt x="5542636" y="2320138"/>
                  </a:cubicBezTo>
                  <a:cubicBezTo>
                    <a:pt x="5536947" y="2320138"/>
                    <a:pt x="5529936" y="2312620"/>
                    <a:pt x="5521604" y="2297583"/>
                  </a:cubicBezTo>
                  <a:cubicBezTo>
                    <a:pt x="5513273" y="2282546"/>
                    <a:pt x="5509108" y="2268220"/>
                    <a:pt x="5509108" y="2254606"/>
                  </a:cubicBezTo>
                  <a:cubicBezTo>
                    <a:pt x="5509108" y="2240991"/>
                    <a:pt x="5509920" y="2227174"/>
                    <a:pt x="5511546" y="2213153"/>
                  </a:cubicBezTo>
                  <a:cubicBezTo>
                    <a:pt x="5513172" y="2199132"/>
                    <a:pt x="5513985" y="2188261"/>
                    <a:pt x="5513985" y="2180540"/>
                  </a:cubicBezTo>
                  <a:cubicBezTo>
                    <a:pt x="5513985" y="2172818"/>
                    <a:pt x="5512257" y="2165909"/>
                    <a:pt x="5508803" y="2159813"/>
                  </a:cubicBezTo>
                  <a:cubicBezTo>
                    <a:pt x="5505348" y="2153717"/>
                    <a:pt x="5501183" y="2150669"/>
                    <a:pt x="5496306" y="2150669"/>
                  </a:cubicBezTo>
                  <a:cubicBezTo>
                    <a:pt x="5491430" y="2150669"/>
                    <a:pt x="5482082" y="2155546"/>
                    <a:pt x="5468265" y="2165299"/>
                  </a:cubicBezTo>
                  <a:cubicBezTo>
                    <a:pt x="5464200" y="2168144"/>
                    <a:pt x="5460441" y="2169567"/>
                    <a:pt x="5456987" y="2169567"/>
                  </a:cubicBezTo>
                  <a:cubicBezTo>
                    <a:pt x="5453532" y="2169567"/>
                    <a:pt x="5450688" y="2168348"/>
                    <a:pt x="5448453" y="2165909"/>
                  </a:cubicBezTo>
                  <a:cubicBezTo>
                    <a:pt x="5446217" y="2163471"/>
                    <a:pt x="5442052" y="2156664"/>
                    <a:pt x="5435956" y="2145487"/>
                  </a:cubicBezTo>
                  <a:cubicBezTo>
                    <a:pt x="5429860" y="2134312"/>
                    <a:pt x="5426812" y="2126590"/>
                    <a:pt x="5426812" y="2122323"/>
                  </a:cubicBezTo>
                  <a:cubicBezTo>
                    <a:pt x="5426812" y="2118056"/>
                    <a:pt x="5428539" y="2114296"/>
                    <a:pt x="5431994" y="2111045"/>
                  </a:cubicBezTo>
                  <a:cubicBezTo>
                    <a:pt x="5435448" y="2107794"/>
                    <a:pt x="5439816" y="2105965"/>
                    <a:pt x="5445100" y="2105559"/>
                  </a:cubicBezTo>
                  <a:cubicBezTo>
                    <a:pt x="5457698" y="2104746"/>
                    <a:pt x="5476189" y="2100072"/>
                    <a:pt x="5500573" y="2091538"/>
                  </a:cubicBezTo>
                  <a:cubicBezTo>
                    <a:pt x="5524957" y="2083004"/>
                    <a:pt x="5541620" y="2075688"/>
                    <a:pt x="5550561" y="2069592"/>
                  </a:cubicBezTo>
                  <a:cubicBezTo>
                    <a:pt x="5553812" y="2067560"/>
                    <a:pt x="5557165" y="2066544"/>
                    <a:pt x="5560619" y="2066544"/>
                  </a:cubicBezTo>
                  <a:close/>
                  <a:moveTo>
                    <a:pt x="4884954" y="2037283"/>
                  </a:moveTo>
                  <a:cubicBezTo>
                    <a:pt x="4872558" y="2037283"/>
                    <a:pt x="4858334" y="2041043"/>
                    <a:pt x="4842281" y="2048561"/>
                  </a:cubicBezTo>
                  <a:cubicBezTo>
                    <a:pt x="4826229" y="2056080"/>
                    <a:pt x="4818203" y="2065935"/>
                    <a:pt x="4818203" y="2078127"/>
                  </a:cubicBezTo>
                  <a:cubicBezTo>
                    <a:pt x="4818203" y="2080972"/>
                    <a:pt x="4819117" y="2083207"/>
                    <a:pt x="4820945" y="2084832"/>
                  </a:cubicBezTo>
                  <a:cubicBezTo>
                    <a:pt x="4822774" y="2086458"/>
                    <a:pt x="4825314" y="2087068"/>
                    <a:pt x="4828565" y="2086661"/>
                  </a:cubicBezTo>
                  <a:cubicBezTo>
                    <a:pt x="4846447" y="2083410"/>
                    <a:pt x="4859756" y="2081784"/>
                    <a:pt x="4868494" y="2081784"/>
                  </a:cubicBezTo>
                  <a:cubicBezTo>
                    <a:pt x="4877232" y="2081784"/>
                    <a:pt x="4882515" y="2082597"/>
                    <a:pt x="4884344" y="2084223"/>
                  </a:cubicBezTo>
                  <a:cubicBezTo>
                    <a:pt x="4886173" y="2085848"/>
                    <a:pt x="4887087" y="2089506"/>
                    <a:pt x="4887087" y="2095195"/>
                  </a:cubicBezTo>
                  <a:cubicBezTo>
                    <a:pt x="4887087" y="2100885"/>
                    <a:pt x="4883836" y="2105762"/>
                    <a:pt x="4877333" y="2109826"/>
                  </a:cubicBezTo>
                  <a:cubicBezTo>
                    <a:pt x="4870831" y="2113890"/>
                    <a:pt x="4859858" y="2118970"/>
                    <a:pt x="4844415" y="2125066"/>
                  </a:cubicBezTo>
                  <a:cubicBezTo>
                    <a:pt x="4828972" y="2131162"/>
                    <a:pt x="4820336" y="2135429"/>
                    <a:pt x="4818507" y="2137868"/>
                  </a:cubicBezTo>
                  <a:cubicBezTo>
                    <a:pt x="4816678" y="2140306"/>
                    <a:pt x="4815764" y="2143760"/>
                    <a:pt x="4815764" y="2148231"/>
                  </a:cubicBezTo>
                  <a:cubicBezTo>
                    <a:pt x="4815764" y="2152701"/>
                    <a:pt x="4817999" y="2154936"/>
                    <a:pt x="4822470" y="2154936"/>
                  </a:cubicBezTo>
                  <a:cubicBezTo>
                    <a:pt x="4823689" y="2154936"/>
                    <a:pt x="4824908" y="2154733"/>
                    <a:pt x="4826127" y="2154327"/>
                  </a:cubicBezTo>
                  <a:cubicBezTo>
                    <a:pt x="4846040" y="2148637"/>
                    <a:pt x="4859960" y="2145792"/>
                    <a:pt x="4867885" y="2145792"/>
                  </a:cubicBezTo>
                  <a:cubicBezTo>
                    <a:pt x="4875810" y="2145792"/>
                    <a:pt x="4880179" y="2147824"/>
                    <a:pt x="4880991" y="2151888"/>
                  </a:cubicBezTo>
                  <a:cubicBezTo>
                    <a:pt x="4881804" y="2155952"/>
                    <a:pt x="4882210" y="2159508"/>
                    <a:pt x="4882210" y="2162556"/>
                  </a:cubicBezTo>
                  <a:cubicBezTo>
                    <a:pt x="4882210" y="2165604"/>
                    <a:pt x="4880991" y="2168449"/>
                    <a:pt x="4878553" y="2171091"/>
                  </a:cubicBezTo>
                  <a:cubicBezTo>
                    <a:pt x="4876114" y="2173732"/>
                    <a:pt x="4870527" y="2176984"/>
                    <a:pt x="4861789" y="2180844"/>
                  </a:cubicBezTo>
                  <a:cubicBezTo>
                    <a:pt x="4853051" y="2184705"/>
                    <a:pt x="4842180" y="2190192"/>
                    <a:pt x="4829175" y="2197304"/>
                  </a:cubicBezTo>
                  <a:cubicBezTo>
                    <a:pt x="4816170" y="2204415"/>
                    <a:pt x="4808856" y="2209292"/>
                    <a:pt x="4807230" y="2211934"/>
                  </a:cubicBezTo>
                  <a:cubicBezTo>
                    <a:pt x="4805604" y="2214576"/>
                    <a:pt x="4804791" y="2218843"/>
                    <a:pt x="4804791" y="2224735"/>
                  </a:cubicBezTo>
                  <a:cubicBezTo>
                    <a:pt x="4804791" y="2230628"/>
                    <a:pt x="4807738" y="2233575"/>
                    <a:pt x="4813631" y="2233575"/>
                  </a:cubicBezTo>
                  <a:cubicBezTo>
                    <a:pt x="4819523" y="2233575"/>
                    <a:pt x="4828362" y="2231949"/>
                    <a:pt x="4840148" y="2228698"/>
                  </a:cubicBezTo>
                  <a:cubicBezTo>
                    <a:pt x="4851934" y="2225447"/>
                    <a:pt x="4859249" y="2223821"/>
                    <a:pt x="4862094" y="2223821"/>
                  </a:cubicBezTo>
                  <a:cubicBezTo>
                    <a:pt x="4870628" y="2223821"/>
                    <a:pt x="4875810" y="2228901"/>
                    <a:pt x="4877639" y="2239061"/>
                  </a:cubicBezTo>
                  <a:cubicBezTo>
                    <a:pt x="4879468" y="2249221"/>
                    <a:pt x="4880890" y="2255520"/>
                    <a:pt x="4881906" y="2257959"/>
                  </a:cubicBezTo>
                  <a:cubicBezTo>
                    <a:pt x="4882921" y="2260397"/>
                    <a:pt x="4885563" y="2262632"/>
                    <a:pt x="4889830" y="2264664"/>
                  </a:cubicBezTo>
                  <a:cubicBezTo>
                    <a:pt x="4894097" y="2266696"/>
                    <a:pt x="4898466" y="2267712"/>
                    <a:pt x="4902937" y="2267712"/>
                  </a:cubicBezTo>
                  <a:cubicBezTo>
                    <a:pt x="4913910" y="2267712"/>
                    <a:pt x="4919396" y="2259991"/>
                    <a:pt x="4919396" y="2244548"/>
                  </a:cubicBezTo>
                  <a:lnTo>
                    <a:pt x="4918787" y="2197608"/>
                  </a:lnTo>
                  <a:cubicBezTo>
                    <a:pt x="4918380" y="2183791"/>
                    <a:pt x="4918177" y="2161642"/>
                    <a:pt x="4918177" y="2131162"/>
                  </a:cubicBezTo>
                  <a:cubicBezTo>
                    <a:pt x="4918177" y="2100682"/>
                    <a:pt x="4915739" y="2077415"/>
                    <a:pt x="4910862" y="2061363"/>
                  </a:cubicBezTo>
                  <a:cubicBezTo>
                    <a:pt x="4905985" y="2045310"/>
                    <a:pt x="4897349" y="2037283"/>
                    <a:pt x="4884954" y="2037283"/>
                  </a:cubicBezTo>
                  <a:close/>
                  <a:moveTo>
                    <a:pt x="2170329" y="2037283"/>
                  </a:moveTo>
                  <a:cubicBezTo>
                    <a:pt x="2157934" y="2037283"/>
                    <a:pt x="2143710" y="2041043"/>
                    <a:pt x="2127657" y="2048561"/>
                  </a:cubicBezTo>
                  <a:cubicBezTo>
                    <a:pt x="2111604" y="2056080"/>
                    <a:pt x="2103578" y="2065935"/>
                    <a:pt x="2103578" y="2078127"/>
                  </a:cubicBezTo>
                  <a:cubicBezTo>
                    <a:pt x="2103578" y="2080972"/>
                    <a:pt x="2104492" y="2083207"/>
                    <a:pt x="2106321" y="2084832"/>
                  </a:cubicBezTo>
                  <a:cubicBezTo>
                    <a:pt x="2108150" y="2086458"/>
                    <a:pt x="2110690" y="2087068"/>
                    <a:pt x="2113941" y="2086661"/>
                  </a:cubicBezTo>
                  <a:cubicBezTo>
                    <a:pt x="2131822" y="2083410"/>
                    <a:pt x="2145132" y="2081784"/>
                    <a:pt x="2153870" y="2081784"/>
                  </a:cubicBezTo>
                  <a:cubicBezTo>
                    <a:pt x="2162607" y="2081784"/>
                    <a:pt x="2167891" y="2082597"/>
                    <a:pt x="2169719" y="2084223"/>
                  </a:cubicBezTo>
                  <a:cubicBezTo>
                    <a:pt x="2171548" y="2085848"/>
                    <a:pt x="2172462" y="2089506"/>
                    <a:pt x="2172462" y="2095195"/>
                  </a:cubicBezTo>
                  <a:cubicBezTo>
                    <a:pt x="2172462" y="2100885"/>
                    <a:pt x="2169211" y="2105762"/>
                    <a:pt x="2162709" y="2109826"/>
                  </a:cubicBezTo>
                  <a:cubicBezTo>
                    <a:pt x="2156206" y="2113890"/>
                    <a:pt x="2145234" y="2118970"/>
                    <a:pt x="2129790" y="2125066"/>
                  </a:cubicBezTo>
                  <a:cubicBezTo>
                    <a:pt x="2114347" y="2131162"/>
                    <a:pt x="2105711" y="2135429"/>
                    <a:pt x="2103883" y="2137868"/>
                  </a:cubicBezTo>
                  <a:cubicBezTo>
                    <a:pt x="2102054" y="2140306"/>
                    <a:pt x="2101139" y="2143760"/>
                    <a:pt x="2101139" y="2148231"/>
                  </a:cubicBezTo>
                  <a:cubicBezTo>
                    <a:pt x="2101139" y="2152701"/>
                    <a:pt x="2103375" y="2154936"/>
                    <a:pt x="2107845" y="2154936"/>
                  </a:cubicBezTo>
                  <a:cubicBezTo>
                    <a:pt x="2109064" y="2154936"/>
                    <a:pt x="2110283" y="2154733"/>
                    <a:pt x="2111502" y="2154327"/>
                  </a:cubicBezTo>
                  <a:cubicBezTo>
                    <a:pt x="2131416" y="2148637"/>
                    <a:pt x="2145335" y="2145792"/>
                    <a:pt x="2153260" y="2145792"/>
                  </a:cubicBezTo>
                  <a:cubicBezTo>
                    <a:pt x="2161185" y="2145792"/>
                    <a:pt x="2165554" y="2147824"/>
                    <a:pt x="2166367" y="2151888"/>
                  </a:cubicBezTo>
                  <a:cubicBezTo>
                    <a:pt x="2167179" y="2155952"/>
                    <a:pt x="2167586" y="2159508"/>
                    <a:pt x="2167586" y="2162556"/>
                  </a:cubicBezTo>
                  <a:cubicBezTo>
                    <a:pt x="2167586" y="2165604"/>
                    <a:pt x="2166367" y="2168449"/>
                    <a:pt x="2163928" y="2171091"/>
                  </a:cubicBezTo>
                  <a:cubicBezTo>
                    <a:pt x="2161490" y="2173732"/>
                    <a:pt x="2155902" y="2176984"/>
                    <a:pt x="2147164" y="2180844"/>
                  </a:cubicBezTo>
                  <a:cubicBezTo>
                    <a:pt x="2138426" y="2184705"/>
                    <a:pt x="2127555" y="2190192"/>
                    <a:pt x="2114550" y="2197304"/>
                  </a:cubicBezTo>
                  <a:cubicBezTo>
                    <a:pt x="2101546" y="2204415"/>
                    <a:pt x="2094230" y="2209292"/>
                    <a:pt x="2092605" y="2211934"/>
                  </a:cubicBezTo>
                  <a:cubicBezTo>
                    <a:pt x="2090979" y="2214576"/>
                    <a:pt x="2090167" y="2218843"/>
                    <a:pt x="2090167" y="2224735"/>
                  </a:cubicBezTo>
                  <a:cubicBezTo>
                    <a:pt x="2090167" y="2230628"/>
                    <a:pt x="2093113" y="2233575"/>
                    <a:pt x="2099006" y="2233575"/>
                  </a:cubicBezTo>
                  <a:cubicBezTo>
                    <a:pt x="2104899" y="2233575"/>
                    <a:pt x="2113738" y="2231949"/>
                    <a:pt x="2125523" y="2228698"/>
                  </a:cubicBezTo>
                  <a:cubicBezTo>
                    <a:pt x="2137309" y="2225447"/>
                    <a:pt x="2144624" y="2223821"/>
                    <a:pt x="2147469" y="2223821"/>
                  </a:cubicBezTo>
                  <a:cubicBezTo>
                    <a:pt x="2156003" y="2223821"/>
                    <a:pt x="2161185" y="2228901"/>
                    <a:pt x="2163014" y="2239061"/>
                  </a:cubicBezTo>
                  <a:cubicBezTo>
                    <a:pt x="2164843" y="2249221"/>
                    <a:pt x="2166265" y="2255520"/>
                    <a:pt x="2167281" y="2257959"/>
                  </a:cubicBezTo>
                  <a:cubicBezTo>
                    <a:pt x="2168297" y="2260397"/>
                    <a:pt x="2170938" y="2262632"/>
                    <a:pt x="2175206" y="2264664"/>
                  </a:cubicBezTo>
                  <a:cubicBezTo>
                    <a:pt x="2179473" y="2266696"/>
                    <a:pt x="2183842" y="2267712"/>
                    <a:pt x="2188312" y="2267712"/>
                  </a:cubicBezTo>
                  <a:cubicBezTo>
                    <a:pt x="2199285" y="2267712"/>
                    <a:pt x="2204771" y="2259991"/>
                    <a:pt x="2204771" y="2244548"/>
                  </a:cubicBezTo>
                  <a:lnTo>
                    <a:pt x="2204162" y="2197608"/>
                  </a:lnTo>
                  <a:cubicBezTo>
                    <a:pt x="2203755" y="2183791"/>
                    <a:pt x="2203552" y="2161642"/>
                    <a:pt x="2203552" y="2131162"/>
                  </a:cubicBezTo>
                  <a:cubicBezTo>
                    <a:pt x="2203552" y="2100682"/>
                    <a:pt x="2201114" y="2077415"/>
                    <a:pt x="2196237" y="2061363"/>
                  </a:cubicBezTo>
                  <a:cubicBezTo>
                    <a:pt x="2191360" y="2045310"/>
                    <a:pt x="2182724" y="2037283"/>
                    <a:pt x="2170329" y="2037283"/>
                  </a:cubicBezTo>
                  <a:close/>
                  <a:moveTo>
                    <a:pt x="4897755" y="2013509"/>
                  </a:moveTo>
                  <a:cubicBezTo>
                    <a:pt x="4912182" y="2013509"/>
                    <a:pt x="4928438" y="2014931"/>
                    <a:pt x="4946523" y="2017776"/>
                  </a:cubicBezTo>
                  <a:cubicBezTo>
                    <a:pt x="4964608" y="2020621"/>
                    <a:pt x="4974666" y="2023466"/>
                    <a:pt x="4976698" y="2026311"/>
                  </a:cubicBezTo>
                  <a:cubicBezTo>
                    <a:pt x="4978730" y="2029155"/>
                    <a:pt x="4979746" y="2032407"/>
                    <a:pt x="4979746" y="2036064"/>
                  </a:cubicBezTo>
                  <a:cubicBezTo>
                    <a:pt x="4979746" y="2039722"/>
                    <a:pt x="4978527" y="2045310"/>
                    <a:pt x="4976089" y="2052828"/>
                  </a:cubicBezTo>
                  <a:cubicBezTo>
                    <a:pt x="4973651" y="2060347"/>
                    <a:pt x="4972431" y="2069999"/>
                    <a:pt x="4972431" y="2081784"/>
                  </a:cubicBezTo>
                  <a:lnTo>
                    <a:pt x="4973041" y="2103730"/>
                  </a:lnTo>
                  <a:lnTo>
                    <a:pt x="4971212" y="2196999"/>
                  </a:lnTo>
                  <a:cubicBezTo>
                    <a:pt x="4971212" y="2209597"/>
                    <a:pt x="4971720" y="2220570"/>
                    <a:pt x="4972736" y="2229917"/>
                  </a:cubicBezTo>
                  <a:cubicBezTo>
                    <a:pt x="4973752" y="2239264"/>
                    <a:pt x="4974260" y="2253082"/>
                    <a:pt x="4974260" y="2271370"/>
                  </a:cubicBezTo>
                  <a:lnTo>
                    <a:pt x="4973651" y="2300021"/>
                  </a:lnTo>
                  <a:lnTo>
                    <a:pt x="4974260" y="2316480"/>
                  </a:lnTo>
                  <a:cubicBezTo>
                    <a:pt x="4974260" y="2323389"/>
                    <a:pt x="4971009" y="2326843"/>
                    <a:pt x="4964506" y="2326843"/>
                  </a:cubicBezTo>
                  <a:cubicBezTo>
                    <a:pt x="4958004" y="2326843"/>
                    <a:pt x="4945101" y="2321154"/>
                    <a:pt x="4925797" y="2309775"/>
                  </a:cubicBezTo>
                  <a:cubicBezTo>
                    <a:pt x="4906493" y="2298395"/>
                    <a:pt x="4892167" y="2288134"/>
                    <a:pt x="4882820" y="2278990"/>
                  </a:cubicBezTo>
                  <a:cubicBezTo>
                    <a:pt x="4873473" y="2269846"/>
                    <a:pt x="4867682" y="2265274"/>
                    <a:pt x="4865446" y="2265274"/>
                  </a:cubicBezTo>
                  <a:cubicBezTo>
                    <a:pt x="4863212" y="2265274"/>
                    <a:pt x="4857826" y="2267001"/>
                    <a:pt x="4849292" y="2270456"/>
                  </a:cubicBezTo>
                  <a:cubicBezTo>
                    <a:pt x="4840758" y="2273910"/>
                    <a:pt x="4832833" y="2277669"/>
                    <a:pt x="4825518" y="2281733"/>
                  </a:cubicBezTo>
                  <a:cubicBezTo>
                    <a:pt x="4818203" y="2285797"/>
                    <a:pt x="4809668" y="2287829"/>
                    <a:pt x="4799915" y="2287829"/>
                  </a:cubicBezTo>
                  <a:cubicBezTo>
                    <a:pt x="4790161" y="2287829"/>
                    <a:pt x="4784268" y="2286915"/>
                    <a:pt x="4782236" y="2285086"/>
                  </a:cubicBezTo>
                  <a:cubicBezTo>
                    <a:pt x="4780204" y="2283257"/>
                    <a:pt x="4778070" y="2277161"/>
                    <a:pt x="4775835" y="2266798"/>
                  </a:cubicBezTo>
                  <a:cubicBezTo>
                    <a:pt x="4773600" y="2256435"/>
                    <a:pt x="4771467" y="2236826"/>
                    <a:pt x="4769435" y="2207972"/>
                  </a:cubicBezTo>
                  <a:cubicBezTo>
                    <a:pt x="4767402" y="2179117"/>
                    <a:pt x="4766387" y="2151787"/>
                    <a:pt x="4766387" y="2125980"/>
                  </a:cubicBezTo>
                  <a:cubicBezTo>
                    <a:pt x="4766387" y="2100174"/>
                    <a:pt x="4767504" y="2082597"/>
                    <a:pt x="4769739" y="2073250"/>
                  </a:cubicBezTo>
                  <a:cubicBezTo>
                    <a:pt x="4771975" y="2063903"/>
                    <a:pt x="4773092" y="2057604"/>
                    <a:pt x="4773092" y="2054352"/>
                  </a:cubicBezTo>
                  <a:cubicBezTo>
                    <a:pt x="4773092" y="2051101"/>
                    <a:pt x="4774108" y="2048561"/>
                    <a:pt x="4776140" y="2046732"/>
                  </a:cubicBezTo>
                  <a:cubicBezTo>
                    <a:pt x="4778173" y="2044904"/>
                    <a:pt x="4787012" y="2040840"/>
                    <a:pt x="4802658" y="2034540"/>
                  </a:cubicBezTo>
                  <a:cubicBezTo>
                    <a:pt x="4818304" y="2028241"/>
                    <a:pt x="4834458" y="2023161"/>
                    <a:pt x="4851121" y="2019300"/>
                  </a:cubicBezTo>
                  <a:cubicBezTo>
                    <a:pt x="4867783" y="2015439"/>
                    <a:pt x="4883328" y="2013509"/>
                    <a:pt x="4897755" y="2013509"/>
                  </a:cubicBezTo>
                  <a:close/>
                  <a:moveTo>
                    <a:pt x="2183130" y="2013509"/>
                  </a:moveTo>
                  <a:cubicBezTo>
                    <a:pt x="2197558" y="2013509"/>
                    <a:pt x="2213814" y="2014931"/>
                    <a:pt x="2231898" y="2017776"/>
                  </a:cubicBezTo>
                  <a:cubicBezTo>
                    <a:pt x="2249983" y="2020621"/>
                    <a:pt x="2260042" y="2023466"/>
                    <a:pt x="2262074" y="2026311"/>
                  </a:cubicBezTo>
                  <a:cubicBezTo>
                    <a:pt x="2264106" y="2029155"/>
                    <a:pt x="2265122" y="2032407"/>
                    <a:pt x="2265122" y="2036064"/>
                  </a:cubicBezTo>
                  <a:cubicBezTo>
                    <a:pt x="2265122" y="2039722"/>
                    <a:pt x="2263902" y="2045310"/>
                    <a:pt x="2261464" y="2052828"/>
                  </a:cubicBezTo>
                  <a:cubicBezTo>
                    <a:pt x="2259026" y="2060347"/>
                    <a:pt x="2257806" y="2069999"/>
                    <a:pt x="2257806" y="2081784"/>
                  </a:cubicBezTo>
                  <a:lnTo>
                    <a:pt x="2258416" y="2103730"/>
                  </a:lnTo>
                  <a:lnTo>
                    <a:pt x="2256587" y="2196999"/>
                  </a:lnTo>
                  <a:cubicBezTo>
                    <a:pt x="2256587" y="2209597"/>
                    <a:pt x="2257095" y="2220570"/>
                    <a:pt x="2258111" y="2229917"/>
                  </a:cubicBezTo>
                  <a:cubicBezTo>
                    <a:pt x="2259127" y="2239264"/>
                    <a:pt x="2259635" y="2253082"/>
                    <a:pt x="2259635" y="2271370"/>
                  </a:cubicBezTo>
                  <a:lnTo>
                    <a:pt x="2259026" y="2300021"/>
                  </a:lnTo>
                  <a:lnTo>
                    <a:pt x="2259635" y="2316480"/>
                  </a:lnTo>
                  <a:cubicBezTo>
                    <a:pt x="2259635" y="2323389"/>
                    <a:pt x="2256384" y="2326843"/>
                    <a:pt x="2249882" y="2326843"/>
                  </a:cubicBezTo>
                  <a:cubicBezTo>
                    <a:pt x="2243379" y="2326843"/>
                    <a:pt x="2230476" y="2321154"/>
                    <a:pt x="2211172" y="2309775"/>
                  </a:cubicBezTo>
                  <a:cubicBezTo>
                    <a:pt x="2191868" y="2298395"/>
                    <a:pt x="2177542" y="2288134"/>
                    <a:pt x="2168195" y="2278990"/>
                  </a:cubicBezTo>
                  <a:cubicBezTo>
                    <a:pt x="2158848" y="2269846"/>
                    <a:pt x="2153057" y="2265274"/>
                    <a:pt x="2150822" y="2265274"/>
                  </a:cubicBezTo>
                  <a:cubicBezTo>
                    <a:pt x="2148586" y="2265274"/>
                    <a:pt x="2143202" y="2267001"/>
                    <a:pt x="2134667" y="2270456"/>
                  </a:cubicBezTo>
                  <a:cubicBezTo>
                    <a:pt x="2126133" y="2273910"/>
                    <a:pt x="2118208" y="2277669"/>
                    <a:pt x="2110893" y="2281733"/>
                  </a:cubicBezTo>
                  <a:cubicBezTo>
                    <a:pt x="2103578" y="2285797"/>
                    <a:pt x="2095043" y="2287829"/>
                    <a:pt x="2085290" y="2287829"/>
                  </a:cubicBezTo>
                  <a:cubicBezTo>
                    <a:pt x="2075536" y="2287829"/>
                    <a:pt x="2069643" y="2286915"/>
                    <a:pt x="2067611" y="2285086"/>
                  </a:cubicBezTo>
                  <a:cubicBezTo>
                    <a:pt x="2065579" y="2283257"/>
                    <a:pt x="2063446" y="2277161"/>
                    <a:pt x="2061210" y="2266798"/>
                  </a:cubicBezTo>
                  <a:cubicBezTo>
                    <a:pt x="2058975" y="2256435"/>
                    <a:pt x="2056842" y="2236826"/>
                    <a:pt x="2054810" y="2207972"/>
                  </a:cubicBezTo>
                  <a:cubicBezTo>
                    <a:pt x="2052778" y="2179117"/>
                    <a:pt x="2051762" y="2151787"/>
                    <a:pt x="2051762" y="2125980"/>
                  </a:cubicBezTo>
                  <a:cubicBezTo>
                    <a:pt x="2051762" y="2100174"/>
                    <a:pt x="2052879" y="2082597"/>
                    <a:pt x="2055114" y="2073250"/>
                  </a:cubicBezTo>
                  <a:cubicBezTo>
                    <a:pt x="2057350" y="2063903"/>
                    <a:pt x="2058467" y="2057604"/>
                    <a:pt x="2058467" y="2054352"/>
                  </a:cubicBezTo>
                  <a:cubicBezTo>
                    <a:pt x="2058467" y="2051101"/>
                    <a:pt x="2059483" y="2048561"/>
                    <a:pt x="2061515" y="2046732"/>
                  </a:cubicBezTo>
                  <a:cubicBezTo>
                    <a:pt x="2063547" y="2044904"/>
                    <a:pt x="2072387" y="2040840"/>
                    <a:pt x="2088033" y="2034540"/>
                  </a:cubicBezTo>
                  <a:cubicBezTo>
                    <a:pt x="2103679" y="2028241"/>
                    <a:pt x="2119834" y="2023161"/>
                    <a:pt x="2136496" y="2019300"/>
                  </a:cubicBezTo>
                  <a:cubicBezTo>
                    <a:pt x="2153158" y="2015439"/>
                    <a:pt x="2168703" y="2013509"/>
                    <a:pt x="2183130" y="2013509"/>
                  </a:cubicBezTo>
                  <a:close/>
                  <a:moveTo>
                    <a:pt x="5765140" y="2004365"/>
                  </a:moveTo>
                  <a:cubicBezTo>
                    <a:pt x="5757012" y="2004365"/>
                    <a:pt x="5747054" y="2008632"/>
                    <a:pt x="5735269" y="2017167"/>
                  </a:cubicBezTo>
                  <a:cubicBezTo>
                    <a:pt x="5723484" y="2025701"/>
                    <a:pt x="5717590" y="2036268"/>
                    <a:pt x="5717590" y="2048866"/>
                  </a:cubicBezTo>
                  <a:cubicBezTo>
                    <a:pt x="5717590" y="2061464"/>
                    <a:pt x="5719420" y="2071421"/>
                    <a:pt x="5723078" y="2078736"/>
                  </a:cubicBezTo>
                  <a:cubicBezTo>
                    <a:pt x="5726734" y="2086052"/>
                    <a:pt x="5734253" y="2089709"/>
                    <a:pt x="5745632" y="2089709"/>
                  </a:cubicBezTo>
                  <a:cubicBezTo>
                    <a:pt x="5763108" y="2089709"/>
                    <a:pt x="5775808" y="2085036"/>
                    <a:pt x="5783732" y="2075688"/>
                  </a:cubicBezTo>
                  <a:cubicBezTo>
                    <a:pt x="5791657" y="2066341"/>
                    <a:pt x="5795620" y="2055571"/>
                    <a:pt x="5795620" y="2043379"/>
                  </a:cubicBezTo>
                  <a:cubicBezTo>
                    <a:pt x="5795620" y="2031187"/>
                    <a:pt x="5792572" y="2021637"/>
                    <a:pt x="5786476" y="2014728"/>
                  </a:cubicBezTo>
                  <a:cubicBezTo>
                    <a:pt x="5780380" y="2007820"/>
                    <a:pt x="5773268" y="2004365"/>
                    <a:pt x="5765140" y="2004365"/>
                  </a:cubicBezTo>
                  <a:close/>
                  <a:moveTo>
                    <a:pt x="5810250" y="1975714"/>
                  </a:moveTo>
                  <a:cubicBezTo>
                    <a:pt x="5829757" y="1975714"/>
                    <a:pt x="5846420" y="1977238"/>
                    <a:pt x="5860237" y="1980286"/>
                  </a:cubicBezTo>
                  <a:cubicBezTo>
                    <a:pt x="5874055" y="1983334"/>
                    <a:pt x="5880964" y="1986484"/>
                    <a:pt x="5880964" y="1989735"/>
                  </a:cubicBezTo>
                  <a:cubicBezTo>
                    <a:pt x="5880964" y="1991360"/>
                    <a:pt x="5879541" y="1994002"/>
                    <a:pt x="5876696" y="1997660"/>
                  </a:cubicBezTo>
                  <a:cubicBezTo>
                    <a:pt x="5868162" y="2007820"/>
                    <a:pt x="5861050" y="2024685"/>
                    <a:pt x="5855360" y="2048256"/>
                  </a:cubicBezTo>
                  <a:cubicBezTo>
                    <a:pt x="5853328" y="2055978"/>
                    <a:pt x="5849772" y="2062785"/>
                    <a:pt x="5844692" y="2068678"/>
                  </a:cubicBezTo>
                  <a:cubicBezTo>
                    <a:pt x="5839612" y="2074571"/>
                    <a:pt x="5837072" y="2084324"/>
                    <a:pt x="5837072" y="2097939"/>
                  </a:cubicBezTo>
                  <a:cubicBezTo>
                    <a:pt x="5837072" y="2111553"/>
                    <a:pt x="5835853" y="2121104"/>
                    <a:pt x="5833415" y="2126590"/>
                  </a:cubicBezTo>
                  <a:cubicBezTo>
                    <a:pt x="5830976" y="2132076"/>
                    <a:pt x="5828335" y="2135327"/>
                    <a:pt x="5825490" y="2136344"/>
                  </a:cubicBezTo>
                  <a:cubicBezTo>
                    <a:pt x="5822645" y="2137359"/>
                    <a:pt x="5814314" y="2137868"/>
                    <a:pt x="5800496" y="2137868"/>
                  </a:cubicBezTo>
                  <a:cubicBezTo>
                    <a:pt x="5766766" y="2137868"/>
                    <a:pt x="5742787" y="2140916"/>
                    <a:pt x="5728564" y="2147012"/>
                  </a:cubicBezTo>
                  <a:cubicBezTo>
                    <a:pt x="5724500" y="2148637"/>
                    <a:pt x="5721146" y="2149450"/>
                    <a:pt x="5718505" y="2149450"/>
                  </a:cubicBezTo>
                  <a:cubicBezTo>
                    <a:pt x="5715864" y="2149450"/>
                    <a:pt x="5713120" y="2147113"/>
                    <a:pt x="5710276" y="2142440"/>
                  </a:cubicBezTo>
                  <a:cubicBezTo>
                    <a:pt x="5707430" y="2137766"/>
                    <a:pt x="5701741" y="2131467"/>
                    <a:pt x="5693207" y="2123542"/>
                  </a:cubicBezTo>
                  <a:cubicBezTo>
                    <a:pt x="5684672" y="2115617"/>
                    <a:pt x="5676240" y="2099361"/>
                    <a:pt x="5667908" y="2074774"/>
                  </a:cubicBezTo>
                  <a:cubicBezTo>
                    <a:pt x="5659577" y="2050187"/>
                    <a:pt x="5655412" y="2030578"/>
                    <a:pt x="5655412" y="2015948"/>
                  </a:cubicBezTo>
                  <a:cubicBezTo>
                    <a:pt x="5655412" y="2008226"/>
                    <a:pt x="5657139" y="2002638"/>
                    <a:pt x="5660594" y="1999183"/>
                  </a:cubicBezTo>
                  <a:cubicBezTo>
                    <a:pt x="5664048" y="1995729"/>
                    <a:pt x="5670956" y="1994002"/>
                    <a:pt x="5681320" y="1994002"/>
                  </a:cubicBezTo>
                  <a:cubicBezTo>
                    <a:pt x="5691683" y="1994002"/>
                    <a:pt x="5703773" y="1991970"/>
                    <a:pt x="5717590" y="1987906"/>
                  </a:cubicBezTo>
                  <a:cubicBezTo>
                    <a:pt x="5745226" y="1979778"/>
                    <a:pt x="5776112" y="1975714"/>
                    <a:pt x="5810250" y="1975714"/>
                  </a:cubicBezTo>
                  <a:close/>
                  <a:moveTo>
                    <a:pt x="174651" y="1955597"/>
                  </a:moveTo>
                  <a:cubicBezTo>
                    <a:pt x="180544" y="1955597"/>
                    <a:pt x="187554" y="1957019"/>
                    <a:pt x="195682" y="1959864"/>
                  </a:cubicBezTo>
                  <a:cubicBezTo>
                    <a:pt x="203810" y="1962709"/>
                    <a:pt x="207874" y="1966164"/>
                    <a:pt x="207874" y="1970228"/>
                  </a:cubicBezTo>
                  <a:cubicBezTo>
                    <a:pt x="207874" y="1972260"/>
                    <a:pt x="206858" y="1974799"/>
                    <a:pt x="204826" y="1977848"/>
                  </a:cubicBezTo>
                  <a:cubicBezTo>
                    <a:pt x="202794" y="1980895"/>
                    <a:pt x="200559" y="1988617"/>
                    <a:pt x="198120" y="2001012"/>
                  </a:cubicBezTo>
                  <a:cubicBezTo>
                    <a:pt x="195682" y="2013407"/>
                    <a:pt x="193447" y="2035861"/>
                    <a:pt x="191415" y="2068373"/>
                  </a:cubicBezTo>
                  <a:cubicBezTo>
                    <a:pt x="189383" y="2100885"/>
                    <a:pt x="187249" y="2123440"/>
                    <a:pt x="185014" y="2136039"/>
                  </a:cubicBezTo>
                  <a:cubicBezTo>
                    <a:pt x="182779" y="2148637"/>
                    <a:pt x="177801" y="2160626"/>
                    <a:pt x="170079" y="2172005"/>
                  </a:cubicBezTo>
                  <a:cubicBezTo>
                    <a:pt x="159107" y="2187448"/>
                    <a:pt x="153620" y="2205736"/>
                    <a:pt x="153620" y="2226869"/>
                  </a:cubicBezTo>
                  <a:cubicBezTo>
                    <a:pt x="153620" y="2231340"/>
                    <a:pt x="151588" y="2236115"/>
                    <a:pt x="147524" y="2241195"/>
                  </a:cubicBezTo>
                  <a:cubicBezTo>
                    <a:pt x="143460" y="2246275"/>
                    <a:pt x="133401" y="2255216"/>
                    <a:pt x="117348" y="2268017"/>
                  </a:cubicBezTo>
                  <a:cubicBezTo>
                    <a:pt x="101296" y="2280819"/>
                    <a:pt x="89307" y="2288642"/>
                    <a:pt x="81382" y="2291487"/>
                  </a:cubicBezTo>
                  <a:cubicBezTo>
                    <a:pt x="73457" y="2294331"/>
                    <a:pt x="64821" y="2295754"/>
                    <a:pt x="55474" y="2295754"/>
                  </a:cubicBezTo>
                  <a:cubicBezTo>
                    <a:pt x="46127" y="2295754"/>
                    <a:pt x="41453" y="2294331"/>
                    <a:pt x="41453" y="2291487"/>
                  </a:cubicBezTo>
                  <a:cubicBezTo>
                    <a:pt x="41453" y="2288642"/>
                    <a:pt x="43892" y="2284984"/>
                    <a:pt x="48769" y="2280514"/>
                  </a:cubicBezTo>
                  <a:cubicBezTo>
                    <a:pt x="67056" y="2263852"/>
                    <a:pt x="83414" y="2246173"/>
                    <a:pt x="97841" y="2227479"/>
                  </a:cubicBezTo>
                  <a:cubicBezTo>
                    <a:pt x="112268" y="2208784"/>
                    <a:pt x="122124" y="2193240"/>
                    <a:pt x="127407" y="2180844"/>
                  </a:cubicBezTo>
                  <a:cubicBezTo>
                    <a:pt x="132690" y="2168449"/>
                    <a:pt x="137059" y="2152498"/>
                    <a:pt x="140513" y="2132991"/>
                  </a:cubicBezTo>
                  <a:cubicBezTo>
                    <a:pt x="143968" y="2113483"/>
                    <a:pt x="146203" y="2097329"/>
                    <a:pt x="147219" y="2084528"/>
                  </a:cubicBezTo>
                  <a:cubicBezTo>
                    <a:pt x="148235" y="2071726"/>
                    <a:pt x="148743" y="2054556"/>
                    <a:pt x="148743" y="2033016"/>
                  </a:cubicBezTo>
                  <a:cubicBezTo>
                    <a:pt x="148743" y="2011477"/>
                    <a:pt x="149352" y="1994916"/>
                    <a:pt x="150572" y="1983334"/>
                  </a:cubicBezTo>
                  <a:cubicBezTo>
                    <a:pt x="151791" y="1971752"/>
                    <a:pt x="152909" y="1964640"/>
                    <a:pt x="153925" y="1961998"/>
                  </a:cubicBezTo>
                  <a:cubicBezTo>
                    <a:pt x="154941" y="1959356"/>
                    <a:pt x="157176" y="1957629"/>
                    <a:pt x="160630" y="1956816"/>
                  </a:cubicBezTo>
                  <a:cubicBezTo>
                    <a:pt x="164085" y="1956004"/>
                    <a:pt x="168758" y="1955597"/>
                    <a:pt x="174651" y="1955597"/>
                  </a:cubicBezTo>
                  <a:close/>
                  <a:moveTo>
                    <a:pt x="1249300" y="1928775"/>
                  </a:moveTo>
                  <a:cubicBezTo>
                    <a:pt x="1258647" y="1928775"/>
                    <a:pt x="1263321" y="1931620"/>
                    <a:pt x="1263321" y="1937309"/>
                  </a:cubicBezTo>
                  <a:cubicBezTo>
                    <a:pt x="1263321" y="1942999"/>
                    <a:pt x="1262812" y="1948485"/>
                    <a:pt x="1261796" y="1953768"/>
                  </a:cubicBezTo>
                  <a:cubicBezTo>
                    <a:pt x="1260780" y="1959051"/>
                    <a:pt x="1259663" y="1962303"/>
                    <a:pt x="1258444" y="1963522"/>
                  </a:cubicBezTo>
                  <a:cubicBezTo>
                    <a:pt x="1257225" y="1964741"/>
                    <a:pt x="1254176" y="1965351"/>
                    <a:pt x="1249300" y="1965351"/>
                  </a:cubicBezTo>
                  <a:cubicBezTo>
                    <a:pt x="1244423" y="1965351"/>
                    <a:pt x="1240562" y="1966875"/>
                    <a:pt x="1237717" y="1969923"/>
                  </a:cubicBezTo>
                  <a:cubicBezTo>
                    <a:pt x="1234873" y="1972971"/>
                    <a:pt x="1231012" y="1980083"/>
                    <a:pt x="1226135" y="1991259"/>
                  </a:cubicBezTo>
                  <a:cubicBezTo>
                    <a:pt x="1221258" y="2002435"/>
                    <a:pt x="1218820" y="2010664"/>
                    <a:pt x="1218820" y="2015948"/>
                  </a:cubicBezTo>
                  <a:cubicBezTo>
                    <a:pt x="1218820" y="2021231"/>
                    <a:pt x="1220648" y="2024482"/>
                    <a:pt x="1224306" y="2025701"/>
                  </a:cubicBezTo>
                  <a:cubicBezTo>
                    <a:pt x="1227964" y="2026920"/>
                    <a:pt x="1234974" y="2028140"/>
                    <a:pt x="1245337" y="2029359"/>
                  </a:cubicBezTo>
                  <a:cubicBezTo>
                    <a:pt x="1255700" y="2030578"/>
                    <a:pt x="1265759" y="2031187"/>
                    <a:pt x="1275512" y="2031187"/>
                  </a:cubicBezTo>
                  <a:cubicBezTo>
                    <a:pt x="1298271" y="2031187"/>
                    <a:pt x="1315137" y="2030476"/>
                    <a:pt x="1326109" y="2029054"/>
                  </a:cubicBezTo>
                  <a:cubicBezTo>
                    <a:pt x="1337083" y="2027631"/>
                    <a:pt x="1343788" y="2026920"/>
                    <a:pt x="1346226" y="2026920"/>
                  </a:cubicBezTo>
                  <a:cubicBezTo>
                    <a:pt x="1353948" y="2026920"/>
                    <a:pt x="1359739" y="2029257"/>
                    <a:pt x="1363600" y="2033931"/>
                  </a:cubicBezTo>
                  <a:cubicBezTo>
                    <a:pt x="1367460" y="2038604"/>
                    <a:pt x="1370204" y="2044904"/>
                    <a:pt x="1371829" y="2052828"/>
                  </a:cubicBezTo>
                  <a:cubicBezTo>
                    <a:pt x="1373455" y="2060753"/>
                    <a:pt x="1374267" y="2066951"/>
                    <a:pt x="1374267" y="2071421"/>
                  </a:cubicBezTo>
                  <a:cubicBezTo>
                    <a:pt x="1374267" y="2079956"/>
                    <a:pt x="1371016" y="2084223"/>
                    <a:pt x="1364514" y="2084223"/>
                  </a:cubicBezTo>
                  <a:cubicBezTo>
                    <a:pt x="1361263" y="2084223"/>
                    <a:pt x="1357199" y="2083207"/>
                    <a:pt x="1352322" y="2081175"/>
                  </a:cubicBezTo>
                  <a:cubicBezTo>
                    <a:pt x="1326719" y="2070608"/>
                    <a:pt x="1296239" y="2065325"/>
                    <a:pt x="1260882" y="2065325"/>
                  </a:cubicBezTo>
                  <a:cubicBezTo>
                    <a:pt x="1225525" y="2065325"/>
                    <a:pt x="1189864" y="2069084"/>
                    <a:pt x="1153897" y="2076603"/>
                  </a:cubicBezTo>
                  <a:cubicBezTo>
                    <a:pt x="1117931" y="2084121"/>
                    <a:pt x="1088975" y="2088693"/>
                    <a:pt x="1067029" y="2090319"/>
                  </a:cubicBezTo>
                  <a:cubicBezTo>
                    <a:pt x="1045083" y="2091944"/>
                    <a:pt x="1022833" y="2095500"/>
                    <a:pt x="1000278" y="2100987"/>
                  </a:cubicBezTo>
                  <a:cubicBezTo>
                    <a:pt x="977723" y="2106473"/>
                    <a:pt x="963397" y="2110842"/>
                    <a:pt x="957301" y="2114093"/>
                  </a:cubicBezTo>
                  <a:cubicBezTo>
                    <a:pt x="951205" y="2117344"/>
                    <a:pt x="946836" y="2118970"/>
                    <a:pt x="944195" y="2118970"/>
                  </a:cubicBezTo>
                  <a:cubicBezTo>
                    <a:pt x="941553" y="2118970"/>
                    <a:pt x="939013" y="2116125"/>
                    <a:pt x="936575" y="2110436"/>
                  </a:cubicBezTo>
                  <a:cubicBezTo>
                    <a:pt x="934136" y="2104746"/>
                    <a:pt x="932917" y="2098752"/>
                    <a:pt x="932917" y="2092452"/>
                  </a:cubicBezTo>
                  <a:cubicBezTo>
                    <a:pt x="932917" y="2086153"/>
                    <a:pt x="933527" y="2082191"/>
                    <a:pt x="934746" y="2080565"/>
                  </a:cubicBezTo>
                  <a:cubicBezTo>
                    <a:pt x="935965" y="2078940"/>
                    <a:pt x="939419" y="2078127"/>
                    <a:pt x="945109" y="2078127"/>
                  </a:cubicBezTo>
                  <a:lnTo>
                    <a:pt x="961568" y="2078127"/>
                  </a:lnTo>
                  <a:cubicBezTo>
                    <a:pt x="977011" y="2078127"/>
                    <a:pt x="999872" y="2075180"/>
                    <a:pt x="1030148" y="2069287"/>
                  </a:cubicBezTo>
                  <a:cubicBezTo>
                    <a:pt x="1060425" y="2063395"/>
                    <a:pt x="1083285" y="2057502"/>
                    <a:pt x="1098728" y="2051609"/>
                  </a:cubicBezTo>
                  <a:cubicBezTo>
                    <a:pt x="1114172" y="2045716"/>
                    <a:pt x="1129209" y="2040738"/>
                    <a:pt x="1143839" y="2036674"/>
                  </a:cubicBezTo>
                  <a:cubicBezTo>
                    <a:pt x="1151967" y="2034642"/>
                    <a:pt x="1158571" y="2028851"/>
                    <a:pt x="1163651" y="2019300"/>
                  </a:cubicBezTo>
                  <a:cubicBezTo>
                    <a:pt x="1168731" y="2009750"/>
                    <a:pt x="1171271" y="2002536"/>
                    <a:pt x="1171271" y="1997660"/>
                  </a:cubicBezTo>
                  <a:cubicBezTo>
                    <a:pt x="1171271" y="1992783"/>
                    <a:pt x="1170966" y="1989938"/>
                    <a:pt x="1170357" y="1989125"/>
                  </a:cubicBezTo>
                  <a:cubicBezTo>
                    <a:pt x="1169747" y="1988312"/>
                    <a:pt x="1168223" y="1987906"/>
                    <a:pt x="1165785" y="1987906"/>
                  </a:cubicBezTo>
                  <a:cubicBezTo>
                    <a:pt x="1163346" y="1987906"/>
                    <a:pt x="1158469" y="1988719"/>
                    <a:pt x="1151154" y="1990344"/>
                  </a:cubicBezTo>
                  <a:cubicBezTo>
                    <a:pt x="1143839" y="1991970"/>
                    <a:pt x="1138048" y="1996339"/>
                    <a:pt x="1133780" y="2003451"/>
                  </a:cubicBezTo>
                  <a:cubicBezTo>
                    <a:pt x="1129513" y="2010563"/>
                    <a:pt x="1127176" y="2015541"/>
                    <a:pt x="1126770" y="2018386"/>
                  </a:cubicBezTo>
                  <a:cubicBezTo>
                    <a:pt x="1125145" y="2025701"/>
                    <a:pt x="1122096" y="2030172"/>
                    <a:pt x="1117626" y="2031797"/>
                  </a:cubicBezTo>
                  <a:cubicBezTo>
                    <a:pt x="1113155" y="2033423"/>
                    <a:pt x="1108584" y="2035353"/>
                    <a:pt x="1103910" y="2037588"/>
                  </a:cubicBezTo>
                  <a:cubicBezTo>
                    <a:pt x="1099236" y="2039824"/>
                    <a:pt x="1095579" y="2040941"/>
                    <a:pt x="1092938" y="2040941"/>
                  </a:cubicBezTo>
                  <a:cubicBezTo>
                    <a:pt x="1090296" y="2040941"/>
                    <a:pt x="1087857" y="2037385"/>
                    <a:pt x="1085622" y="2030273"/>
                  </a:cubicBezTo>
                  <a:cubicBezTo>
                    <a:pt x="1083387" y="2023161"/>
                    <a:pt x="1082269" y="2014931"/>
                    <a:pt x="1082269" y="2005584"/>
                  </a:cubicBezTo>
                  <a:cubicBezTo>
                    <a:pt x="1082269" y="2000301"/>
                    <a:pt x="1079628" y="1997660"/>
                    <a:pt x="1074344" y="1997660"/>
                  </a:cubicBezTo>
                  <a:cubicBezTo>
                    <a:pt x="1063371" y="1997660"/>
                    <a:pt x="1055548" y="1999082"/>
                    <a:pt x="1050875" y="2001927"/>
                  </a:cubicBezTo>
                  <a:cubicBezTo>
                    <a:pt x="1046201" y="2004772"/>
                    <a:pt x="1042340" y="2006194"/>
                    <a:pt x="1039292" y="2006194"/>
                  </a:cubicBezTo>
                  <a:cubicBezTo>
                    <a:pt x="1036245" y="2006194"/>
                    <a:pt x="1033704" y="2004873"/>
                    <a:pt x="1031672" y="2002232"/>
                  </a:cubicBezTo>
                  <a:cubicBezTo>
                    <a:pt x="1029640" y="1999590"/>
                    <a:pt x="1027405" y="1993900"/>
                    <a:pt x="1024967" y="1985163"/>
                  </a:cubicBezTo>
                  <a:cubicBezTo>
                    <a:pt x="1022529" y="1976425"/>
                    <a:pt x="1021309" y="1969720"/>
                    <a:pt x="1021309" y="1965046"/>
                  </a:cubicBezTo>
                  <a:cubicBezTo>
                    <a:pt x="1021309" y="1960372"/>
                    <a:pt x="1022122" y="1957528"/>
                    <a:pt x="1023748" y="1956512"/>
                  </a:cubicBezTo>
                  <a:cubicBezTo>
                    <a:pt x="1025373" y="1955496"/>
                    <a:pt x="1030453" y="1954987"/>
                    <a:pt x="1038988" y="1954987"/>
                  </a:cubicBezTo>
                  <a:cubicBezTo>
                    <a:pt x="1047522" y="1954987"/>
                    <a:pt x="1061136" y="1952752"/>
                    <a:pt x="1079831" y="1948282"/>
                  </a:cubicBezTo>
                  <a:cubicBezTo>
                    <a:pt x="1098525" y="1943812"/>
                    <a:pt x="1127684" y="1939443"/>
                    <a:pt x="1167309" y="1935175"/>
                  </a:cubicBezTo>
                  <a:cubicBezTo>
                    <a:pt x="1206932" y="1930908"/>
                    <a:pt x="1234263" y="1928775"/>
                    <a:pt x="1249300" y="1928775"/>
                  </a:cubicBezTo>
                  <a:close/>
                  <a:moveTo>
                    <a:pt x="293828" y="1924508"/>
                  </a:moveTo>
                  <a:cubicBezTo>
                    <a:pt x="299517" y="1924508"/>
                    <a:pt x="305918" y="1925727"/>
                    <a:pt x="313030" y="1928165"/>
                  </a:cubicBezTo>
                  <a:cubicBezTo>
                    <a:pt x="320142" y="1930604"/>
                    <a:pt x="323698" y="1933347"/>
                    <a:pt x="323698" y="1936395"/>
                  </a:cubicBezTo>
                  <a:cubicBezTo>
                    <a:pt x="323698" y="1939443"/>
                    <a:pt x="322276" y="1943100"/>
                    <a:pt x="319431" y="1947368"/>
                  </a:cubicBezTo>
                  <a:cubicBezTo>
                    <a:pt x="316586" y="1951635"/>
                    <a:pt x="312624" y="1965351"/>
                    <a:pt x="307544" y="1988516"/>
                  </a:cubicBezTo>
                  <a:cubicBezTo>
                    <a:pt x="302464" y="2011680"/>
                    <a:pt x="299111" y="2044497"/>
                    <a:pt x="297485" y="2086966"/>
                  </a:cubicBezTo>
                  <a:cubicBezTo>
                    <a:pt x="295860" y="2129435"/>
                    <a:pt x="295047" y="2163166"/>
                    <a:pt x="295047" y="2188159"/>
                  </a:cubicBezTo>
                  <a:cubicBezTo>
                    <a:pt x="295047" y="2213153"/>
                    <a:pt x="302260" y="2231644"/>
                    <a:pt x="316688" y="2243633"/>
                  </a:cubicBezTo>
                  <a:cubicBezTo>
                    <a:pt x="331115" y="2255622"/>
                    <a:pt x="354584" y="2261616"/>
                    <a:pt x="387096" y="2261616"/>
                  </a:cubicBezTo>
                  <a:cubicBezTo>
                    <a:pt x="407417" y="2261616"/>
                    <a:pt x="422961" y="2258975"/>
                    <a:pt x="433731" y="2253691"/>
                  </a:cubicBezTo>
                  <a:cubicBezTo>
                    <a:pt x="444501" y="2248408"/>
                    <a:pt x="451816" y="2240890"/>
                    <a:pt x="455677" y="2231136"/>
                  </a:cubicBezTo>
                  <a:cubicBezTo>
                    <a:pt x="459537" y="2221383"/>
                    <a:pt x="462992" y="2205635"/>
                    <a:pt x="466040" y="2183892"/>
                  </a:cubicBezTo>
                  <a:cubicBezTo>
                    <a:pt x="469088" y="2162150"/>
                    <a:pt x="470612" y="2145589"/>
                    <a:pt x="470612" y="2134210"/>
                  </a:cubicBezTo>
                  <a:cubicBezTo>
                    <a:pt x="470612" y="2122831"/>
                    <a:pt x="471831" y="2117141"/>
                    <a:pt x="474269" y="2117141"/>
                  </a:cubicBezTo>
                  <a:cubicBezTo>
                    <a:pt x="476301" y="2117141"/>
                    <a:pt x="479553" y="2120189"/>
                    <a:pt x="484023" y="2126285"/>
                  </a:cubicBezTo>
                  <a:cubicBezTo>
                    <a:pt x="488493" y="2132381"/>
                    <a:pt x="493776" y="2149856"/>
                    <a:pt x="499873" y="2178711"/>
                  </a:cubicBezTo>
                  <a:cubicBezTo>
                    <a:pt x="505969" y="2207565"/>
                    <a:pt x="509524" y="2229511"/>
                    <a:pt x="510540" y="2244548"/>
                  </a:cubicBezTo>
                  <a:cubicBezTo>
                    <a:pt x="511557" y="2259584"/>
                    <a:pt x="513690" y="2272996"/>
                    <a:pt x="516941" y="2284781"/>
                  </a:cubicBezTo>
                  <a:cubicBezTo>
                    <a:pt x="518160" y="2288845"/>
                    <a:pt x="518770" y="2292706"/>
                    <a:pt x="518770" y="2296364"/>
                  </a:cubicBezTo>
                  <a:cubicBezTo>
                    <a:pt x="518770" y="2300021"/>
                    <a:pt x="515519" y="2302968"/>
                    <a:pt x="509017" y="2305203"/>
                  </a:cubicBezTo>
                  <a:cubicBezTo>
                    <a:pt x="502514" y="2307438"/>
                    <a:pt x="483921" y="2310384"/>
                    <a:pt x="453238" y="2314042"/>
                  </a:cubicBezTo>
                  <a:cubicBezTo>
                    <a:pt x="422555" y="2317699"/>
                    <a:pt x="394818" y="2319528"/>
                    <a:pt x="370028" y="2319528"/>
                  </a:cubicBezTo>
                  <a:cubicBezTo>
                    <a:pt x="345237" y="2319528"/>
                    <a:pt x="329388" y="2318004"/>
                    <a:pt x="322479" y="2314956"/>
                  </a:cubicBezTo>
                  <a:cubicBezTo>
                    <a:pt x="315570" y="2311908"/>
                    <a:pt x="305004" y="2302866"/>
                    <a:pt x="290780" y="2287829"/>
                  </a:cubicBezTo>
                  <a:cubicBezTo>
                    <a:pt x="276556" y="2272792"/>
                    <a:pt x="266802" y="2258771"/>
                    <a:pt x="261519" y="2245767"/>
                  </a:cubicBezTo>
                  <a:cubicBezTo>
                    <a:pt x="256236" y="2232762"/>
                    <a:pt x="253594" y="2220265"/>
                    <a:pt x="253594" y="2208276"/>
                  </a:cubicBezTo>
                  <a:cubicBezTo>
                    <a:pt x="253594" y="2196287"/>
                    <a:pt x="254000" y="2185823"/>
                    <a:pt x="254813" y="2176882"/>
                  </a:cubicBezTo>
                  <a:cubicBezTo>
                    <a:pt x="263348" y="2076908"/>
                    <a:pt x="267615" y="2016049"/>
                    <a:pt x="267615" y="1994307"/>
                  </a:cubicBezTo>
                  <a:cubicBezTo>
                    <a:pt x="267615" y="1972564"/>
                    <a:pt x="267310" y="1959051"/>
                    <a:pt x="266700" y="1953768"/>
                  </a:cubicBezTo>
                  <a:cubicBezTo>
                    <a:pt x="266091" y="1948485"/>
                    <a:pt x="265786" y="1944624"/>
                    <a:pt x="265786" y="1942186"/>
                  </a:cubicBezTo>
                  <a:cubicBezTo>
                    <a:pt x="265786" y="1932839"/>
                    <a:pt x="269037" y="1927556"/>
                    <a:pt x="275540" y="1926336"/>
                  </a:cubicBezTo>
                  <a:cubicBezTo>
                    <a:pt x="282042" y="1925117"/>
                    <a:pt x="288138" y="1924508"/>
                    <a:pt x="293828" y="1924508"/>
                  </a:cubicBezTo>
                  <a:close/>
                  <a:moveTo>
                    <a:pt x="4023056" y="1911096"/>
                  </a:moveTo>
                  <a:cubicBezTo>
                    <a:pt x="4032809" y="1911096"/>
                    <a:pt x="4042359" y="1920139"/>
                    <a:pt x="4051707" y="1938224"/>
                  </a:cubicBezTo>
                  <a:cubicBezTo>
                    <a:pt x="4061054" y="1956308"/>
                    <a:pt x="4065728" y="1969821"/>
                    <a:pt x="4065728" y="1978762"/>
                  </a:cubicBezTo>
                  <a:cubicBezTo>
                    <a:pt x="4065728" y="1983639"/>
                    <a:pt x="4064000" y="1986077"/>
                    <a:pt x="4060546" y="1986077"/>
                  </a:cubicBezTo>
                  <a:cubicBezTo>
                    <a:pt x="4057092" y="1986077"/>
                    <a:pt x="4050488" y="1985163"/>
                    <a:pt x="4040734" y="1983334"/>
                  </a:cubicBezTo>
                  <a:cubicBezTo>
                    <a:pt x="4030981" y="1981505"/>
                    <a:pt x="4024072" y="1980591"/>
                    <a:pt x="4020008" y="1980591"/>
                  </a:cubicBezTo>
                  <a:cubicBezTo>
                    <a:pt x="4015944" y="1980591"/>
                    <a:pt x="4011168" y="1980997"/>
                    <a:pt x="4005682" y="1981810"/>
                  </a:cubicBezTo>
                  <a:cubicBezTo>
                    <a:pt x="4000195" y="1982623"/>
                    <a:pt x="3991356" y="1983029"/>
                    <a:pt x="3979164" y="1983029"/>
                  </a:cubicBezTo>
                  <a:cubicBezTo>
                    <a:pt x="3966972" y="1983029"/>
                    <a:pt x="3959048" y="1983740"/>
                    <a:pt x="3955390" y="1985163"/>
                  </a:cubicBezTo>
                  <a:cubicBezTo>
                    <a:pt x="3951732" y="1986585"/>
                    <a:pt x="3944519" y="1991665"/>
                    <a:pt x="3933749" y="2000403"/>
                  </a:cubicBezTo>
                  <a:cubicBezTo>
                    <a:pt x="3922980" y="2009140"/>
                    <a:pt x="3915258" y="2016963"/>
                    <a:pt x="3910584" y="2023872"/>
                  </a:cubicBezTo>
                  <a:cubicBezTo>
                    <a:pt x="3905911" y="2030781"/>
                    <a:pt x="3901847" y="2045310"/>
                    <a:pt x="3898392" y="2067459"/>
                  </a:cubicBezTo>
                  <a:cubicBezTo>
                    <a:pt x="3894938" y="2089607"/>
                    <a:pt x="3893211" y="2103527"/>
                    <a:pt x="3893211" y="2109216"/>
                  </a:cubicBezTo>
                  <a:cubicBezTo>
                    <a:pt x="3893211" y="2114906"/>
                    <a:pt x="3897072" y="2118360"/>
                    <a:pt x="3904793" y="2119579"/>
                  </a:cubicBezTo>
                  <a:cubicBezTo>
                    <a:pt x="3992982" y="2142338"/>
                    <a:pt x="4043172" y="2156257"/>
                    <a:pt x="4055365" y="2161337"/>
                  </a:cubicBezTo>
                  <a:cubicBezTo>
                    <a:pt x="4067557" y="2166417"/>
                    <a:pt x="4073652" y="2174647"/>
                    <a:pt x="4073652" y="2186026"/>
                  </a:cubicBezTo>
                  <a:cubicBezTo>
                    <a:pt x="4073652" y="2189683"/>
                    <a:pt x="4072637" y="2196389"/>
                    <a:pt x="4070604" y="2206143"/>
                  </a:cubicBezTo>
                  <a:cubicBezTo>
                    <a:pt x="4068573" y="2215896"/>
                    <a:pt x="4067557" y="2227072"/>
                    <a:pt x="4067557" y="2239671"/>
                  </a:cubicBezTo>
                  <a:cubicBezTo>
                    <a:pt x="4067557" y="2252269"/>
                    <a:pt x="4065728" y="2258568"/>
                    <a:pt x="4062070" y="2258568"/>
                  </a:cubicBezTo>
                  <a:cubicBezTo>
                    <a:pt x="4058412" y="2258568"/>
                    <a:pt x="4053129" y="2254911"/>
                    <a:pt x="4046220" y="2247596"/>
                  </a:cubicBezTo>
                  <a:cubicBezTo>
                    <a:pt x="4024275" y="2224431"/>
                    <a:pt x="4005885" y="2206752"/>
                    <a:pt x="3991052" y="2194560"/>
                  </a:cubicBezTo>
                  <a:cubicBezTo>
                    <a:pt x="3976218" y="2182368"/>
                    <a:pt x="3957117" y="2170075"/>
                    <a:pt x="3933749" y="2157679"/>
                  </a:cubicBezTo>
                  <a:cubicBezTo>
                    <a:pt x="3910381" y="2145284"/>
                    <a:pt x="3897275" y="2139087"/>
                    <a:pt x="3894430" y="2139087"/>
                  </a:cubicBezTo>
                  <a:cubicBezTo>
                    <a:pt x="3891585" y="2139087"/>
                    <a:pt x="3889959" y="2140306"/>
                    <a:pt x="3889553" y="2142744"/>
                  </a:cubicBezTo>
                  <a:cubicBezTo>
                    <a:pt x="3889147" y="2145183"/>
                    <a:pt x="3888740" y="2152193"/>
                    <a:pt x="3888334" y="2163775"/>
                  </a:cubicBezTo>
                  <a:cubicBezTo>
                    <a:pt x="3887928" y="2175358"/>
                    <a:pt x="3887724" y="2189176"/>
                    <a:pt x="3887724" y="2205228"/>
                  </a:cubicBezTo>
                  <a:cubicBezTo>
                    <a:pt x="3887724" y="2221281"/>
                    <a:pt x="3888435" y="2239264"/>
                    <a:pt x="3889858" y="2259178"/>
                  </a:cubicBezTo>
                  <a:cubicBezTo>
                    <a:pt x="3891281" y="2279091"/>
                    <a:pt x="3891992" y="2291080"/>
                    <a:pt x="3891992" y="2295144"/>
                  </a:cubicBezTo>
                  <a:cubicBezTo>
                    <a:pt x="3891992" y="2299208"/>
                    <a:pt x="3890874" y="2302866"/>
                    <a:pt x="3888639" y="2306117"/>
                  </a:cubicBezTo>
                  <a:cubicBezTo>
                    <a:pt x="3886404" y="2309368"/>
                    <a:pt x="3880917" y="2313331"/>
                    <a:pt x="3872179" y="2318004"/>
                  </a:cubicBezTo>
                  <a:cubicBezTo>
                    <a:pt x="3863442" y="2322678"/>
                    <a:pt x="3856432" y="2325015"/>
                    <a:pt x="3851148" y="2325015"/>
                  </a:cubicBezTo>
                  <a:cubicBezTo>
                    <a:pt x="3845865" y="2325015"/>
                    <a:pt x="3843630" y="2320748"/>
                    <a:pt x="3844443" y="2312213"/>
                  </a:cubicBezTo>
                  <a:cubicBezTo>
                    <a:pt x="3845256" y="2303679"/>
                    <a:pt x="3845662" y="2288032"/>
                    <a:pt x="3845662" y="2265274"/>
                  </a:cubicBezTo>
                  <a:lnTo>
                    <a:pt x="3847491" y="2195780"/>
                  </a:lnTo>
                  <a:cubicBezTo>
                    <a:pt x="3847491" y="2177085"/>
                    <a:pt x="3846272" y="2159000"/>
                    <a:pt x="3843833" y="2141525"/>
                  </a:cubicBezTo>
                  <a:cubicBezTo>
                    <a:pt x="3841395" y="2124050"/>
                    <a:pt x="3839566" y="2113992"/>
                    <a:pt x="3838347" y="2111350"/>
                  </a:cubicBezTo>
                  <a:cubicBezTo>
                    <a:pt x="3837128" y="2108708"/>
                    <a:pt x="3835705" y="2107387"/>
                    <a:pt x="3834079" y="2107387"/>
                  </a:cubicBezTo>
                  <a:cubicBezTo>
                    <a:pt x="3832454" y="2107387"/>
                    <a:pt x="3828390" y="2110029"/>
                    <a:pt x="3821887" y="2115312"/>
                  </a:cubicBezTo>
                  <a:cubicBezTo>
                    <a:pt x="3815385" y="2120596"/>
                    <a:pt x="3796183" y="2138579"/>
                    <a:pt x="3764281" y="2169262"/>
                  </a:cubicBezTo>
                  <a:cubicBezTo>
                    <a:pt x="3732378" y="2199945"/>
                    <a:pt x="3713684" y="2219452"/>
                    <a:pt x="3708197" y="2227783"/>
                  </a:cubicBezTo>
                  <a:cubicBezTo>
                    <a:pt x="3702711" y="2236115"/>
                    <a:pt x="3697428" y="2241398"/>
                    <a:pt x="3692348" y="2243633"/>
                  </a:cubicBezTo>
                  <a:cubicBezTo>
                    <a:pt x="3687267" y="2245868"/>
                    <a:pt x="3680867" y="2246986"/>
                    <a:pt x="3673145" y="2246986"/>
                  </a:cubicBezTo>
                  <a:cubicBezTo>
                    <a:pt x="3665424" y="2246986"/>
                    <a:pt x="3654959" y="2246275"/>
                    <a:pt x="3641751" y="2244852"/>
                  </a:cubicBezTo>
                  <a:cubicBezTo>
                    <a:pt x="3628543" y="2243430"/>
                    <a:pt x="3621024" y="2242312"/>
                    <a:pt x="3619195" y="2241499"/>
                  </a:cubicBezTo>
                  <a:cubicBezTo>
                    <a:pt x="3617367" y="2240687"/>
                    <a:pt x="3616452" y="2239366"/>
                    <a:pt x="3616452" y="2237537"/>
                  </a:cubicBezTo>
                  <a:cubicBezTo>
                    <a:pt x="3616452" y="2235708"/>
                    <a:pt x="3617875" y="2234184"/>
                    <a:pt x="3620719" y="2232965"/>
                  </a:cubicBezTo>
                  <a:cubicBezTo>
                    <a:pt x="3645917" y="2224024"/>
                    <a:pt x="3661664" y="2215795"/>
                    <a:pt x="3667964" y="2208276"/>
                  </a:cubicBezTo>
                  <a:cubicBezTo>
                    <a:pt x="3674263" y="2200758"/>
                    <a:pt x="3693770" y="2180743"/>
                    <a:pt x="3726485" y="2148231"/>
                  </a:cubicBezTo>
                  <a:cubicBezTo>
                    <a:pt x="3759200" y="2115719"/>
                    <a:pt x="3782568" y="2091131"/>
                    <a:pt x="3796589" y="2074469"/>
                  </a:cubicBezTo>
                  <a:cubicBezTo>
                    <a:pt x="3810610" y="2057807"/>
                    <a:pt x="3822497" y="2041246"/>
                    <a:pt x="3832251" y="2024787"/>
                  </a:cubicBezTo>
                  <a:cubicBezTo>
                    <a:pt x="3842004" y="2008328"/>
                    <a:pt x="3846881" y="1997964"/>
                    <a:pt x="3846881" y="1993697"/>
                  </a:cubicBezTo>
                  <a:cubicBezTo>
                    <a:pt x="3846881" y="1989430"/>
                    <a:pt x="3844544" y="1987296"/>
                    <a:pt x="3839871" y="1987296"/>
                  </a:cubicBezTo>
                  <a:cubicBezTo>
                    <a:pt x="3835197" y="1987296"/>
                    <a:pt x="3825240" y="1989430"/>
                    <a:pt x="3810000" y="1993697"/>
                  </a:cubicBezTo>
                  <a:cubicBezTo>
                    <a:pt x="3794760" y="1997964"/>
                    <a:pt x="3773729" y="2002333"/>
                    <a:pt x="3746907" y="2006804"/>
                  </a:cubicBezTo>
                  <a:cubicBezTo>
                    <a:pt x="3729432" y="2009648"/>
                    <a:pt x="3717036" y="2013916"/>
                    <a:pt x="3709721" y="2019605"/>
                  </a:cubicBezTo>
                  <a:cubicBezTo>
                    <a:pt x="3702406" y="2025295"/>
                    <a:pt x="3697123" y="2028140"/>
                    <a:pt x="3693872" y="2028140"/>
                  </a:cubicBezTo>
                  <a:cubicBezTo>
                    <a:pt x="3690620" y="2028140"/>
                    <a:pt x="3687877" y="2026006"/>
                    <a:pt x="3685642" y="2021739"/>
                  </a:cubicBezTo>
                  <a:cubicBezTo>
                    <a:pt x="3683407" y="2017471"/>
                    <a:pt x="3680664" y="2007616"/>
                    <a:pt x="3677412" y="1992173"/>
                  </a:cubicBezTo>
                  <a:cubicBezTo>
                    <a:pt x="3674161" y="1976730"/>
                    <a:pt x="3672536" y="1966773"/>
                    <a:pt x="3672536" y="1962303"/>
                  </a:cubicBezTo>
                  <a:cubicBezTo>
                    <a:pt x="3672536" y="1957832"/>
                    <a:pt x="3673450" y="1955597"/>
                    <a:pt x="3675279" y="1955597"/>
                  </a:cubicBezTo>
                  <a:cubicBezTo>
                    <a:pt x="3677108" y="1955597"/>
                    <a:pt x="3679648" y="1956105"/>
                    <a:pt x="3682899" y="1957121"/>
                  </a:cubicBezTo>
                  <a:cubicBezTo>
                    <a:pt x="3686150" y="1958137"/>
                    <a:pt x="3689808" y="1958645"/>
                    <a:pt x="3693872" y="1958645"/>
                  </a:cubicBezTo>
                  <a:cubicBezTo>
                    <a:pt x="3697935" y="1958645"/>
                    <a:pt x="3707486" y="1957426"/>
                    <a:pt x="3722523" y="1954987"/>
                  </a:cubicBezTo>
                  <a:cubicBezTo>
                    <a:pt x="3855416" y="1933042"/>
                    <a:pt x="3938321" y="1921053"/>
                    <a:pt x="3971240" y="1919021"/>
                  </a:cubicBezTo>
                  <a:cubicBezTo>
                    <a:pt x="3980180" y="1918615"/>
                    <a:pt x="3990239" y="1917192"/>
                    <a:pt x="4001415" y="1914754"/>
                  </a:cubicBezTo>
                  <a:cubicBezTo>
                    <a:pt x="4012591" y="1912316"/>
                    <a:pt x="4019804" y="1911096"/>
                    <a:pt x="4023056" y="1911096"/>
                  </a:cubicBezTo>
                  <a:close/>
                  <a:moveTo>
                    <a:pt x="5582869" y="1900733"/>
                  </a:moveTo>
                  <a:cubicBezTo>
                    <a:pt x="5588153" y="1900733"/>
                    <a:pt x="5591505" y="1905203"/>
                    <a:pt x="5592928" y="1914144"/>
                  </a:cubicBezTo>
                  <a:cubicBezTo>
                    <a:pt x="5594350" y="1923085"/>
                    <a:pt x="5601564" y="1941780"/>
                    <a:pt x="5614569" y="1970228"/>
                  </a:cubicBezTo>
                  <a:cubicBezTo>
                    <a:pt x="5617414" y="1976730"/>
                    <a:pt x="5618836" y="1982623"/>
                    <a:pt x="5618836" y="1987906"/>
                  </a:cubicBezTo>
                  <a:cubicBezTo>
                    <a:pt x="5618836" y="1992783"/>
                    <a:pt x="5617617" y="1998676"/>
                    <a:pt x="5615178" y="2005584"/>
                  </a:cubicBezTo>
                  <a:cubicBezTo>
                    <a:pt x="5612740" y="2012493"/>
                    <a:pt x="5609082" y="2015948"/>
                    <a:pt x="5604205" y="2015948"/>
                  </a:cubicBezTo>
                  <a:cubicBezTo>
                    <a:pt x="5599329" y="2015948"/>
                    <a:pt x="5588965" y="2011071"/>
                    <a:pt x="5573116" y="2001317"/>
                  </a:cubicBezTo>
                  <a:cubicBezTo>
                    <a:pt x="5557266" y="1991564"/>
                    <a:pt x="5549341" y="1979981"/>
                    <a:pt x="5549341" y="1966570"/>
                  </a:cubicBezTo>
                  <a:cubicBezTo>
                    <a:pt x="5549341" y="1946656"/>
                    <a:pt x="5553608" y="1930705"/>
                    <a:pt x="5562143" y="1918716"/>
                  </a:cubicBezTo>
                  <a:cubicBezTo>
                    <a:pt x="5570678" y="1906727"/>
                    <a:pt x="5577586" y="1900733"/>
                    <a:pt x="5582869" y="1900733"/>
                  </a:cubicBezTo>
                  <a:close/>
                  <a:moveTo>
                    <a:pt x="3020340" y="1885493"/>
                  </a:moveTo>
                  <a:cubicBezTo>
                    <a:pt x="3036799" y="1885493"/>
                    <a:pt x="3053563" y="1889049"/>
                    <a:pt x="3070632" y="1896161"/>
                  </a:cubicBezTo>
                  <a:cubicBezTo>
                    <a:pt x="3087701" y="1903273"/>
                    <a:pt x="3096235" y="1909674"/>
                    <a:pt x="3096235" y="1915364"/>
                  </a:cubicBezTo>
                  <a:cubicBezTo>
                    <a:pt x="3096235" y="1916989"/>
                    <a:pt x="3095625" y="1919123"/>
                    <a:pt x="3094406" y="1921764"/>
                  </a:cubicBezTo>
                  <a:cubicBezTo>
                    <a:pt x="3093187" y="1924406"/>
                    <a:pt x="3092577" y="1930807"/>
                    <a:pt x="3092577" y="1940967"/>
                  </a:cubicBezTo>
                  <a:cubicBezTo>
                    <a:pt x="3092577" y="1998676"/>
                    <a:pt x="3091866" y="2038096"/>
                    <a:pt x="3090444" y="2059229"/>
                  </a:cubicBezTo>
                  <a:cubicBezTo>
                    <a:pt x="3089021" y="2080362"/>
                    <a:pt x="3088310" y="2095602"/>
                    <a:pt x="3088310" y="2104949"/>
                  </a:cubicBezTo>
                  <a:lnTo>
                    <a:pt x="3088920" y="2128724"/>
                  </a:lnTo>
                  <a:cubicBezTo>
                    <a:pt x="3088920" y="2151888"/>
                    <a:pt x="3083840" y="2163471"/>
                    <a:pt x="3073680" y="2163471"/>
                  </a:cubicBezTo>
                  <a:cubicBezTo>
                    <a:pt x="3070022" y="2163471"/>
                    <a:pt x="3060980" y="2160016"/>
                    <a:pt x="3046553" y="2153108"/>
                  </a:cubicBezTo>
                  <a:cubicBezTo>
                    <a:pt x="3032125" y="2146199"/>
                    <a:pt x="3012314" y="2136039"/>
                    <a:pt x="2987117" y="2122628"/>
                  </a:cubicBezTo>
                  <a:cubicBezTo>
                    <a:pt x="2985084" y="2121408"/>
                    <a:pt x="2983256" y="2120799"/>
                    <a:pt x="2981630" y="2120799"/>
                  </a:cubicBezTo>
                  <a:cubicBezTo>
                    <a:pt x="2980005" y="2120799"/>
                    <a:pt x="2978176" y="2123034"/>
                    <a:pt x="2976144" y="2127504"/>
                  </a:cubicBezTo>
                  <a:cubicBezTo>
                    <a:pt x="2970048" y="2143354"/>
                    <a:pt x="2963647" y="2156460"/>
                    <a:pt x="2956941" y="2166824"/>
                  </a:cubicBezTo>
                  <a:cubicBezTo>
                    <a:pt x="2950236" y="2177187"/>
                    <a:pt x="2940482" y="2189683"/>
                    <a:pt x="2927681" y="2204314"/>
                  </a:cubicBezTo>
                  <a:cubicBezTo>
                    <a:pt x="2914879" y="2218944"/>
                    <a:pt x="2907259" y="2228292"/>
                    <a:pt x="2904820" y="2232356"/>
                  </a:cubicBezTo>
                  <a:cubicBezTo>
                    <a:pt x="2902382" y="2236420"/>
                    <a:pt x="2900249" y="2243328"/>
                    <a:pt x="2898420" y="2253082"/>
                  </a:cubicBezTo>
                  <a:cubicBezTo>
                    <a:pt x="2896591" y="2262835"/>
                    <a:pt x="2894356" y="2270049"/>
                    <a:pt x="2891714" y="2274723"/>
                  </a:cubicBezTo>
                  <a:cubicBezTo>
                    <a:pt x="2889073" y="2279396"/>
                    <a:pt x="2882469" y="2284578"/>
                    <a:pt x="2871902" y="2290267"/>
                  </a:cubicBezTo>
                  <a:cubicBezTo>
                    <a:pt x="2861336" y="2295957"/>
                    <a:pt x="2848534" y="2300732"/>
                    <a:pt x="2833497" y="2304593"/>
                  </a:cubicBezTo>
                  <a:cubicBezTo>
                    <a:pt x="2818461" y="2308454"/>
                    <a:pt x="2804033" y="2310384"/>
                    <a:pt x="2790216" y="2310384"/>
                  </a:cubicBezTo>
                  <a:cubicBezTo>
                    <a:pt x="2770302" y="2310384"/>
                    <a:pt x="2760345" y="2307844"/>
                    <a:pt x="2760345" y="2302764"/>
                  </a:cubicBezTo>
                  <a:cubicBezTo>
                    <a:pt x="2760345" y="2297684"/>
                    <a:pt x="2770607" y="2289455"/>
                    <a:pt x="2791130" y="2278075"/>
                  </a:cubicBezTo>
                  <a:cubicBezTo>
                    <a:pt x="2811653" y="2266696"/>
                    <a:pt x="2829332" y="2255724"/>
                    <a:pt x="2844165" y="2245157"/>
                  </a:cubicBezTo>
                  <a:cubicBezTo>
                    <a:pt x="2858999" y="2234591"/>
                    <a:pt x="2873731" y="2221180"/>
                    <a:pt x="2888361" y="2204924"/>
                  </a:cubicBezTo>
                  <a:cubicBezTo>
                    <a:pt x="2902992" y="2188668"/>
                    <a:pt x="2914473" y="2172310"/>
                    <a:pt x="2922804" y="2155851"/>
                  </a:cubicBezTo>
                  <a:cubicBezTo>
                    <a:pt x="2931135" y="2139391"/>
                    <a:pt x="2937841" y="2119884"/>
                    <a:pt x="2942920" y="2097329"/>
                  </a:cubicBezTo>
                  <a:cubicBezTo>
                    <a:pt x="2948001" y="2074774"/>
                    <a:pt x="2950541" y="2049069"/>
                    <a:pt x="2950541" y="2020215"/>
                  </a:cubicBezTo>
                  <a:lnTo>
                    <a:pt x="2949931" y="1990344"/>
                  </a:lnTo>
                  <a:cubicBezTo>
                    <a:pt x="2949931" y="1980591"/>
                    <a:pt x="2951760" y="1972971"/>
                    <a:pt x="2955417" y="1967484"/>
                  </a:cubicBezTo>
                  <a:cubicBezTo>
                    <a:pt x="2959075" y="1961998"/>
                    <a:pt x="2963545" y="1959255"/>
                    <a:pt x="2968828" y="1959255"/>
                  </a:cubicBezTo>
                  <a:cubicBezTo>
                    <a:pt x="2974112" y="1959255"/>
                    <a:pt x="2979700" y="1960474"/>
                    <a:pt x="2985593" y="1962912"/>
                  </a:cubicBezTo>
                  <a:cubicBezTo>
                    <a:pt x="2991485" y="1965351"/>
                    <a:pt x="2994432" y="1968399"/>
                    <a:pt x="2994432" y="1972056"/>
                  </a:cubicBezTo>
                  <a:cubicBezTo>
                    <a:pt x="2994432" y="1975714"/>
                    <a:pt x="2994127" y="1979473"/>
                    <a:pt x="2993517" y="1983334"/>
                  </a:cubicBezTo>
                  <a:cubicBezTo>
                    <a:pt x="2992908" y="1987195"/>
                    <a:pt x="2992603" y="1991564"/>
                    <a:pt x="2992603" y="1996440"/>
                  </a:cubicBezTo>
                  <a:lnTo>
                    <a:pt x="2993212" y="2015338"/>
                  </a:lnTo>
                  <a:cubicBezTo>
                    <a:pt x="2993212" y="2042567"/>
                    <a:pt x="2991181" y="2067967"/>
                    <a:pt x="2987117" y="2091538"/>
                  </a:cubicBezTo>
                  <a:cubicBezTo>
                    <a:pt x="2986710" y="2093976"/>
                    <a:pt x="2986507" y="2097024"/>
                    <a:pt x="2986507" y="2100682"/>
                  </a:cubicBezTo>
                  <a:cubicBezTo>
                    <a:pt x="2986507" y="2104340"/>
                    <a:pt x="2988844" y="2106676"/>
                    <a:pt x="2993517" y="2107692"/>
                  </a:cubicBezTo>
                  <a:cubicBezTo>
                    <a:pt x="2998191" y="2108708"/>
                    <a:pt x="3005811" y="2109216"/>
                    <a:pt x="3016377" y="2109216"/>
                  </a:cubicBezTo>
                  <a:cubicBezTo>
                    <a:pt x="3026944" y="2109216"/>
                    <a:pt x="3033040" y="2105864"/>
                    <a:pt x="3034665" y="2099158"/>
                  </a:cubicBezTo>
                  <a:cubicBezTo>
                    <a:pt x="3036291" y="2092452"/>
                    <a:pt x="3037104" y="2067764"/>
                    <a:pt x="3037104" y="2025091"/>
                  </a:cubicBezTo>
                  <a:cubicBezTo>
                    <a:pt x="3037104" y="1971040"/>
                    <a:pt x="3034665" y="1937817"/>
                    <a:pt x="3029789" y="1925422"/>
                  </a:cubicBezTo>
                  <a:cubicBezTo>
                    <a:pt x="3024912" y="1913027"/>
                    <a:pt x="3015565" y="1906829"/>
                    <a:pt x="3001747" y="1906829"/>
                  </a:cubicBezTo>
                  <a:cubicBezTo>
                    <a:pt x="2996870" y="1906829"/>
                    <a:pt x="2990266" y="1908455"/>
                    <a:pt x="2981935" y="1911706"/>
                  </a:cubicBezTo>
                  <a:cubicBezTo>
                    <a:pt x="2973604" y="1914957"/>
                    <a:pt x="2963139" y="1920647"/>
                    <a:pt x="2950541" y="1928775"/>
                  </a:cubicBezTo>
                  <a:cubicBezTo>
                    <a:pt x="2937942" y="1936903"/>
                    <a:pt x="2930525" y="1942288"/>
                    <a:pt x="2928290" y="1944929"/>
                  </a:cubicBezTo>
                  <a:cubicBezTo>
                    <a:pt x="2926055" y="1947571"/>
                    <a:pt x="2924429" y="1953260"/>
                    <a:pt x="2923414" y="1961998"/>
                  </a:cubicBezTo>
                  <a:cubicBezTo>
                    <a:pt x="2922398" y="1970736"/>
                    <a:pt x="2920467" y="1978863"/>
                    <a:pt x="2917622" y="1986382"/>
                  </a:cubicBezTo>
                  <a:cubicBezTo>
                    <a:pt x="2914777" y="1993900"/>
                    <a:pt x="2912441" y="2009242"/>
                    <a:pt x="2910612" y="2032407"/>
                  </a:cubicBezTo>
                  <a:cubicBezTo>
                    <a:pt x="2908783" y="2055571"/>
                    <a:pt x="2907869" y="2073961"/>
                    <a:pt x="2907869" y="2087575"/>
                  </a:cubicBezTo>
                  <a:cubicBezTo>
                    <a:pt x="2907869" y="2101190"/>
                    <a:pt x="2908072" y="2109826"/>
                    <a:pt x="2908478" y="2113483"/>
                  </a:cubicBezTo>
                  <a:cubicBezTo>
                    <a:pt x="2908884" y="2117141"/>
                    <a:pt x="2909088" y="2121510"/>
                    <a:pt x="2909088" y="2126590"/>
                  </a:cubicBezTo>
                  <a:cubicBezTo>
                    <a:pt x="2909088" y="2131670"/>
                    <a:pt x="2906751" y="2135531"/>
                    <a:pt x="2902077" y="2138172"/>
                  </a:cubicBezTo>
                  <a:cubicBezTo>
                    <a:pt x="2897404" y="2140814"/>
                    <a:pt x="2893035" y="2142135"/>
                    <a:pt x="2888971" y="2142135"/>
                  </a:cubicBezTo>
                  <a:cubicBezTo>
                    <a:pt x="2884907" y="2142135"/>
                    <a:pt x="2881859" y="2139798"/>
                    <a:pt x="2879827" y="2135124"/>
                  </a:cubicBezTo>
                  <a:cubicBezTo>
                    <a:pt x="2877795" y="2130451"/>
                    <a:pt x="2875357" y="2114398"/>
                    <a:pt x="2872512" y="2086966"/>
                  </a:cubicBezTo>
                  <a:cubicBezTo>
                    <a:pt x="2869667" y="2059534"/>
                    <a:pt x="2868244" y="2036877"/>
                    <a:pt x="2868244" y="2018995"/>
                  </a:cubicBezTo>
                  <a:cubicBezTo>
                    <a:pt x="2868244" y="2001114"/>
                    <a:pt x="2869058" y="1983232"/>
                    <a:pt x="2870683" y="1965351"/>
                  </a:cubicBezTo>
                  <a:cubicBezTo>
                    <a:pt x="2872308" y="1947469"/>
                    <a:pt x="2874950" y="1934769"/>
                    <a:pt x="2878608" y="1927251"/>
                  </a:cubicBezTo>
                  <a:cubicBezTo>
                    <a:pt x="2882265" y="1919732"/>
                    <a:pt x="2885923" y="1914652"/>
                    <a:pt x="2889581" y="1912011"/>
                  </a:cubicBezTo>
                  <a:cubicBezTo>
                    <a:pt x="2893238" y="1909369"/>
                    <a:pt x="2898725" y="1908048"/>
                    <a:pt x="2906040" y="1908048"/>
                  </a:cubicBezTo>
                  <a:cubicBezTo>
                    <a:pt x="2913355" y="1908048"/>
                    <a:pt x="2918638" y="1907236"/>
                    <a:pt x="2921889" y="1905610"/>
                  </a:cubicBezTo>
                  <a:cubicBezTo>
                    <a:pt x="2933675" y="1899514"/>
                    <a:pt x="2948915" y="1894637"/>
                    <a:pt x="2967609" y="1890979"/>
                  </a:cubicBezTo>
                  <a:cubicBezTo>
                    <a:pt x="2986304" y="1887322"/>
                    <a:pt x="3003881" y="1885493"/>
                    <a:pt x="3020340" y="1885493"/>
                  </a:cubicBezTo>
                  <a:close/>
                  <a:moveTo>
                    <a:pt x="4690187" y="1869034"/>
                  </a:moveTo>
                  <a:cubicBezTo>
                    <a:pt x="4695064" y="1869034"/>
                    <a:pt x="4700855" y="1869745"/>
                    <a:pt x="4707560" y="1871168"/>
                  </a:cubicBezTo>
                  <a:cubicBezTo>
                    <a:pt x="4714266" y="1872590"/>
                    <a:pt x="4719041" y="1874012"/>
                    <a:pt x="4721886" y="1875435"/>
                  </a:cubicBezTo>
                  <a:cubicBezTo>
                    <a:pt x="4724731" y="1876857"/>
                    <a:pt x="4726153" y="1879092"/>
                    <a:pt x="4726153" y="1882140"/>
                  </a:cubicBezTo>
                  <a:cubicBezTo>
                    <a:pt x="4726153" y="1885188"/>
                    <a:pt x="4724629" y="1888440"/>
                    <a:pt x="4721581" y="1891894"/>
                  </a:cubicBezTo>
                  <a:cubicBezTo>
                    <a:pt x="4718533" y="1895348"/>
                    <a:pt x="4715790" y="1902156"/>
                    <a:pt x="4713351" y="1912316"/>
                  </a:cubicBezTo>
                  <a:cubicBezTo>
                    <a:pt x="4710913" y="1922476"/>
                    <a:pt x="4709694" y="1934363"/>
                    <a:pt x="4709694" y="1947977"/>
                  </a:cubicBezTo>
                  <a:cubicBezTo>
                    <a:pt x="4709694" y="1961592"/>
                    <a:pt x="4709491" y="1972260"/>
                    <a:pt x="4709084" y="1979981"/>
                  </a:cubicBezTo>
                  <a:lnTo>
                    <a:pt x="4708475" y="2000708"/>
                  </a:lnTo>
                  <a:cubicBezTo>
                    <a:pt x="4708475" y="2005991"/>
                    <a:pt x="4711726" y="2008632"/>
                    <a:pt x="4718228" y="2008632"/>
                  </a:cubicBezTo>
                  <a:lnTo>
                    <a:pt x="4735906" y="2006804"/>
                  </a:lnTo>
                  <a:cubicBezTo>
                    <a:pt x="4744034" y="2006804"/>
                    <a:pt x="4748099" y="2015338"/>
                    <a:pt x="4748099" y="2032407"/>
                  </a:cubicBezTo>
                  <a:cubicBezTo>
                    <a:pt x="4748099" y="2035658"/>
                    <a:pt x="4747591" y="2038096"/>
                    <a:pt x="4746574" y="2039722"/>
                  </a:cubicBezTo>
                  <a:cubicBezTo>
                    <a:pt x="4745559" y="2041347"/>
                    <a:pt x="4741799" y="2044700"/>
                    <a:pt x="4735297" y="2049780"/>
                  </a:cubicBezTo>
                  <a:cubicBezTo>
                    <a:pt x="4728795" y="2054860"/>
                    <a:pt x="4722597" y="2059229"/>
                    <a:pt x="4716704" y="2062887"/>
                  </a:cubicBezTo>
                  <a:cubicBezTo>
                    <a:pt x="4710812" y="2066544"/>
                    <a:pt x="4707052" y="2070405"/>
                    <a:pt x="4705427" y="2074469"/>
                  </a:cubicBezTo>
                  <a:cubicBezTo>
                    <a:pt x="4703801" y="2078533"/>
                    <a:pt x="4702988" y="2083816"/>
                    <a:pt x="4702988" y="2090319"/>
                  </a:cubicBezTo>
                  <a:cubicBezTo>
                    <a:pt x="4702988" y="2096821"/>
                    <a:pt x="4706036" y="2101291"/>
                    <a:pt x="4712132" y="2103730"/>
                  </a:cubicBezTo>
                  <a:cubicBezTo>
                    <a:pt x="4728388" y="2109826"/>
                    <a:pt x="4736516" y="2118767"/>
                    <a:pt x="4736516" y="2130552"/>
                  </a:cubicBezTo>
                  <a:cubicBezTo>
                    <a:pt x="4736516" y="2137461"/>
                    <a:pt x="4735195" y="2142643"/>
                    <a:pt x="4732554" y="2146097"/>
                  </a:cubicBezTo>
                  <a:cubicBezTo>
                    <a:pt x="4729912" y="2149551"/>
                    <a:pt x="4726966" y="2151279"/>
                    <a:pt x="4723715" y="2151279"/>
                  </a:cubicBezTo>
                  <a:cubicBezTo>
                    <a:pt x="4710710" y="2151279"/>
                    <a:pt x="4703293" y="2151685"/>
                    <a:pt x="4701464" y="2152498"/>
                  </a:cubicBezTo>
                  <a:cubicBezTo>
                    <a:pt x="4699635" y="2153311"/>
                    <a:pt x="4698518" y="2154733"/>
                    <a:pt x="4698111" y="2156765"/>
                  </a:cubicBezTo>
                  <a:cubicBezTo>
                    <a:pt x="4697705" y="2158797"/>
                    <a:pt x="4697095" y="2171294"/>
                    <a:pt x="4696283" y="2194256"/>
                  </a:cubicBezTo>
                  <a:cubicBezTo>
                    <a:pt x="4695470" y="2217217"/>
                    <a:pt x="4695064" y="2241703"/>
                    <a:pt x="4695064" y="2267712"/>
                  </a:cubicBezTo>
                  <a:cubicBezTo>
                    <a:pt x="4695064" y="2293722"/>
                    <a:pt x="4695572" y="2311299"/>
                    <a:pt x="4696587" y="2320443"/>
                  </a:cubicBezTo>
                  <a:cubicBezTo>
                    <a:pt x="4697603" y="2329587"/>
                    <a:pt x="4698111" y="2335988"/>
                    <a:pt x="4698111" y="2339645"/>
                  </a:cubicBezTo>
                  <a:cubicBezTo>
                    <a:pt x="4698111" y="2352244"/>
                    <a:pt x="4694454" y="2358543"/>
                    <a:pt x="4687139" y="2358543"/>
                  </a:cubicBezTo>
                  <a:cubicBezTo>
                    <a:pt x="4683887" y="2358543"/>
                    <a:pt x="4680128" y="2357628"/>
                    <a:pt x="4675861" y="2355799"/>
                  </a:cubicBezTo>
                  <a:cubicBezTo>
                    <a:pt x="4671594" y="2353971"/>
                    <a:pt x="4666108" y="2351126"/>
                    <a:pt x="4659402" y="2347265"/>
                  </a:cubicBezTo>
                  <a:cubicBezTo>
                    <a:pt x="4652696" y="2343404"/>
                    <a:pt x="4649039" y="2341068"/>
                    <a:pt x="4648429" y="2340255"/>
                  </a:cubicBezTo>
                  <a:cubicBezTo>
                    <a:pt x="4647819" y="2339442"/>
                    <a:pt x="4647515" y="2337918"/>
                    <a:pt x="4647515" y="2335683"/>
                  </a:cubicBezTo>
                  <a:cubicBezTo>
                    <a:pt x="4647515" y="2333448"/>
                    <a:pt x="4648632" y="2329587"/>
                    <a:pt x="4650868" y="2324100"/>
                  </a:cubicBezTo>
                  <a:cubicBezTo>
                    <a:pt x="4653103" y="2318614"/>
                    <a:pt x="4655033" y="2306930"/>
                    <a:pt x="4656659" y="2289048"/>
                  </a:cubicBezTo>
                  <a:cubicBezTo>
                    <a:pt x="4658284" y="2271167"/>
                    <a:pt x="4659097" y="2257146"/>
                    <a:pt x="4659097" y="2246986"/>
                  </a:cubicBezTo>
                  <a:lnTo>
                    <a:pt x="4660316" y="2178711"/>
                  </a:lnTo>
                  <a:cubicBezTo>
                    <a:pt x="4660316" y="2174647"/>
                    <a:pt x="4659199" y="2172615"/>
                    <a:pt x="4656964" y="2172615"/>
                  </a:cubicBezTo>
                  <a:cubicBezTo>
                    <a:pt x="4654728" y="2172615"/>
                    <a:pt x="4652087" y="2173631"/>
                    <a:pt x="4649039" y="2175663"/>
                  </a:cubicBezTo>
                  <a:cubicBezTo>
                    <a:pt x="4645991" y="2177695"/>
                    <a:pt x="4633392" y="2189379"/>
                    <a:pt x="4611243" y="2210715"/>
                  </a:cubicBezTo>
                  <a:cubicBezTo>
                    <a:pt x="4589095" y="2232051"/>
                    <a:pt x="4574668" y="2246783"/>
                    <a:pt x="4567962" y="2254911"/>
                  </a:cubicBezTo>
                  <a:cubicBezTo>
                    <a:pt x="4561256" y="2263039"/>
                    <a:pt x="4555567" y="2267103"/>
                    <a:pt x="4550893" y="2267103"/>
                  </a:cubicBezTo>
                  <a:cubicBezTo>
                    <a:pt x="4546220" y="2267103"/>
                    <a:pt x="4541648" y="2265579"/>
                    <a:pt x="4537177" y="2262531"/>
                  </a:cubicBezTo>
                  <a:cubicBezTo>
                    <a:pt x="4532707" y="2259483"/>
                    <a:pt x="4530472" y="2256333"/>
                    <a:pt x="4530472" y="2253082"/>
                  </a:cubicBezTo>
                  <a:cubicBezTo>
                    <a:pt x="4530472" y="2249831"/>
                    <a:pt x="4531386" y="2246579"/>
                    <a:pt x="4533215" y="2243328"/>
                  </a:cubicBezTo>
                  <a:cubicBezTo>
                    <a:pt x="4535043" y="2240077"/>
                    <a:pt x="4543781" y="2229816"/>
                    <a:pt x="4559427" y="2212543"/>
                  </a:cubicBezTo>
                  <a:cubicBezTo>
                    <a:pt x="4575074" y="2195272"/>
                    <a:pt x="4589704" y="2179219"/>
                    <a:pt x="4603319" y="2164385"/>
                  </a:cubicBezTo>
                  <a:cubicBezTo>
                    <a:pt x="4616933" y="2149551"/>
                    <a:pt x="4628008" y="2135937"/>
                    <a:pt x="4636542" y="2123542"/>
                  </a:cubicBezTo>
                  <a:cubicBezTo>
                    <a:pt x="4645076" y="2111147"/>
                    <a:pt x="4649343" y="2103527"/>
                    <a:pt x="4649343" y="2100682"/>
                  </a:cubicBezTo>
                  <a:cubicBezTo>
                    <a:pt x="4649343" y="2097837"/>
                    <a:pt x="4648226" y="2096415"/>
                    <a:pt x="4645991" y="2096415"/>
                  </a:cubicBezTo>
                  <a:cubicBezTo>
                    <a:pt x="4643756" y="2096415"/>
                    <a:pt x="4640098" y="2097024"/>
                    <a:pt x="4635018" y="2098244"/>
                  </a:cubicBezTo>
                  <a:cubicBezTo>
                    <a:pt x="4629938" y="2099463"/>
                    <a:pt x="4622318" y="2100479"/>
                    <a:pt x="4612158" y="2101291"/>
                  </a:cubicBezTo>
                  <a:cubicBezTo>
                    <a:pt x="4601591" y="2101291"/>
                    <a:pt x="4593667" y="2103323"/>
                    <a:pt x="4588384" y="2107387"/>
                  </a:cubicBezTo>
                  <a:cubicBezTo>
                    <a:pt x="4583100" y="2111045"/>
                    <a:pt x="4578528" y="2112874"/>
                    <a:pt x="4574668" y="2112874"/>
                  </a:cubicBezTo>
                  <a:cubicBezTo>
                    <a:pt x="4570807" y="2112874"/>
                    <a:pt x="4568064" y="2108912"/>
                    <a:pt x="4566438" y="2100987"/>
                  </a:cubicBezTo>
                  <a:cubicBezTo>
                    <a:pt x="4564812" y="2093062"/>
                    <a:pt x="4562476" y="2083308"/>
                    <a:pt x="4559427" y="2071726"/>
                  </a:cubicBezTo>
                  <a:cubicBezTo>
                    <a:pt x="4556379" y="2060144"/>
                    <a:pt x="4554856" y="2053539"/>
                    <a:pt x="4554856" y="2051914"/>
                  </a:cubicBezTo>
                  <a:cubicBezTo>
                    <a:pt x="4554856" y="2047443"/>
                    <a:pt x="4556989" y="2045208"/>
                    <a:pt x="4561256" y="2045208"/>
                  </a:cubicBezTo>
                  <a:cubicBezTo>
                    <a:pt x="4565524" y="2045208"/>
                    <a:pt x="4569892" y="2045615"/>
                    <a:pt x="4574363" y="2046428"/>
                  </a:cubicBezTo>
                  <a:cubicBezTo>
                    <a:pt x="4578833" y="2047240"/>
                    <a:pt x="4583507" y="2047647"/>
                    <a:pt x="4588384" y="2047647"/>
                  </a:cubicBezTo>
                  <a:cubicBezTo>
                    <a:pt x="4603420" y="2047647"/>
                    <a:pt x="4618152" y="2045107"/>
                    <a:pt x="4632579" y="2040027"/>
                  </a:cubicBezTo>
                  <a:cubicBezTo>
                    <a:pt x="4647007" y="2034947"/>
                    <a:pt x="4656252" y="2031187"/>
                    <a:pt x="4660316" y="2028749"/>
                  </a:cubicBezTo>
                  <a:cubicBezTo>
                    <a:pt x="4664380" y="2026311"/>
                    <a:pt x="4666920" y="2023263"/>
                    <a:pt x="4667936" y="2019605"/>
                  </a:cubicBezTo>
                  <a:cubicBezTo>
                    <a:pt x="4668952" y="2015948"/>
                    <a:pt x="4670171" y="2001419"/>
                    <a:pt x="4671594" y="1976019"/>
                  </a:cubicBezTo>
                  <a:cubicBezTo>
                    <a:pt x="4673016" y="1950619"/>
                    <a:pt x="4674134" y="1924304"/>
                    <a:pt x="4674947" y="1897075"/>
                  </a:cubicBezTo>
                  <a:cubicBezTo>
                    <a:pt x="4675353" y="1878381"/>
                    <a:pt x="4680433" y="1869034"/>
                    <a:pt x="4690187" y="1869034"/>
                  </a:cubicBezTo>
                  <a:close/>
                  <a:moveTo>
                    <a:pt x="1975562" y="1869034"/>
                  </a:moveTo>
                  <a:cubicBezTo>
                    <a:pt x="1980439" y="1869034"/>
                    <a:pt x="1986230" y="1869745"/>
                    <a:pt x="1992935" y="1871168"/>
                  </a:cubicBezTo>
                  <a:cubicBezTo>
                    <a:pt x="1999641" y="1872590"/>
                    <a:pt x="2004416" y="1874012"/>
                    <a:pt x="2007261" y="1875435"/>
                  </a:cubicBezTo>
                  <a:cubicBezTo>
                    <a:pt x="2010106" y="1876857"/>
                    <a:pt x="2011528" y="1879092"/>
                    <a:pt x="2011528" y="1882140"/>
                  </a:cubicBezTo>
                  <a:cubicBezTo>
                    <a:pt x="2011528" y="1885188"/>
                    <a:pt x="2010004" y="1888440"/>
                    <a:pt x="2006956" y="1891894"/>
                  </a:cubicBezTo>
                  <a:cubicBezTo>
                    <a:pt x="2003908" y="1895348"/>
                    <a:pt x="2001165" y="1902156"/>
                    <a:pt x="1998726" y="1912316"/>
                  </a:cubicBezTo>
                  <a:cubicBezTo>
                    <a:pt x="1996288" y="1922476"/>
                    <a:pt x="1995069" y="1934363"/>
                    <a:pt x="1995069" y="1947977"/>
                  </a:cubicBezTo>
                  <a:cubicBezTo>
                    <a:pt x="1995069" y="1961592"/>
                    <a:pt x="1994866" y="1972260"/>
                    <a:pt x="1994459" y="1979981"/>
                  </a:cubicBezTo>
                  <a:lnTo>
                    <a:pt x="1993850" y="2000708"/>
                  </a:lnTo>
                  <a:cubicBezTo>
                    <a:pt x="1993850" y="2005991"/>
                    <a:pt x="1997101" y="2008632"/>
                    <a:pt x="2003603" y="2008632"/>
                  </a:cubicBezTo>
                  <a:lnTo>
                    <a:pt x="2021282" y="2006804"/>
                  </a:lnTo>
                  <a:cubicBezTo>
                    <a:pt x="2029410" y="2006804"/>
                    <a:pt x="2033474" y="2015338"/>
                    <a:pt x="2033474" y="2032407"/>
                  </a:cubicBezTo>
                  <a:cubicBezTo>
                    <a:pt x="2033474" y="2035658"/>
                    <a:pt x="2032966" y="2038096"/>
                    <a:pt x="2031950" y="2039722"/>
                  </a:cubicBezTo>
                  <a:cubicBezTo>
                    <a:pt x="2030934" y="2041347"/>
                    <a:pt x="2027174" y="2044700"/>
                    <a:pt x="2020672" y="2049780"/>
                  </a:cubicBezTo>
                  <a:cubicBezTo>
                    <a:pt x="2014170" y="2054860"/>
                    <a:pt x="2007972" y="2059229"/>
                    <a:pt x="2002079" y="2062887"/>
                  </a:cubicBezTo>
                  <a:cubicBezTo>
                    <a:pt x="1996187" y="2066544"/>
                    <a:pt x="1992427" y="2070405"/>
                    <a:pt x="1990802" y="2074469"/>
                  </a:cubicBezTo>
                  <a:cubicBezTo>
                    <a:pt x="1989176" y="2078533"/>
                    <a:pt x="1988363" y="2083816"/>
                    <a:pt x="1988363" y="2090319"/>
                  </a:cubicBezTo>
                  <a:cubicBezTo>
                    <a:pt x="1988363" y="2096821"/>
                    <a:pt x="1991411" y="2101291"/>
                    <a:pt x="1997507" y="2103730"/>
                  </a:cubicBezTo>
                  <a:cubicBezTo>
                    <a:pt x="2013763" y="2109826"/>
                    <a:pt x="2021891" y="2118767"/>
                    <a:pt x="2021891" y="2130552"/>
                  </a:cubicBezTo>
                  <a:cubicBezTo>
                    <a:pt x="2021891" y="2137461"/>
                    <a:pt x="2020571" y="2142643"/>
                    <a:pt x="2017929" y="2146097"/>
                  </a:cubicBezTo>
                  <a:cubicBezTo>
                    <a:pt x="2015287" y="2149551"/>
                    <a:pt x="2012341" y="2151279"/>
                    <a:pt x="2009090" y="2151279"/>
                  </a:cubicBezTo>
                  <a:cubicBezTo>
                    <a:pt x="1996085" y="2151279"/>
                    <a:pt x="1988668" y="2151685"/>
                    <a:pt x="1986839" y="2152498"/>
                  </a:cubicBezTo>
                  <a:cubicBezTo>
                    <a:pt x="1985010" y="2153311"/>
                    <a:pt x="1983893" y="2154733"/>
                    <a:pt x="1983487" y="2156765"/>
                  </a:cubicBezTo>
                  <a:cubicBezTo>
                    <a:pt x="1983080" y="2158797"/>
                    <a:pt x="1982471" y="2171294"/>
                    <a:pt x="1981658" y="2194256"/>
                  </a:cubicBezTo>
                  <a:cubicBezTo>
                    <a:pt x="1980845" y="2217217"/>
                    <a:pt x="1980439" y="2241703"/>
                    <a:pt x="1980439" y="2267712"/>
                  </a:cubicBezTo>
                  <a:cubicBezTo>
                    <a:pt x="1980439" y="2293722"/>
                    <a:pt x="1980946" y="2311299"/>
                    <a:pt x="1981963" y="2320443"/>
                  </a:cubicBezTo>
                  <a:cubicBezTo>
                    <a:pt x="1982978" y="2329587"/>
                    <a:pt x="1983487" y="2335988"/>
                    <a:pt x="1983487" y="2339645"/>
                  </a:cubicBezTo>
                  <a:cubicBezTo>
                    <a:pt x="1983487" y="2352244"/>
                    <a:pt x="1979829" y="2358543"/>
                    <a:pt x="1972514" y="2358543"/>
                  </a:cubicBezTo>
                  <a:cubicBezTo>
                    <a:pt x="1969262" y="2358543"/>
                    <a:pt x="1965503" y="2357628"/>
                    <a:pt x="1961236" y="2355799"/>
                  </a:cubicBezTo>
                  <a:cubicBezTo>
                    <a:pt x="1956969" y="2353971"/>
                    <a:pt x="1951483" y="2351126"/>
                    <a:pt x="1944777" y="2347265"/>
                  </a:cubicBezTo>
                  <a:cubicBezTo>
                    <a:pt x="1938071" y="2343404"/>
                    <a:pt x="1934414" y="2341068"/>
                    <a:pt x="1933804" y="2340255"/>
                  </a:cubicBezTo>
                  <a:cubicBezTo>
                    <a:pt x="1933195" y="2339442"/>
                    <a:pt x="1932890" y="2337918"/>
                    <a:pt x="1932890" y="2335683"/>
                  </a:cubicBezTo>
                  <a:cubicBezTo>
                    <a:pt x="1932890" y="2333448"/>
                    <a:pt x="1934007" y="2329587"/>
                    <a:pt x="1936243" y="2324100"/>
                  </a:cubicBezTo>
                  <a:cubicBezTo>
                    <a:pt x="1938478" y="2318614"/>
                    <a:pt x="1940408" y="2306930"/>
                    <a:pt x="1942034" y="2289048"/>
                  </a:cubicBezTo>
                  <a:cubicBezTo>
                    <a:pt x="1943659" y="2271167"/>
                    <a:pt x="1944472" y="2257146"/>
                    <a:pt x="1944472" y="2246986"/>
                  </a:cubicBezTo>
                  <a:lnTo>
                    <a:pt x="1945691" y="2178711"/>
                  </a:lnTo>
                  <a:cubicBezTo>
                    <a:pt x="1945691" y="2174647"/>
                    <a:pt x="1944574" y="2172615"/>
                    <a:pt x="1942338" y="2172615"/>
                  </a:cubicBezTo>
                  <a:cubicBezTo>
                    <a:pt x="1940103" y="2172615"/>
                    <a:pt x="1937462" y="2173631"/>
                    <a:pt x="1934414" y="2175663"/>
                  </a:cubicBezTo>
                  <a:cubicBezTo>
                    <a:pt x="1931366" y="2177695"/>
                    <a:pt x="1918767" y="2189379"/>
                    <a:pt x="1896618" y="2210715"/>
                  </a:cubicBezTo>
                  <a:cubicBezTo>
                    <a:pt x="1874470" y="2232051"/>
                    <a:pt x="1860043" y="2246783"/>
                    <a:pt x="1853337" y="2254911"/>
                  </a:cubicBezTo>
                  <a:cubicBezTo>
                    <a:pt x="1846631" y="2263039"/>
                    <a:pt x="1840942" y="2267103"/>
                    <a:pt x="1836268" y="2267103"/>
                  </a:cubicBezTo>
                  <a:cubicBezTo>
                    <a:pt x="1831594" y="2267103"/>
                    <a:pt x="1827023" y="2265579"/>
                    <a:pt x="1822552" y="2262531"/>
                  </a:cubicBezTo>
                  <a:cubicBezTo>
                    <a:pt x="1818082" y="2259483"/>
                    <a:pt x="1815847" y="2256333"/>
                    <a:pt x="1815847" y="2253082"/>
                  </a:cubicBezTo>
                  <a:cubicBezTo>
                    <a:pt x="1815847" y="2249831"/>
                    <a:pt x="1816761" y="2246579"/>
                    <a:pt x="1818590" y="2243328"/>
                  </a:cubicBezTo>
                  <a:cubicBezTo>
                    <a:pt x="1820419" y="2240077"/>
                    <a:pt x="1829156" y="2229816"/>
                    <a:pt x="1844803" y="2212543"/>
                  </a:cubicBezTo>
                  <a:cubicBezTo>
                    <a:pt x="1860449" y="2195272"/>
                    <a:pt x="1875079" y="2179219"/>
                    <a:pt x="1888694" y="2164385"/>
                  </a:cubicBezTo>
                  <a:cubicBezTo>
                    <a:pt x="1902308" y="2149551"/>
                    <a:pt x="1913382" y="2135937"/>
                    <a:pt x="1921917" y="2123542"/>
                  </a:cubicBezTo>
                  <a:cubicBezTo>
                    <a:pt x="1930451" y="2111147"/>
                    <a:pt x="1934719" y="2103527"/>
                    <a:pt x="1934719" y="2100682"/>
                  </a:cubicBezTo>
                  <a:cubicBezTo>
                    <a:pt x="1934719" y="2097837"/>
                    <a:pt x="1933601" y="2096415"/>
                    <a:pt x="1931366" y="2096415"/>
                  </a:cubicBezTo>
                  <a:cubicBezTo>
                    <a:pt x="1929130" y="2096415"/>
                    <a:pt x="1925473" y="2097024"/>
                    <a:pt x="1920393" y="2098244"/>
                  </a:cubicBezTo>
                  <a:cubicBezTo>
                    <a:pt x="1915313" y="2099463"/>
                    <a:pt x="1907693" y="2100479"/>
                    <a:pt x="1897533" y="2101291"/>
                  </a:cubicBezTo>
                  <a:cubicBezTo>
                    <a:pt x="1886967" y="2101291"/>
                    <a:pt x="1879042" y="2103323"/>
                    <a:pt x="1873759" y="2107387"/>
                  </a:cubicBezTo>
                  <a:cubicBezTo>
                    <a:pt x="1868475" y="2111045"/>
                    <a:pt x="1863903" y="2112874"/>
                    <a:pt x="1860043" y="2112874"/>
                  </a:cubicBezTo>
                  <a:cubicBezTo>
                    <a:pt x="1856182" y="2112874"/>
                    <a:pt x="1853438" y="2108912"/>
                    <a:pt x="1851813" y="2100987"/>
                  </a:cubicBezTo>
                  <a:cubicBezTo>
                    <a:pt x="1850187" y="2093062"/>
                    <a:pt x="1847851" y="2083308"/>
                    <a:pt x="1844803" y="2071726"/>
                  </a:cubicBezTo>
                  <a:cubicBezTo>
                    <a:pt x="1841754" y="2060144"/>
                    <a:pt x="1840230" y="2053539"/>
                    <a:pt x="1840230" y="2051914"/>
                  </a:cubicBezTo>
                  <a:cubicBezTo>
                    <a:pt x="1840230" y="2047443"/>
                    <a:pt x="1842364" y="2045208"/>
                    <a:pt x="1846631" y="2045208"/>
                  </a:cubicBezTo>
                  <a:cubicBezTo>
                    <a:pt x="1850899" y="2045208"/>
                    <a:pt x="1855267" y="2045615"/>
                    <a:pt x="1859738" y="2046428"/>
                  </a:cubicBezTo>
                  <a:cubicBezTo>
                    <a:pt x="1864208" y="2047240"/>
                    <a:pt x="1868882" y="2047647"/>
                    <a:pt x="1873759" y="2047647"/>
                  </a:cubicBezTo>
                  <a:cubicBezTo>
                    <a:pt x="1888795" y="2047647"/>
                    <a:pt x="1903527" y="2045107"/>
                    <a:pt x="1917955" y="2040027"/>
                  </a:cubicBezTo>
                  <a:cubicBezTo>
                    <a:pt x="1932382" y="2034947"/>
                    <a:pt x="1941627" y="2031187"/>
                    <a:pt x="1945691" y="2028749"/>
                  </a:cubicBezTo>
                  <a:cubicBezTo>
                    <a:pt x="1949755" y="2026311"/>
                    <a:pt x="1952295" y="2023263"/>
                    <a:pt x="1953311" y="2019605"/>
                  </a:cubicBezTo>
                  <a:cubicBezTo>
                    <a:pt x="1954327" y="2015948"/>
                    <a:pt x="1955547" y="2001419"/>
                    <a:pt x="1956969" y="1976019"/>
                  </a:cubicBezTo>
                  <a:cubicBezTo>
                    <a:pt x="1958391" y="1950619"/>
                    <a:pt x="1959509" y="1924304"/>
                    <a:pt x="1960322" y="1897075"/>
                  </a:cubicBezTo>
                  <a:cubicBezTo>
                    <a:pt x="1960728" y="1878381"/>
                    <a:pt x="1965808" y="1869034"/>
                    <a:pt x="1975562" y="1869034"/>
                  </a:cubicBezTo>
                  <a:close/>
                  <a:moveTo>
                    <a:pt x="1142010" y="1830629"/>
                  </a:moveTo>
                  <a:cubicBezTo>
                    <a:pt x="1145261" y="1830629"/>
                    <a:pt x="1148817" y="1832153"/>
                    <a:pt x="1152678" y="1835201"/>
                  </a:cubicBezTo>
                  <a:cubicBezTo>
                    <a:pt x="1156539" y="1838249"/>
                    <a:pt x="1161924" y="1844244"/>
                    <a:pt x="1168832" y="1853184"/>
                  </a:cubicBezTo>
                  <a:cubicBezTo>
                    <a:pt x="1175741" y="1862125"/>
                    <a:pt x="1180923" y="1869034"/>
                    <a:pt x="1184377" y="1873911"/>
                  </a:cubicBezTo>
                  <a:cubicBezTo>
                    <a:pt x="1187832" y="1878787"/>
                    <a:pt x="1189559" y="1884680"/>
                    <a:pt x="1189559" y="1891589"/>
                  </a:cubicBezTo>
                  <a:cubicBezTo>
                    <a:pt x="1189559" y="1898498"/>
                    <a:pt x="1186612" y="1903070"/>
                    <a:pt x="1180720" y="1905305"/>
                  </a:cubicBezTo>
                  <a:cubicBezTo>
                    <a:pt x="1174827" y="1907540"/>
                    <a:pt x="1166597" y="1908658"/>
                    <a:pt x="1156031" y="1908658"/>
                  </a:cubicBezTo>
                  <a:cubicBezTo>
                    <a:pt x="1139775" y="1908658"/>
                    <a:pt x="1130732" y="1905203"/>
                    <a:pt x="1128904" y="1898295"/>
                  </a:cubicBezTo>
                  <a:cubicBezTo>
                    <a:pt x="1127075" y="1891386"/>
                    <a:pt x="1126160" y="1881226"/>
                    <a:pt x="1126160" y="1867815"/>
                  </a:cubicBezTo>
                  <a:cubicBezTo>
                    <a:pt x="1126160" y="1854404"/>
                    <a:pt x="1126465" y="1846479"/>
                    <a:pt x="1127075" y="1844040"/>
                  </a:cubicBezTo>
                  <a:cubicBezTo>
                    <a:pt x="1127684" y="1841602"/>
                    <a:pt x="1129412" y="1838757"/>
                    <a:pt x="1132256" y="1835506"/>
                  </a:cubicBezTo>
                  <a:cubicBezTo>
                    <a:pt x="1135101" y="1832255"/>
                    <a:pt x="1138352" y="1830629"/>
                    <a:pt x="1142010" y="1830629"/>
                  </a:cubicBezTo>
                  <a:close/>
                  <a:moveTo>
                    <a:pt x="3800552" y="1378916"/>
                  </a:moveTo>
                  <a:cubicBezTo>
                    <a:pt x="3802990" y="1378916"/>
                    <a:pt x="3804209" y="1379932"/>
                    <a:pt x="3804209" y="1381964"/>
                  </a:cubicBezTo>
                  <a:cubicBezTo>
                    <a:pt x="3804209" y="1383996"/>
                    <a:pt x="3803092" y="1387348"/>
                    <a:pt x="3800856" y="1392022"/>
                  </a:cubicBezTo>
                  <a:cubicBezTo>
                    <a:pt x="3798621" y="1396696"/>
                    <a:pt x="3795167" y="1400353"/>
                    <a:pt x="3790493" y="1402995"/>
                  </a:cubicBezTo>
                  <a:cubicBezTo>
                    <a:pt x="3785820" y="1405636"/>
                    <a:pt x="3782162" y="1408684"/>
                    <a:pt x="3779520" y="1412139"/>
                  </a:cubicBezTo>
                  <a:cubicBezTo>
                    <a:pt x="3776879" y="1415593"/>
                    <a:pt x="3772510" y="1422807"/>
                    <a:pt x="3766414" y="1433780"/>
                  </a:cubicBezTo>
                  <a:cubicBezTo>
                    <a:pt x="3760318" y="1444752"/>
                    <a:pt x="3755644" y="1450239"/>
                    <a:pt x="3752393" y="1450239"/>
                  </a:cubicBezTo>
                  <a:cubicBezTo>
                    <a:pt x="3749142" y="1450239"/>
                    <a:pt x="3742335" y="1446073"/>
                    <a:pt x="3731972" y="1437742"/>
                  </a:cubicBezTo>
                  <a:cubicBezTo>
                    <a:pt x="3721608" y="1429411"/>
                    <a:pt x="3716427" y="1422400"/>
                    <a:pt x="3716427" y="1416711"/>
                  </a:cubicBezTo>
                  <a:cubicBezTo>
                    <a:pt x="3716427" y="1411021"/>
                    <a:pt x="3728822" y="1403300"/>
                    <a:pt x="3753612" y="1393546"/>
                  </a:cubicBezTo>
                  <a:cubicBezTo>
                    <a:pt x="3778403" y="1383792"/>
                    <a:pt x="3794049" y="1378916"/>
                    <a:pt x="3800552" y="1378916"/>
                  </a:cubicBezTo>
                  <a:close/>
                  <a:moveTo>
                    <a:pt x="3931616" y="1368552"/>
                  </a:moveTo>
                  <a:cubicBezTo>
                    <a:pt x="3939744" y="1368552"/>
                    <a:pt x="3953053" y="1372616"/>
                    <a:pt x="3971544" y="1380744"/>
                  </a:cubicBezTo>
                  <a:cubicBezTo>
                    <a:pt x="3990036" y="1388872"/>
                    <a:pt x="4001211" y="1395172"/>
                    <a:pt x="4005072" y="1399642"/>
                  </a:cubicBezTo>
                  <a:cubicBezTo>
                    <a:pt x="4008933" y="1404112"/>
                    <a:pt x="4010864" y="1411326"/>
                    <a:pt x="4010864" y="1421283"/>
                  </a:cubicBezTo>
                  <a:cubicBezTo>
                    <a:pt x="4010864" y="1431240"/>
                    <a:pt x="4008019" y="1440079"/>
                    <a:pt x="4002329" y="1447800"/>
                  </a:cubicBezTo>
                  <a:cubicBezTo>
                    <a:pt x="3996640" y="1455522"/>
                    <a:pt x="3991153" y="1459383"/>
                    <a:pt x="3985870" y="1459383"/>
                  </a:cubicBezTo>
                  <a:cubicBezTo>
                    <a:pt x="3977742" y="1459383"/>
                    <a:pt x="3964331" y="1448308"/>
                    <a:pt x="3945636" y="1426160"/>
                  </a:cubicBezTo>
                  <a:cubicBezTo>
                    <a:pt x="3926942" y="1404011"/>
                    <a:pt x="3917595" y="1390193"/>
                    <a:pt x="3917595" y="1384707"/>
                  </a:cubicBezTo>
                  <a:cubicBezTo>
                    <a:pt x="3917595" y="1379220"/>
                    <a:pt x="3919017" y="1375156"/>
                    <a:pt x="3921862" y="1372515"/>
                  </a:cubicBezTo>
                  <a:cubicBezTo>
                    <a:pt x="3924707" y="1369873"/>
                    <a:pt x="3927958" y="1368552"/>
                    <a:pt x="3931616" y="1368552"/>
                  </a:cubicBezTo>
                  <a:close/>
                  <a:moveTo>
                    <a:pt x="3870046" y="1288085"/>
                  </a:moveTo>
                  <a:cubicBezTo>
                    <a:pt x="3844036" y="1293775"/>
                    <a:pt x="3830320" y="1297026"/>
                    <a:pt x="3828898" y="1297839"/>
                  </a:cubicBezTo>
                  <a:cubicBezTo>
                    <a:pt x="3827475" y="1298652"/>
                    <a:pt x="3826764" y="1299871"/>
                    <a:pt x="3826764" y="1301496"/>
                  </a:cubicBezTo>
                  <a:lnTo>
                    <a:pt x="3826764" y="1314298"/>
                  </a:lnTo>
                  <a:cubicBezTo>
                    <a:pt x="3826764" y="1319175"/>
                    <a:pt x="3829508" y="1321004"/>
                    <a:pt x="3834994" y="1319784"/>
                  </a:cubicBezTo>
                  <a:cubicBezTo>
                    <a:pt x="3840481" y="1318565"/>
                    <a:pt x="3847694" y="1317346"/>
                    <a:pt x="3856635" y="1316127"/>
                  </a:cubicBezTo>
                  <a:cubicBezTo>
                    <a:pt x="3865575" y="1314908"/>
                    <a:pt x="3870960" y="1313079"/>
                    <a:pt x="3872789" y="1310640"/>
                  </a:cubicBezTo>
                  <a:cubicBezTo>
                    <a:pt x="3874618" y="1308202"/>
                    <a:pt x="3875532" y="1303833"/>
                    <a:pt x="3875532" y="1297534"/>
                  </a:cubicBezTo>
                  <a:cubicBezTo>
                    <a:pt x="3875532" y="1291235"/>
                    <a:pt x="3873703" y="1288085"/>
                    <a:pt x="3870046" y="1288085"/>
                  </a:cubicBezTo>
                  <a:close/>
                  <a:moveTo>
                    <a:pt x="5637429" y="1280160"/>
                  </a:moveTo>
                  <a:cubicBezTo>
                    <a:pt x="5634787" y="1280160"/>
                    <a:pt x="5632755" y="1280973"/>
                    <a:pt x="5631333" y="1282599"/>
                  </a:cubicBezTo>
                  <a:cubicBezTo>
                    <a:pt x="5629911" y="1284224"/>
                    <a:pt x="5627472" y="1292352"/>
                    <a:pt x="5624017" y="1306983"/>
                  </a:cubicBezTo>
                  <a:cubicBezTo>
                    <a:pt x="5620563" y="1321613"/>
                    <a:pt x="5618836" y="1332789"/>
                    <a:pt x="5618836" y="1340511"/>
                  </a:cubicBezTo>
                  <a:cubicBezTo>
                    <a:pt x="5618836" y="1362456"/>
                    <a:pt x="5625948" y="1373429"/>
                    <a:pt x="5640172" y="1373429"/>
                  </a:cubicBezTo>
                  <a:cubicBezTo>
                    <a:pt x="5653989" y="1373429"/>
                    <a:pt x="5671871" y="1365606"/>
                    <a:pt x="5693817" y="1349960"/>
                  </a:cubicBezTo>
                  <a:cubicBezTo>
                    <a:pt x="5715762" y="1334313"/>
                    <a:pt x="5726734" y="1324864"/>
                    <a:pt x="5726734" y="1321613"/>
                  </a:cubicBezTo>
                  <a:cubicBezTo>
                    <a:pt x="5726734" y="1318768"/>
                    <a:pt x="5721553" y="1315212"/>
                    <a:pt x="5711190" y="1310945"/>
                  </a:cubicBezTo>
                  <a:cubicBezTo>
                    <a:pt x="5700827" y="1306678"/>
                    <a:pt x="5693817" y="1302716"/>
                    <a:pt x="5690159" y="1299058"/>
                  </a:cubicBezTo>
                  <a:cubicBezTo>
                    <a:pt x="5682844" y="1292556"/>
                    <a:pt x="5672887" y="1287780"/>
                    <a:pt x="5660288" y="1284732"/>
                  </a:cubicBezTo>
                  <a:cubicBezTo>
                    <a:pt x="5647690" y="1281684"/>
                    <a:pt x="5640070" y="1280160"/>
                    <a:pt x="5637429" y="1280160"/>
                  </a:cubicBezTo>
                  <a:close/>
                  <a:moveTo>
                    <a:pt x="6429222" y="1260044"/>
                  </a:moveTo>
                  <a:cubicBezTo>
                    <a:pt x="6415812" y="1260044"/>
                    <a:pt x="6404432" y="1264717"/>
                    <a:pt x="6395085" y="1274064"/>
                  </a:cubicBezTo>
                  <a:cubicBezTo>
                    <a:pt x="6385738" y="1283412"/>
                    <a:pt x="6381064" y="1294791"/>
                    <a:pt x="6381064" y="1308202"/>
                  </a:cubicBezTo>
                  <a:cubicBezTo>
                    <a:pt x="6381064" y="1321613"/>
                    <a:pt x="6385738" y="1332992"/>
                    <a:pt x="6395085" y="1342340"/>
                  </a:cubicBezTo>
                  <a:cubicBezTo>
                    <a:pt x="6404432" y="1351687"/>
                    <a:pt x="6415812" y="1356360"/>
                    <a:pt x="6429222" y="1356360"/>
                  </a:cubicBezTo>
                  <a:cubicBezTo>
                    <a:pt x="6442634" y="1356360"/>
                    <a:pt x="6454114" y="1351687"/>
                    <a:pt x="6463666" y="1342340"/>
                  </a:cubicBezTo>
                  <a:cubicBezTo>
                    <a:pt x="6473216" y="1332992"/>
                    <a:pt x="6477990" y="1321613"/>
                    <a:pt x="6477990" y="1308202"/>
                  </a:cubicBezTo>
                  <a:cubicBezTo>
                    <a:pt x="6477990" y="1294791"/>
                    <a:pt x="6473216" y="1283412"/>
                    <a:pt x="6463666" y="1274064"/>
                  </a:cubicBezTo>
                  <a:cubicBezTo>
                    <a:pt x="6454114" y="1264717"/>
                    <a:pt x="6442634" y="1260044"/>
                    <a:pt x="6429222" y="1260044"/>
                  </a:cubicBezTo>
                  <a:close/>
                  <a:moveTo>
                    <a:pt x="1174624" y="1248461"/>
                  </a:moveTo>
                  <a:cubicBezTo>
                    <a:pt x="1167918" y="1248461"/>
                    <a:pt x="1158571" y="1249680"/>
                    <a:pt x="1146582" y="1252119"/>
                  </a:cubicBezTo>
                  <a:cubicBezTo>
                    <a:pt x="1134593" y="1254557"/>
                    <a:pt x="1124230" y="1257707"/>
                    <a:pt x="1115492" y="1261568"/>
                  </a:cubicBezTo>
                  <a:cubicBezTo>
                    <a:pt x="1106755" y="1265428"/>
                    <a:pt x="1101776" y="1268172"/>
                    <a:pt x="1100558" y="1269797"/>
                  </a:cubicBezTo>
                  <a:cubicBezTo>
                    <a:pt x="1099338" y="1271423"/>
                    <a:pt x="1098728" y="1274268"/>
                    <a:pt x="1098728" y="1278332"/>
                  </a:cubicBezTo>
                  <a:cubicBezTo>
                    <a:pt x="1098728" y="1282396"/>
                    <a:pt x="1099033" y="1285444"/>
                    <a:pt x="1099643" y="1287476"/>
                  </a:cubicBezTo>
                  <a:cubicBezTo>
                    <a:pt x="1100252" y="1289508"/>
                    <a:pt x="1101370" y="1290524"/>
                    <a:pt x="1102996" y="1290524"/>
                  </a:cubicBezTo>
                  <a:cubicBezTo>
                    <a:pt x="1104621" y="1290524"/>
                    <a:pt x="1106450" y="1290320"/>
                    <a:pt x="1108482" y="1289914"/>
                  </a:cubicBezTo>
                  <a:cubicBezTo>
                    <a:pt x="1125551" y="1284631"/>
                    <a:pt x="1140181" y="1281989"/>
                    <a:pt x="1152373" y="1281989"/>
                  </a:cubicBezTo>
                  <a:cubicBezTo>
                    <a:pt x="1160501" y="1281989"/>
                    <a:pt x="1164565" y="1287272"/>
                    <a:pt x="1164565" y="1297839"/>
                  </a:cubicBezTo>
                  <a:cubicBezTo>
                    <a:pt x="1164565" y="1308405"/>
                    <a:pt x="1159993" y="1315517"/>
                    <a:pt x="1150849" y="1319175"/>
                  </a:cubicBezTo>
                  <a:cubicBezTo>
                    <a:pt x="1141705" y="1322832"/>
                    <a:pt x="1131647" y="1327201"/>
                    <a:pt x="1120674" y="1332281"/>
                  </a:cubicBezTo>
                  <a:cubicBezTo>
                    <a:pt x="1109701" y="1337361"/>
                    <a:pt x="1103707" y="1340511"/>
                    <a:pt x="1102691" y="1341730"/>
                  </a:cubicBezTo>
                  <a:cubicBezTo>
                    <a:pt x="1101675" y="1342949"/>
                    <a:pt x="1101167" y="1346099"/>
                    <a:pt x="1101167" y="1351179"/>
                  </a:cubicBezTo>
                  <a:cubicBezTo>
                    <a:pt x="1101167" y="1356259"/>
                    <a:pt x="1100761" y="1360526"/>
                    <a:pt x="1099948" y="1363980"/>
                  </a:cubicBezTo>
                  <a:cubicBezTo>
                    <a:pt x="1099135" y="1367435"/>
                    <a:pt x="1098728" y="1370178"/>
                    <a:pt x="1098728" y="1372210"/>
                  </a:cubicBezTo>
                  <a:cubicBezTo>
                    <a:pt x="1098728" y="1374242"/>
                    <a:pt x="1099744" y="1375258"/>
                    <a:pt x="1101776" y="1375258"/>
                  </a:cubicBezTo>
                  <a:cubicBezTo>
                    <a:pt x="1103808" y="1375258"/>
                    <a:pt x="1109498" y="1374039"/>
                    <a:pt x="1118845" y="1371600"/>
                  </a:cubicBezTo>
                  <a:cubicBezTo>
                    <a:pt x="1128193" y="1369162"/>
                    <a:pt x="1135711" y="1367943"/>
                    <a:pt x="1141400" y="1367943"/>
                  </a:cubicBezTo>
                  <a:cubicBezTo>
                    <a:pt x="1147090" y="1367943"/>
                    <a:pt x="1151256" y="1369264"/>
                    <a:pt x="1153897" y="1371905"/>
                  </a:cubicBezTo>
                  <a:cubicBezTo>
                    <a:pt x="1156539" y="1374547"/>
                    <a:pt x="1158368" y="1379932"/>
                    <a:pt x="1159383" y="1388060"/>
                  </a:cubicBezTo>
                  <a:cubicBezTo>
                    <a:pt x="1160399" y="1396188"/>
                    <a:pt x="1161720" y="1401572"/>
                    <a:pt x="1163346" y="1404214"/>
                  </a:cubicBezTo>
                  <a:cubicBezTo>
                    <a:pt x="1164972" y="1406856"/>
                    <a:pt x="1169035" y="1409294"/>
                    <a:pt x="1175538" y="1411529"/>
                  </a:cubicBezTo>
                  <a:cubicBezTo>
                    <a:pt x="1182041" y="1413764"/>
                    <a:pt x="1187324" y="1414882"/>
                    <a:pt x="1191388" y="1414882"/>
                  </a:cubicBezTo>
                  <a:cubicBezTo>
                    <a:pt x="1195045" y="1414882"/>
                    <a:pt x="1197788" y="1413764"/>
                    <a:pt x="1199617" y="1411529"/>
                  </a:cubicBezTo>
                  <a:cubicBezTo>
                    <a:pt x="1201446" y="1409294"/>
                    <a:pt x="1202868" y="1403706"/>
                    <a:pt x="1203884" y="1394765"/>
                  </a:cubicBezTo>
                  <a:cubicBezTo>
                    <a:pt x="1204900" y="1385824"/>
                    <a:pt x="1205409" y="1375563"/>
                    <a:pt x="1205409" y="1363980"/>
                  </a:cubicBezTo>
                  <a:cubicBezTo>
                    <a:pt x="1205409" y="1352398"/>
                    <a:pt x="1204697" y="1338784"/>
                    <a:pt x="1203275" y="1323137"/>
                  </a:cubicBezTo>
                  <a:cubicBezTo>
                    <a:pt x="1201853" y="1307491"/>
                    <a:pt x="1200125" y="1292657"/>
                    <a:pt x="1198093" y="1278636"/>
                  </a:cubicBezTo>
                  <a:cubicBezTo>
                    <a:pt x="1196061" y="1264616"/>
                    <a:pt x="1194436" y="1256488"/>
                    <a:pt x="1193217" y="1254252"/>
                  </a:cubicBezTo>
                  <a:cubicBezTo>
                    <a:pt x="1191997" y="1252017"/>
                    <a:pt x="1190270" y="1250493"/>
                    <a:pt x="1188035" y="1249680"/>
                  </a:cubicBezTo>
                  <a:cubicBezTo>
                    <a:pt x="1185799" y="1248868"/>
                    <a:pt x="1181329" y="1248461"/>
                    <a:pt x="1174624" y="1248461"/>
                  </a:cubicBezTo>
                  <a:close/>
                  <a:moveTo>
                    <a:pt x="6429222" y="1234440"/>
                  </a:moveTo>
                  <a:cubicBezTo>
                    <a:pt x="6449136" y="1234440"/>
                    <a:pt x="6466408" y="1241756"/>
                    <a:pt x="6481038" y="1256386"/>
                  </a:cubicBezTo>
                  <a:cubicBezTo>
                    <a:pt x="6495669" y="1271016"/>
                    <a:pt x="6502984" y="1288288"/>
                    <a:pt x="6502984" y="1308202"/>
                  </a:cubicBezTo>
                  <a:cubicBezTo>
                    <a:pt x="6502984" y="1328116"/>
                    <a:pt x="6495669" y="1345286"/>
                    <a:pt x="6481038" y="1359713"/>
                  </a:cubicBezTo>
                  <a:cubicBezTo>
                    <a:pt x="6466408" y="1374140"/>
                    <a:pt x="6449136" y="1381354"/>
                    <a:pt x="6429222" y="1381354"/>
                  </a:cubicBezTo>
                  <a:cubicBezTo>
                    <a:pt x="6409310" y="1381354"/>
                    <a:pt x="6392037" y="1374140"/>
                    <a:pt x="6377406" y="1359713"/>
                  </a:cubicBezTo>
                  <a:cubicBezTo>
                    <a:pt x="6362776" y="1345286"/>
                    <a:pt x="6355462" y="1328116"/>
                    <a:pt x="6355462" y="1308202"/>
                  </a:cubicBezTo>
                  <a:cubicBezTo>
                    <a:pt x="6355462" y="1288288"/>
                    <a:pt x="6362776" y="1271016"/>
                    <a:pt x="6377406" y="1256386"/>
                  </a:cubicBezTo>
                  <a:cubicBezTo>
                    <a:pt x="6392037" y="1241756"/>
                    <a:pt x="6409310" y="1234440"/>
                    <a:pt x="6429222" y="1234440"/>
                  </a:cubicBezTo>
                  <a:close/>
                  <a:moveTo>
                    <a:pt x="2075231" y="1216152"/>
                  </a:moveTo>
                  <a:cubicBezTo>
                    <a:pt x="2086001" y="1216152"/>
                    <a:pt x="2093316" y="1216559"/>
                    <a:pt x="2097177" y="1217372"/>
                  </a:cubicBezTo>
                  <a:cubicBezTo>
                    <a:pt x="2101038" y="1218184"/>
                    <a:pt x="2102968" y="1219912"/>
                    <a:pt x="2102968" y="1222553"/>
                  </a:cubicBezTo>
                  <a:cubicBezTo>
                    <a:pt x="2102968" y="1225195"/>
                    <a:pt x="2101749" y="1229868"/>
                    <a:pt x="2099310" y="1236574"/>
                  </a:cubicBezTo>
                  <a:cubicBezTo>
                    <a:pt x="2096872" y="1243280"/>
                    <a:pt x="2093418" y="1257910"/>
                    <a:pt x="2088947" y="1280465"/>
                  </a:cubicBezTo>
                  <a:cubicBezTo>
                    <a:pt x="2084477" y="1303020"/>
                    <a:pt x="2082242" y="1321004"/>
                    <a:pt x="2082242" y="1334415"/>
                  </a:cubicBezTo>
                  <a:cubicBezTo>
                    <a:pt x="2082242" y="1347826"/>
                    <a:pt x="2084985" y="1358900"/>
                    <a:pt x="2090471" y="1367638"/>
                  </a:cubicBezTo>
                  <a:cubicBezTo>
                    <a:pt x="2095958" y="1376376"/>
                    <a:pt x="2106626" y="1383183"/>
                    <a:pt x="2122475" y="1388060"/>
                  </a:cubicBezTo>
                  <a:cubicBezTo>
                    <a:pt x="2138325" y="1392936"/>
                    <a:pt x="2153565" y="1395375"/>
                    <a:pt x="2168195" y="1395375"/>
                  </a:cubicBezTo>
                  <a:cubicBezTo>
                    <a:pt x="2182826" y="1395375"/>
                    <a:pt x="2198370" y="1393952"/>
                    <a:pt x="2214830" y="1391108"/>
                  </a:cubicBezTo>
                  <a:cubicBezTo>
                    <a:pt x="2231289" y="1388263"/>
                    <a:pt x="2242160" y="1385012"/>
                    <a:pt x="2247443" y="1381354"/>
                  </a:cubicBezTo>
                  <a:cubicBezTo>
                    <a:pt x="2252726" y="1377696"/>
                    <a:pt x="2256892" y="1372413"/>
                    <a:pt x="2259940" y="1365504"/>
                  </a:cubicBezTo>
                  <a:cubicBezTo>
                    <a:pt x="2262988" y="1358596"/>
                    <a:pt x="2265630" y="1349248"/>
                    <a:pt x="2267865" y="1337463"/>
                  </a:cubicBezTo>
                  <a:cubicBezTo>
                    <a:pt x="2270100" y="1325677"/>
                    <a:pt x="2272030" y="1312266"/>
                    <a:pt x="2273656" y="1297229"/>
                  </a:cubicBezTo>
                  <a:cubicBezTo>
                    <a:pt x="2275282" y="1282192"/>
                    <a:pt x="2276704" y="1274674"/>
                    <a:pt x="2277923" y="1274674"/>
                  </a:cubicBezTo>
                  <a:cubicBezTo>
                    <a:pt x="2279549" y="1274674"/>
                    <a:pt x="2282292" y="1279043"/>
                    <a:pt x="2286153" y="1287780"/>
                  </a:cubicBezTo>
                  <a:cubicBezTo>
                    <a:pt x="2290014" y="1296518"/>
                    <a:pt x="2293976" y="1310234"/>
                    <a:pt x="2298040" y="1328928"/>
                  </a:cubicBezTo>
                  <a:cubicBezTo>
                    <a:pt x="2302104" y="1347623"/>
                    <a:pt x="2304441" y="1362660"/>
                    <a:pt x="2305050" y="1374039"/>
                  </a:cubicBezTo>
                  <a:cubicBezTo>
                    <a:pt x="2305660" y="1385418"/>
                    <a:pt x="2307184" y="1395375"/>
                    <a:pt x="2309622" y="1403909"/>
                  </a:cubicBezTo>
                  <a:cubicBezTo>
                    <a:pt x="2312061" y="1412444"/>
                    <a:pt x="2313280" y="1418133"/>
                    <a:pt x="2313280" y="1420978"/>
                  </a:cubicBezTo>
                  <a:cubicBezTo>
                    <a:pt x="2313280" y="1423823"/>
                    <a:pt x="2310435" y="1425652"/>
                    <a:pt x="2304745" y="1426464"/>
                  </a:cubicBezTo>
                  <a:lnTo>
                    <a:pt x="2259635" y="1431951"/>
                  </a:lnTo>
                  <a:cubicBezTo>
                    <a:pt x="2234845" y="1434796"/>
                    <a:pt x="2202536" y="1436218"/>
                    <a:pt x="2162709" y="1436218"/>
                  </a:cubicBezTo>
                  <a:lnTo>
                    <a:pt x="2117598" y="1436218"/>
                  </a:lnTo>
                  <a:cubicBezTo>
                    <a:pt x="2087931" y="1414679"/>
                    <a:pt x="2070354" y="1397610"/>
                    <a:pt x="2064868" y="1385012"/>
                  </a:cubicBezTo>
                  <a:cubicBezTo>
                    <a:pt x="2059382" y="1372413"/>
                    <a:pt x="2056638" y="1357986"/>
                    <a:pt x="2056638" y="1341730"/>
                  </a:cubicBezTo>
                  <a:cubicBezTo>
                    <a:pt x="2056638" y="1335228"/>
                    <a:pt x="2057858" y="1321410"/>
                    <a:pt x="2060296" y="1300277"/>
                  </a:cubicBezTo>
                  <a:cubicBezTo>
                    <a:pt x="2062735" y="1279144"/>
                    <a:pt x="2063954" y="1263498"/>
                    <a:pt x="2063954" y="1253338"/>
                  </a:cubicBezTo>
                  <a:cubicBezTo>
                    <a:pt x="2063954" y="1243178"/>
                    <a:pt x="2063141" y="1235761"/>
                    <a:pt x="2061515" y="1231088"/>
                  </a:cubicBezTo>
                  <a:cubicBezTo>
                    <a:pt x="2059890" y="1226414"/>
                    <a:pt x="2059077" y="1223468"/>
                    <a:pt x="2059077" y="1222248"/>
                  </a:cubicBezTo>
                  <a:cubicBezTo>
                    <a:pt x="2059077" y="1218184"/>
                    <a:pt x="2064462" y="1216152"/>
                    <a:pt x="2075231" y="1216152"/>
                  </a:cubicBezTo>
                  <a:close/>
                  <a:moveTo>
                    <a:pt x="1207542" y="1213104"/>
                  </a:moveTo>
                  <a:cubicBezTo>
                    <a:pt x="1218718" y="1213104"/>
                    <a:pt x="1231621" y="1216051"/>
                    <a:pt x="1246252" y="1221944"/>
                  </a:cubicBezTo>
                  <a:cubicBezTo>
                    <a:pt x="1260882" y="1227836"/>
                    <a:pt x="1268197" y="1234034"/>
                    <a:pt x="1268197" y="1240536"/>
                  </a:cubicBezTo>
                  <a:cubicBezTo>
                    <a:pt x="1268197" y="1243381"/>
                    <a:pt x="1266775" y="1250595"/>
                    <a:pt x="1263930" y="1262177"/>
                  </a:cubicBezTo>
                  <a:cubicBezTo>
                    <a:pt x="1261085" y="1273760"/>
                    <a:pt x="1259053" y="1287374"/>
                    <a:pt x="1257834" y="1303020"/>
                  </a:cubicBezTo>
                  <a:cubicBezTo>
                    <a:pt x="1256615" y="1318667"/>
                    <a:pt x="1256006" y="1340104"/>
                    <a:pt x="1256006" y="1367333"/>
                  </a:cubicBezTo>
                  <a:lnTo>
                    <a:pt x="1256615" y="1448410"/>
                  </a:lnTo>
                  <a:cubicBezTo>
                    <a:pt x="1256615" y="1457757"/>
                    <a:pt x="1256006" y="1464056"/>
                    <a:pt x="1254786" y="1467308"/>
                  </a:cubicBezTo>
                  <a:cubicBezTo>
                    <a:pt x="1253567" y="1470559"/>
                    <a:pt x="1250824" y="1472184"/>
                    <a:pt x="1246557" y="1472184"/>
                  </a:cubicBezTo>
                  <a:cubicBezTo>
                    <a:pt x="1242289" y="1472184"/>
                    <a:pt x="1232129" y="1469746"/>
                    <a:pt x="1216077" y="1464869"/>
                  </a:cubicBezTo>
                  <a:cubicBezTo>
                    <a:pt x="1200023" y="1459992"/>
                    <a:pt x="1181634" y="1448410"/>
                    <a:pt x="1160907" y="1430122"/>
                  </a:cubicBezTo>
                  <a:cubicBezTo>
                    <a:pt x="1149935" y="1420368"/>
                    <a:pt x="1140588" y="1415492"/>
                    <a:pt x="1132866" y="1415492"/>
                  </a:cubicBezTo>
                  <a:cubicBezTo>
                    <a:pt x="1130428" y="1415492"/>
                    <a:pt x="1126770" y="1416914"/>
                    <a:pt x="1121893" y="1419759"/>
                  </a:cubicBezTo>
                  <a:cubicBezTo>
                    <a:pt x="1117016" y="1422604"/>
                    <a:pt x="1110209" y="1425448"/>
                    <a:pt x="1101471" y="1428293"/>
                  </a:cubicBezTo>
                  <a:cubicBezTo>
                    <a:pt x="1092734" y="1431138"/>
                    <a:pt x="1084708" y="1435202"/>
                    <a:pt x="1077392" y="1440485"/>
                  </a:cubicBezTo>
                  <a:cubicBezTo>
                    <a:pt x="1073735" y="1442924"/>
                    <a:pt x="1070484" y="1444143"/>
                    <a:pt x="1067639" y="1444143"/>
                  </a:cubicBezTo>
                  <a:cubicBezTo>
                    <a:pt x="1064794" y="1444143"/>
                    <a:pt x="1061136" y="1441095"/>
                    <a:pt x="1056666" y="1434999"/>
                  </a:cubicBezTo>
                  <a:cubicBezTo>
                    <a:pt x="1052196" y="1428903"/>
                    <a:pt x="1048944" y="1414476"/>
                    <a:pt x="1046912" y="1391717"/>
                  </a:cubicBezTo>
                  <a:cubicBezTo>
                    <a:pt x="1044880" y="1368959"/>
                    <a:pt x="1043864" y="1347521"/>
                    <a:pt x="1043864" y="1327404"/>
                  </a:cubicBezTo>
                  <a:cubicBezTo>
                    <a:pt x="1043864" y="1307288"/>
                    <a:pt x="1044474" y="1290422"/>
                    <a:pt x="1045694" y="1276808"/>
                  </a:cubicBezTo>
                  <a:cubicBezTo>
                    <a:pt x="1046912" y="1263193"/>
                    <a:pt x="1048639" y="1254862"/>
                    <a:pt x="1050875" y="1251814"/>
                  </a:cubicBezTo>
                  <a:cubicBezTo>
                    <a:pt x="1053110" y="1248766"/>
                    <a:pt x="1056767" y="1246023"/>
                    <a:pt x="1061848" y="1243584"/>
                  </a:cubicBezTo>
                  <a:cubicBezTo>
                    <a:pt x="1066928" y="1241146"/>
                    <a:pt x="1082777" y="1236676"/>
                    <a:pt x="1109396" y="1230173"/>
                  </a:cubicBezTo>
                  <a:cubicBezTo>
                    <a:pt x="1136015" y="1223671"/>
                    <a:pt x="1156234" y="1219200"/>
                    <a:pt x="1170052" y="1216762"/>
                  </a:cubicBezTo>
                  <a:cubicBezTo>
                    <a:pt x="1183870" y="1214324"/>
                    <a:pt x="1196366" y="1213104"/>
                    <a:pt x="1207542" y="1213104"/>
                  </a:cubicBezTo>
                  <a:close/>
                  <a:moveTo>
                    <a:pt x="3715817" y="1208837"/>
                  </a:moveTo>
                  <a:cubicBezTo>
                    <a:pt x="3721913" y="1208837"/>
                    <a:pt x="3724961" y="1211885"/>
                    <a:pt x="3724961" y="1217981"/>
                  </a:cubicBezTo>
                  <a:cubicBezTo>
                    <a:pt x="3724961" y="1219200"/>
                    <a:pt x="3724250" y="1222553"/>
                    <a:pt x="3722828" y="1228040"/>
                  </a:cubicBezTo>
                  <a:cubicBezTo>
                    <a:pt x="3721405" y="1233526"/>
                    <a:pt x="3720694" y="1237488"/>
                    <a:pt x="3720694" y="1239927"/>
                  </a:cubicBezTo>
                  <a:cubicBezTo>
                    <a:pt x="3720694" y="1242365"/>
                    <a:pt x="3721608" y="1246023"/>
                    <a:pt x="3723437" y="1250900"/>
                  </a:cubicBezTo>
                  <a:cubicBezTo>
                    <a:pt x="3725266" y="1255776"/>
                    <a:pt x="3726181" y="1260145"/>
                    <a:pt x="3726181" y="1264006"/>
                  </a:cubicBezTo>
                  <a:cubicBezTo>
                    <a:pt x="3726181" y="1267867"/>
                    <a:pt x="3723031" y="1269797"/>
                    <a:pt x="3716732" y="1269797"/>
                  </a:cubicBezTo>
                  <a:cubicBezTo>
                    <a:pt x="3710432" y="1269797"/>
                    <a:pt x="3705149" y="1269188"/>
                    <a:pt x="3700882" y="1267968"/>
                  </a:cubicBezTo>
                  <a:cubicBezTo>
                    <a:pt x="3696615" y="1266749"/>
                    <a:pt x="3690620" y="1264006"/>
                    <a:pt x="3682899" y="1259739"/>
                  </a:cubicBezTo>
                  <a:cubicBezTo>
                    <a:pt x="3675177" y="1255472"/>
                    <a:pt x="3670707" y="1252525"/>
                    <a:pt x="3669487" y="1250900"/>
                  </a:cubicBezTo>
                  <a:cubicBezTo>
                    <a:pt x="3668268" y="1249274"/>
                    <a:pt x="3667659" y="1246937"/>
                    <a:pt x="3667659" y="1243889"/>
                  </a:cubicBezTo>
                  <a:cubicBezTo>
                    <a:pt x="3667659" y="1240841"/>
                    <a:pt x="3670910" y="1237082"/>
                    <a:pt x="3677412" y="1232612"/>
                  </a:cubicBezTo>
                  <a:cubicBezTo>
                    <a:pt x="3683915" y="1228141"/>
                    <a:pt x="3690722" y="1223061"/>
                    <a:pt x="3697834" y="1217372"/>
                  </a:cubicBezTo>
                  <a:cubicBezTo>
                    <a:pt x="3704946" y="1211682"/>
                    <a:pt x="3710940" y="1208837"/>
                    <a:pt x="3715817" y="1208837"/>
                  </a:cubicBezTo>
                  <a:close/>
                  <a:moveTo>
                    <a:pt x="2988031" y="1183844"/>
                  </a:moveTo>
                  <a:cubicBezTo>
                    <a:pt x="2984170" y="1183844"/>
                    <a:pt x="2980309" y="1186282"/>
                    <a:pt x="2976449" y="1191159"/>
                  </a:cubicBezTo>
                  <a:cubicBezTo>
                    <a:pt x="2972588" y="1196036"/>
                    <a:pt x="2965781" y="1202335"/>
                    <a:pt x="2956027" y="1210056"/>
                  </a:cubicBezTo>
                  <a:cubicBezTo>
                    <a:pt x="2953182" y="1212495"/>
                    <a:pt x="2951760" y="1215238"/>
                    <a:pt x="2951760" y="1218286"/>
                  </a:cubicBezTo>
                  <a:cubicBezTo>
                    <a:pt x="2951760" y="1221334"/>
                    <a:pt x="2954604" y="1226516"/>
                    <a:pt x="2960294" y="1233831"/>
                  </a:cubicBezTo>
                  <a:cubicBezTo>
                    <a:pt x="2965984" y="1241146"/>
                    <a:pt x="2974518" y="1248461"/>
                    <a:pt x="2985897" y="1255776"/>
                  </a:cubicBezTo>
                  <a:cubicBezTo>
                    <a:pt x="2997276" y="1263092"/>
                    <a:pt x="3004389" y="1266749"/>
                    <a:pt x="3007233" y="1266749"/>
                  </a:cubicBezTo>
                  <a:cubicBezTo>
                    <a:pt x="3010078" y="1266749"/>
                    <a:pt x="3012415" y="1265327"/>
                    <a:pt x="3014244" y="1262482"/>
                  </a:cubicBezTo>
                  <a:cubicBezTo>
                    <a:pt x="3016073" y="1259637"/>
                    <a:pt x="3018308" y="1253135"/>
                    <a:pt x="3020949" y="1242975"/>
                  </a:cubicBezTo>
                  <a:cubicBezTo>
                    <a:pt x="3023591" y="1232815"/>
                    <a:pt x="3024912" y="1222655"/>
                    <a:pt x="3024912" y="1212495"/>
                  </a:cubicBezTo>
                  <a:cubicBezTo>
                    <a:pt x="3024912" y="1204773"/>
                    <a:pt x="3024404" y="1199084"/>
                    <a:pt x="3023388" y="1195426"/>
                  </a:cubicBezTo>
                  <a:cubicBezTo>
                    <a:pt x="3022372" y="1191768"/>
                    <a:pt x="3021051" y="1189432"/>
                    <a:pt x="3019425" y="1188416"/>
                  </a:cubicBezTo>
                  <a:cubicBezTo>
                    <a:pt x="3017800" y="1187400"/>
                    <a:pt x="3013126" y="1186384"/>
                    <a:pt x="3005404" y="1185368"/>
                  </a:cubicBezTo>
                  <a:cubicBezTo>
                    <a:pt x="2997683" y="1184352"/>
                    <a:pt x="2991892" y="1183844"/>
                    <a:pt x="2988031" y="1183844"/>
                  </a:cubicBezTo>
                  <a:close/>
                  <a:moveTo>
                    <a:pt x="5714543" y="1149706"/>
                  </a:moveTo>
                  <a:cubicBezTo>
                    <a:pt x="5699100" y="1149706"/>
                    <a:pt x="5682336" y="1151433"/>
                    <a:pt x="5664251" y="1154888"/>
                  </a:cubicBezTo>
                  <a:cubicBezTo>
                    <a:pt x="5646166" y="1158342"/>
                    <a:pt x="5633873" y="1161390"/>
                    <a:pt x="5627370" y="1164032"/>
                  </a:cubicBezTo>
                  <a:cubicBezTo>
                    <a:pt x="5620868" y="1166673"/>
                    <a:pt x="5617617" y="1169416"/>
                    <a:pt x="5617617" y="1172261"/>
                  </a:cubicBezTo>
                  <a:cubicBezTo>
                    <a:pt x="5617617" y="1184453"/>
                    <a:pt x="5621071" y="1190549"/>
                    <a:pt x="5627980" y="1190549"/>
                  </a:cubicBezTo>
                  <a:cubicBezTo>
                    <a:pt x="5632044" y="1190549"/>
                    <a:pt x="5640883" y="1189228"/>
                    <a:pt x="5654498" y="1186587"/>
                  </a:cubicBezTo>
                  <a:cubicBezTo>
                    <a:pt x="5668112" y="1183945"/>
                    <a:pt x="5680608" y="1181100"/>
                    <a:pt x="5691988" y="1178052"/>
                  </a:cubicBezTo>
                  <a:cubicBezTo>
                    <a:pt x="5703367" y="1175004"/>
                    <a:pt x="5709970" y="1173074"/>
                    <a:pt x="5711800" y="1172261"/>
                  </a:cubicBezTo>
                  <a:cubicBezTo>
                    <a:pt x="5713628" y="1171448"/>
                    <a:pt x="5715457" y="1169010"/>
                    <a:pt x="5717286" y="1164946"/>
                  </a:cubicBezTo>
                  <a:cubicBezTo>
                    <a:pt x="5719115" y="1160882"/>
                    <a:pt x="5720030" y="1157326"/>
                    <a:pt x="5720030" y="1154278"/>
                  </a:cubicBezTo>
                  <a:cubicBezTo>
                    <a:pt x="5720030" y="1151230"/>
                    <a:pt x="5718200" y="1149706"/>
                    <a:pt x="5714543" y="1149706"/>
                  </a:cubicBezTo>
                  <a:close/>
                  <a:moveTo>
                    <a:pt x="3788969" y="1106424"/>
                  </a:moveTo>
                  <a:cubicBezTo>
                    <a:pt x="3777590" y="1106424"/>
                    <a:pt x="3771900" y="1109676"/>
                    <a:pt x="3771900" y="1116178"/>
                  </a:cubicBezTo>
                  <a:cubicBezTo>
                    <a:pt x="3771900" y="1122680"/>
                    <a:pt x="3775761" y="1125932"/>
                    <a:pt x="3783483" y="1125932"/>
                  </a:cubicBezTo>
                  <a:cubicBezTo>
                    <a:pt x="3789173" y="1125932"/>
                    <a:pt x="3793135" y="1125119"/>
                    <a:pt x="3795370" y="1123493"/>
                  </a:cubicBezTo>
                  <a:cubicBezTo>
                    <a:pt x="3797605" y="1121868"/>
                    <a:pt x="3798723" y="1118616"/>
                    <a:pt x="3798723" y="1113740"/>
                  </a:cubicBezTo>
                  <a:cubicBezTo>
                    <a:pt x="3798723" y="1108863"/>
                    <a:pt x="3795472" y="1106424"/>
                    <a:pt x="3788969" y="1106424"/>
                  </a:cubicBezTo>
                  <a:close/>
                  <a:moveTo>
                    <a:pt x="4713351" y="1100328"/>
                  </a:moveTo>
                  <a:cubicBezTo>
                    <a:pt x="4716196" y="1100328"/>
                    <a:pt x="4719143" y="1100836"/>
                    <a:pt x="4722191" y="1101852"/>
                  </a:cubicBezTo>
                  <a:cubicBezTo>
                    <a:pt x="4725239" y="1102868"/>
                    <a:pt x="4729404" y="1103376"/>
                    <a:pt x="4734687" y="1103376"/>
                  </a:cubicBezTo>
                  <a:cubicBezTo>
                    <a:pt x="4739970" y="1103376"/>
                    <a:pt x="4743832" y="1104596"/>
                    <a:pt x="4746270" y="1107034"/>
                  </a:cubicBezTo>
                  <a:cubicBezTo>
                    <a:pt x="4749114" y="1110285"/>
                    <a:pt x="4752162" y="1111504"/>
                    <a:pt x="4755414" y="1110692"/>
                  </a:cubicBezTo>
                  <a:cubicBezTo>
                    <a:pt x="4767199" y="1107034"/>
                    <a:pt x="4777156" y="1104494"/>
                    <a:pt x="4785284" y="1103072"/>
                  </a:cubicBezTo>
                  <a:cubicBezTo>
                    <a:pt x="4793412" y="1101649"/>
                    <a:pt x="4798695" y="1100938"/>
                    <a:pt x="4801134" y="1100938"/>
                  </a:cubicBezTo>
                  <a:lnTo>
                    <a:pt x="4808449" y="1101548"/>
                  </a:lnTo>
                  <a:lnTo>
                    <a:pt x="4816374" y="1100328"/>
                  </a:lnTo>
                  <a:cubicBezTo>
                    <a:pt x="4820437" y="1100328"/>
                    <a:pt x="4823994" y="1102767"/>
                    <a:pt x="4827042" y="1107644"/>
                  </a:cubicBezTo>
                  <a:cubicBezTo>
                    <a:pt x="4830090" y="1112520"/>
                    <a:pt x="4831613" y="1118616"/>
                    <a:pt x="4831613" y="1125932"/>
                  </a:cubicBezTo>
                  <a:cubicBezTo>
                    <a:pt x="4831613" y="1133247"/>
                    <a:pt x="4829785" y="1139241"/>
                    <a:pt x="4826127" y="1143915"/>
                  </a:cubicBezTo>
                  <a:cubicBezTo>
                    <a:pt x="4822470" y="1148588"/>
                    <a:pt x="4814342" y="1154278"/>
                    <a:pt x="4801743" y="1160984"/>
                  </a:cubicBezTo>
                  <a:cubicBezTo>
                    <a:pt x="4789145" y="1167689"/>
                    <a:pt x="4771669" y="1175309"/>
                    <a:pt x="4749318" y="1183844"/>
                  </a:cubicBezTo>
                  <a:cubicBezTo>
                    <a:pt x="4744441" y="1185876"/>
                    <a:pt x="4741495" y="1189432"/>
                    <a:pt x="4740478" y="1194512"/>
                  </a:cubicBezTo>
                  <a:cubicBezTo>
                    <a:pt x="4739463" y="1199592"/>
                    <a:pt x="4738955" y="1203656"/>
                    <a:pt x="4738955" y="1206704"/>
                  </a:cubicBezTo>
                  <a:cubicBezTo>
                    <a:pt x="4738955" y="1209752"/>
                    <a:pt x="4739970" y="1211276"/>
                    <a:pt x="4742003" y="1211276"/>
                  </a:cubicBezTo>
                  <a:cubicBezTo>
                    <a:pt x="4744034" y="1211276"/>
                    <a:pt x="4746066" y="1211072"/>
                    <a:pt x="4748099" y="1210666"/>
                  </a:cubicBezTo>
                  <a:cubicBezTo>
                    <a:pt x="4763948" y="1205789"/>
                    <a:pt x="4778985" y="1202538"/>
                    <a:pt x="4793209" y="1200912"/>
                  </a:cubicBezTo>
                  <a:cubicBezTo>
                    <a:pt x="4826534" y="1196036"/>
                    <a:pt x="4848886" y="1191565"/>
                    <a:pt x="4860265" y="1187501"/>
                  </a:cubicBezTo>
                  <a:cubicBezTo>
                    <a:pt x="4861890" y="1186688"/>
                    <a:pt x="4863923" y="1186282"/>
                    <a:pt x="4866361" y="1186282"/>
                  </a:cubicBezTo>
                  <a:cubicBezTo>
                    <a:pt x="4874895" y="1186282"/>
                    <a:pt x="4883429" y="1189940"/>
                    <a:pt x="4891964" y="1197255"/>
                  </a:cubicBezTo>
                  <a:cubicBezTo>
                    <a:pt x="4900498" y="1204570"/>
                    <a:pt x="4904765" y="1216152"/>
                    <a:pt x="4904765" y="1232002"/>
                  </a:cubicBezTo>
                  <a:cubicBezTo>
                    <a:pt x="4904765" y="1239317"/>
                    <a:pt x="4902835" y="1242975"/>
                    <a:pt x="4898974" y="1242975"/>
                  </a:cubicBezTo>
                  <a:cubicBezTo>
                    <a:pt x="4895114" y="1242975"/>
                    <a:pt x="4890846" y="1242467"/>
                    <a:pt x="4886173" y="1241451"/>
                  </a:cubicBezTo>
                  <a:cubicBezTo>
                    <a:pt x="4881499" y="1240435"/>
                    <a:pt x="4872863" y="1239927"/>
                    <a:pt x="4860265" y="1239927"/>
                  </a:cubicBezTo>
                  <a:cubicBezTo>
                    <a:pt x="4847667" y="1239927"/>
                    <a:pt x="4833442" y="1240943"/>
                    <a:pt x="4817593" y="1242975"/>
                  </a:cubicBezTo>
                  <a:cubicBezTo>
                    <a:pt x="4801743" y="1245007"/>
                    <a:pt x="4790161" y="1247648"/>
                    <a:pt x="4782845" y="1250900"/>
                  </a:cubicBezTo>
                  <a:cubicBezTo>
                    <a:pt x="4767402" y="1258215"/>
                    <a:pt x="4754194" y="1263701"/>
                    <a:pt x="4743222" y="1267359"/>
                  </a:cubicBezTo>
                  <a:cubicBezTo>
                    <a:pt x="4738345" y="1268578"/>
                    <a:pt x="4735906" y="1274471"/>
                    <a:pt x="4735906" y="1285037"/>
                  </a:cubicBezTo>
                  <a:cubicBezTo>
                    <a:pt x="4735906" y="1307796"/>
                    <a:pt x="4738751" y="1323340"/>
                    <a:pt x="4744441" y="1331672"/>
                  </a:cubicBezTo>
                  <a:cubicBezTo>
                    <a:pt x="4750131" y="1340003"/>
                    <a:pt x="4763135" y="1346099"/>
                    <a:pt x="4783455" y="1349960"/>
                  </a:cubicBezTo>
                  <a:cubicBezTo>
                    <a:pt x="4803776" y="1353820"/>
                    <a:pt x="4822571" y="1355751"/>
                    <a:pt x="4839843" y="1355751"/>
                  </a:cubicBezTo>
                  <a:cubicBezTo>
                    <a:pt x="4857115" y="1355751"/>
                    <a:pt x="4877130" y="1353516"/>
                    <a:pt x="4899889" y="1349045"/>
                  </a:cubicBezTo>
                  <a:cubicBezTo>
                    <a:pt x="4922647" y="1344575"/>
                    <a:pt x="4938802" y="1341222"/>
                    <a:pt x="4948352" y="1338987"/>
                  </a:cubicBezTo>
                  <a:cubicBezTo>
                    <a:pt x="4957903" y="1336752"/>
                    <a:pt x="4965929" y="1333196"/>
                    <a:pt x="4972431" y="1328319"/>
                  </a:cubicBezTo>
                  <a:cubicBezTo>
                    <a:pt x="4978934" y="1323442"/>
                    <a:pt x="4984216" y="1314908"/>
                    <a:pt x="4988281" y="1302716"/>
                  </a:cubicBezTo>
                  <a:cubicBezTo>
                    <a:pt x="4992345" y="1290524"/>
                    <a:pt x="4995596" y="1269797"/>
                    <a:pt x="4998035" y="1240536"/>
                  </a:cubicBezTo>
                  <a:cubicBezTo>
                    <a:pt x="4998847" y="1230376"/>
                    <a:pt x="5000473" y="1225296"/>
                    <a:pt x="5002911" y="1225296"/>
                  </a:cubicBezTo>
                  <a:cubicBezTo>
                    <a:pt x="5008195" y="1225296"/>
                    <a:pt x="5015002" y="1240435"/>
                    <a:pt x="5023333" y="1270712"/>
                  </a:cubicBezTo>
                  <a:cubicBezTo>
                    <a:pt x="5031664" y="1300988"/>
                    <a:pt x="5035829" y="1324864"/>
                    <a:pt x="5035829" y="1342340"/>
                  </a:cubicBezTo>
                  <a:cubicBezTo>
                    <a:pt x="5035829" y="1351280"/>
                    <a:pt x="5036846" y="1359408"/>
                    <a:pt x="5038878" y="1366724"/>
                  </a:cubicBezTo>
                  <a:cubicBezTo>
                    <a:pt x="5040909" y="1374039"/>
                    <a:pt x="5041926" y="1378916"/>
                    <a:pt x="5041926" y="1381354"/>
                  </a:cubicBezTo>
                  <a:cubicBezTo>
                    <a:pt x="5041926" y="1389888"/>
                    <a:pt x="5037456" y="1394359"/>
                    <a:pt x="5028514" y="1394765"/>
                  </a:cubicBezTo>
                  <a:cubicBezTo>
                    <a:pt x="5021606" y="1395172"/>
                    <a:pt x="5008804" y="1397305"/>
                    <a:pt x="4990110" y="1401166"/>
                  </a:cubicBezTo>
                  <a:cubicBezTo>
                    <a:pt x="4971415" y="1405027"/>
                    <a:pt x="4945101" y="1408176"/>
                    <a:pt x="4911166" y="1410615"/>
                  </a:cubicBezTo>
                  <a:cubicBezTo>
                    <a:pt x="4877232" y="1413053"/>
                    <a:pt x="4855896" y="1413866"/>
                    <a:pt x="4847158" y="1413053"/>
                  </a:cubicBezTo>
                  <a:cubicBezTo>
                    <a:pt x="4838421" y="1412240"/>
                    <a:pt x="4819828" y="1411834"/>
                    <a:pt x="4791380" y="1411834"/>
                  </a:cubicBezTo>
                  <a:cubicBezTo>
                    <a:pt x="4776750" y="1411834"/>
                    <a:pt x="4757852" y="1399439"/>
                    <a:pt x="4734687" y="1374648"/>
                  </a:cubicBezTo>
                  <a:cubicBezTo>
                    <a:pt x="4711523" y="1349858"/>
                    <a:pt x="4697705" y="1320800"/>
                    <a:pt x="4693235" y="1287476"/>
                  </a:cubicBezTo>
                  <a:cubicBezTo>
                    <a:pt x="4692828" y="1283005"/>
                    <a:pt x="4691203" y="1280770"/>
                    <a:pt x="4688358" y="1280770"/>
                  </a:cubicBezTo>
                  <a:cubicBezTo>
                    <a:pt x="4685513" y="1280770"/>
                    <a:pt x="4675861" y="1282294"/>
                    <a:pt x="4659402" y="1285342"/>
                  </a:cubicBezTo>
                  <a:cubicBezTo>
                    <a:pt x="4642943" y="1288390"/>
                    <a:pt x="4625264" y="1293876"/>
                    <a:pt x="4606367" y="1301801"/>
                  </a:cubicBezTo>
                  <a:cubicBezTo>
                    <a:pt x="4587469" y="1309726"/>
                    <a:pt x="4576801" y="1314806"/>
                    <a:pt x="4574363" y="1317041"/>
                  </a:cubicBezTo>
                  <a:cubicBezTo>
                    <a:pt x="4571924" y="1319276"/>
                    <a:pt x="4569384" y="1320394"/>
                    <a:pt x="4566743" y="1320394"/>
                  </a:cubicBezTo>
                  <a:cubicBezTo>
                    <a:pt x="4564101" y="1320394"/>
                    <a:pt x="4562171" y="1319175"/>
                    <a:pt x="4560951" y="1316736"/>
                  </a:cubicBezTo>
                  <a:cubicBezTo>
                    <a:pt x="4559732" y="1314298"/>
                    <a:pt x="4557091" y="1309828"/>
                    <a:pt x="4553027" y="1303325"/>
                  </a:cubicBezTo>
                  <a:cubicBezTo>
                    <a:pt x="4548963" y="1296823"/>
                    <a:pt x="4546931" y="1291946"/>
                    <a:pt x="4546931" y="1288695"/>
                  </a:cubicBezTo>
                  <a:cubicBezTo>
                    <a:pt x="4546931" y="1281786"/>
                    <a:pt x="4550792" y="1278332"/>
                    <a:pt x="4558513" y="1278332"/>
                  </a:cubicBezTo>
                  <a:cubicBezTo>
                    <a:pt x="4566235" y="1278332"/>
                    <a:pt x="4578325" y="1275487"/>
                    <a:pt x="4594784" y="1269797"/>
                  </a:cubicBezTo>
                  <a:cubicBezTo>
                    <a:pt x="4611243" y="1264108"/>
                    <a:pt x="4631056" y="1256488"/>
                    <a:pt x="4654220" y="1246937"/>
                  </a:cubicBezTo>
                  <a:cubicBezTo>
                    <a:pt x="4677385" y="1237387"/>
                    <a:pt x="4689882" y="1231900"/>
                    <a:pt x="4691711" y="1230478"/>
                  </a:cubicBezTo>
                  <a:cubicBezTo>
                    <a:pt x="4693540" y="1229056"/>
                    <a:pt x="4694962" y="1224280"/>
                    <a:pt x="4695978" y="1216152"/>
                  </a:cubicBezTo>
                  <a:cubicBezTo>
                    <a:pt x="4696994" y="1208024"/>
                    <a:pt x="4697502" y="1203148"/>
                    <a:pt x="4697502" y="1201522"/>
                  </a:cubicBezTo>
                  <a:cubicBezTo>
                    <a:pt x="4697502" y="1197864"/>
                    <a:pt x="4695572" y="1196036"/>
                    <a:pt x="4691711" y="1196036"/>
                  </a:cubicBezTo>
                  <a:cubicBezTo>
                    <a:pt x="4687850" y="1196036"/>
                    <a:pt x="4682262" y="1196848"/>
                    <a:pt x="4674947" y="1198474"/>
                  </a:cubicBezTo>
                  <a:cubicBezTo>
                    <a:pt x="4667632" y="1200100"/>
                    <a:pt x="4662145" y="1202233"/>
                    <a:pt x="4658487" y="1204875"/>
                  </a:cubicBezTo>
                  <a:cubicBezTo>
                    <a:pt x="4654830" y="1207516"/>
                    <a:pt x="4651274" y="1208837"/>
                    <a:pt x="4647819" y="1208837"/>
                  </a:cubicBezTo>
                  <a:cubicBezTo>
                    <a:pt x="4644365" y="1208837"/>
                    <a:pt x="4641012" y="1207415"/>
                    <a:pt x="4637761" y="1204570"/>
                  </a:cubicBezTo>
                  <a:cubicBezTo>
                    <a:pt x="4634510" y="1201725"/>
                    <a:pt x="4630141" y="1195223"/>
                    <a:pt x="4624655" y="1185063"/>
                  </a:cubicBezTo>
                  <a:cubicBezTo>
                    <a:pt x="4619168" y="1174903"/>
                    <a:pt x="4616425" y="1168807"/>
                    <a:pt x="4616425" y="1166775"/>
                  </a:cubicBezTo>
                  <a:cubicBezTo>
                    <a:pt x="4616425" y="1161085"/>
                    <a:pt x="4620895" y="1157428"/>
                    <a:pt x="4629836" y="1155802"/>
                  </a:cubicBezTo>
                  <a:cubicBezTo>
                    <a:pt x="4638777" y="1154176"/>
                    <a:pt x="4651681" y="1149808"/>
                    <a:pt x="4668546" y="1142696"/>
                  </a:cubicBezTo>
                  <a:cubicBezTo>
                    <a:pt x="4685411" y="1135584"/>
                    <a:pt x="4694962" y="1131316"/>
                    <a:pt x="4697197" y="1129894"/>
                  </a:cubicBezTo>
                  <a:cubicBezTo>
                    <a:pt x="4699432" y="1128472"/>
                    <a:pt x="4700550" y="1125525"/>
                    <a:pt x="4700550" y="1121055"/>
                  </a:cubicBezTo>
                  <a:lnTo>
                    <a:pt x="4699940" y="1113740"/>
                  </a:lnTo>
                  <a:cubicBezTo>
                    <a:pt x="4699940" y="1110082"/>
                    <a:pt x="4701464" y="1106932"/>
                    <a:pt x="4704512" y="1104291"/>
                  </a:cubicBezTo>
                  <a:cubicBezTo>
                    <a:pt x="4707560" y="1101649"/>
                    <a:pt x="4710507" y="1100328"/>
                    <a:pt x="4713351" y="1100328"/>
                  </a:cubicBezTo>
                  <a:close/>
                  <a:moveTo>
                    <a:pt x="5700522" y="1088136"/>
                  </a:moveTo>
                  <a:cubicBezTo>
                    <a:pt x="5689549" y="1088136"/>
                    <a:pt x="5675021" y="1090372"/>
                    <a:pt x="5656936" y="1094842"/>
                  </a:cubicBezTo>
                  <a:cubicBezTo>
                    <a:pt x="5638851" y="1099312"/>
                    <a:pt x="5627370" y="1103986"/>
                    <a:pt x="5622494" y="1108863"/>
                  </a:cubicBezTo>
                  <a:cubicBezTo>
                    <a:pt x="5617617" y="1113740"/>
                    <a:pt x="5615178" y="1119836"/>
                    <a:pt x="5615178" y="1127151"/>
                  </a:cubicBezTo>
                  <a:cubicBezTo>
                    <a:pt x="5615178" y="1129996"/>
                    <a:pt x="5616398" y="1131418"/>
                    <a:pt x="5618836" y="1131418"/>
                  </a:cubicBezTo>
                  <a:lnTo>
                    <a:pt x="5620055" y="1131418"/>
                  </a:lnTo>
                  <a:cubicBezTo>
                    <a:pt x="5652973" y="1124509"/>
                    <a:pt x="5684470" y="1119226"/>
                    <a:pt x="5714543" y="1115568"/>
                  </a:cubicBezTo>
                  <a:cubicBezTo>
                    <a:pt x="5721452" y="1115162"/>
                    <a:pt x="5724906" y="1112520"/>
                    <a:pt x="5724906" y="1107644"/>
                  </a:cubicBezTo>
                  <a:cubicBezTo>
                    <a:pt x="5724906" y="1099922"/>
                    <a:pt x="5723585" y="1094740"/>
                    <a:pt x="5720944" y="1092099"/>
                  </a:cubicBezTo>
                  <a:cubicBezTo>
                    <a:pt x="5718302" y="1089457"/>
                    <a:pt x="5711495" y="1088136"/>
                    <a:pt x="5700522" y="1088136"/>
                  </a:cubicBezTo>
                  <a:close/>
                  <a:moveTo>
                    <a:pt x="2884704" y="1058876"/>
                  </a:moveTo>
                  <a:cubicBezTo>
                    <a:pt x="2896896" y="1058876"/>
                    <a:pt x="2908275" y="1061517"/>
                    <a:pt x="2918841" y="1066800"/>
                  </a:cubicBezTo>
                  <a:cubicBezTo>
                    <a:pt x="2929408" y="1072084"/>
                    <a:pt x="2934691" y="1076757"/>
                    <a:pt x="2934691" y="1080821"/>
                  </a:cubicBezTo>
                  <a:cubicBezTo>
                    <a:pt x="2934691" y="1082853"/>
                    <a:pt x="2933066" y="1086206"/>
                    <a:pt x="2929814" y="1090880"/>
                  </a:cubicBezTo>
                  <a:cubicBezTo>
                    <a:pt x="2926563" y="1095553"/>
                    <a:pt x="2920670" y="1109269"/>
                    <a:pt x="2912136" y="1132028"/>
                  </a:cubicBezTo>
                  <a:cubicBezTo>
                    <a:pt x="2903601" y="1154786"/>
                    <a:pt x="2899334" y="1168502"/>
                    <a:pt x="2899334" y="1173176"/>
                  </a:cubicBezTo>
                  <a:cubicBezTo>
                    <a:pt x="2899334" y="1177849"/>
                    <a:pt x="2899639" y="1181913"/>
                    <a:pt x="2900249" y="1185368"/>
                  </a:cubicBezTo>
                  <a:cubicBezTo>
                    <a:pt x="2900858" y="1188822"/>
                    <a:pt x="2901163" y="1192175"/>
                    <a:pt x="2901163" y="1195426"/>
                  </a:cubicBezTo>
                  <a:cubicBezTo>
                    <a:pt x="2901163" y="1198677"/>
                    <a:pt x="2898115" y="1200709"/>
                    <a:pt x="2892019" y="1201522"/>
                  </a:cubicBezTo>
                  <a:cubicBezTo>
                    <a:pt x="2879014" y="1203148"/>
                    <a:pt x="2864587" y="1207008"/>
                    <a:pt x="2848737" y="1213104"/>
                  </a:cubicBezTo>
                  <a:cubicBezTo>
                    <a:pt x="2832888" y="1219200"/>
                    <a:pt x="2823947" y="1222858"/>
                    <a:pt x="2821915" y="1224077"/>
                  </a:cubicBezTo>
                  <a:cubicBezTo>
                    <a:pt x="2819883" y="1225296"/>
                    <a:pt x="2814904" y="1233526"/>
                    <a:pt x="2806980" y="1248766"/>
                  </a:cubicBezTo>
                  <a:cubicBezTo>
                    <a:pt x="2799055" y="1264006"/>
                    <a:pt x="2793162" y="1277011"/>
                    <a:pt x="2789301" y="1287780"/>
                  </a:cubicBezTo>
                  <a:cubicBezTo>
                    <a:pt x="2785441" y="1298550"/>
                    <a:pt x="2783510" y="1307288"/>
                    <a:pt x="2783510" y="1313993"/>
                  </a:cubicBezTo>
                  <a:cubicBezTo>
                    <a:pt x="2783510" y="1320699"/>
                    <a:pt x="2785339" y="1325779"/>
                    <a:pt x="2788997" y="1329233"/>
                  </a:cubicBezTo>
                  <a:cubicBezTo>
                    <a:pt x="2792654" y="1332688"/>
                    <a:pt x="2796108" y="1334415"/>
                    <a:pt x="2799360" y="1334415"/>
                  </a:cubicBezTo>
                  <a:cubicBezTo>
                    <a:pt x="2806675" y="1334415"/>
                    <a:pt x="2817749" y="1329233"/>
                    <a:pt x="2832583" y="1318870"/>
                  </a:cubicBezTo>
                  <a:cubicBezTo>
                    <a:pt x="2847417" y="1308507"/>
                    <a:pt x="2859507" y="1297432"/>
                    <a:pt x="2868854" y="1285647"/>
                  </a:cubicBezTo>
                  <a:cubicBezTo>
                    <a:pt x="2874137" y="1279551"/>
                    <a:pt x="2877795" y="1276503"/>
                    <a:pt x="2879827" y="1276503"/>
                  </a:cubicBezTo>
                  <a:cubicBezTo>
                    <a:pt x="2881859" y="1276503"/>
                    <a:pt x="2882875" y="1278636"/>
                    <a:pt x="2882875" y="1282904"/>
                  </a:cubicBezTo>
                  <a:cubicBezTo>
                    <a:pt x="2882875" y="1287171"/>
                    <a:pt x="2879725" y="1296213"/>
                    <a:pt x="2873426" y="1310031"/>
                  </a:cubicBezTo>
                  <a:cubicBezTo>
                    <a:pt x="2867127" y="1323848"/>
                    <a:pt x="2852395" y="1340308"/>
                    <a:pt x="2829230" y="1359408"/>
                  </a:cubicBezTo>
                  <a:cubicBezTo>
                    <a:pt x="2822728" y="1365098"/>
                    <a:pt x="2810536" y="1376274"/>
                    <a:pt x="2792654" y="1392936"/>
                  </a:cubicBezTo>
                  <a:cubicBezTo>
                    <a:pt x="2787371" y="1397813"/>
                    <a:pt x="2783002" y="1400252"/>
                    <a:pt x="2779548" y="1400252"/>
                  </a:cubicBezTo>
                  <a:cubicBezTo>
                    <a:pt x="2776093" y="1400252"/>
                    <a:pt x="2771826" y="1392428"/>
                    <a:pt x="2766746" y="1376782"/>
                  </a:cubicBezTo>
                  <a:cubicBezTo>
                    <a:pt x="2761666" y="1361136"/>
                    <a:pt x="2759126" y="1346607"/>
                    <a:pt x="2759126" y="1333196"/>
                  </a:cubicBezTo>
                  <a:cubicBezTo>
                    <a:pt x="2759126" y="1319784"/>
                    <a:pt x="2759939" y="1307999"/>
                    <a:pt x="2761565" y="1297839"/>
                  </a:cubicBezTo>
                  <a:cubicBezTo>
                    <a:pt x="2763190" y="1287679"/>
                    <a:pt x="2764714" y="1271016"/>
                    <a:pt x="2766136" y="1247852"/>
                  </a:cubicBezTo>
                  <a:cubicBezTo>
                    <a:pt x="2767559" y="1224687"/>
                    <a:pt x="2768270" y="1209650"/>
                    <a:pt x="2768270" y="1202741"/>
                  </a:cubicBezTo>
                  <a:cubicBezTo>
                    <a:pt x="2768270" y="1195832"/>
                    <a:pt x="2769998" y="1190854"/>
                    <a:pt x="2773452" y="1187806"/>
                  </a:cubicBezTo>
                  <a:cubicBezTo>
                    <a:pt x="2776906" y="1184758"/>
                    <a:pt x="2782291" y="1183234"/>
                    <a:pt x="2789606" y="1183234"/>
                  </a:cubicBezTo>
                  <a:lnTo>
                    <a:pt x="2803627" y="1183844"/>
                  </a:lnTo>
                  <a:cubicBezTo>
                    <a:pt x="2807285" y="1183844"/>
                    <a:pt x="2811247" y="1183234"/>
                    <a:pt x="2815514" y="1182015"/>
                  </a:cubicBezTo>
                  <a:cubicBezTo>
                    <a:pt x="2819781" y="1180796"/>
                    <a:pt x="2824963" y="1179272"/>
                    <a:pt x="2831059" y="1177443"/>
                  </a:cubicBezTo>
                  <a:cubicBezTo>
                    <a:pt x="2837155" y="1175614"/>
                    <a:pt x="2841524" y="1173480"/>
                    <a:pt x="2844165" y="1171042"/>
                  </a:cubicBezTo>
                  <a:cubicBezTo>
                    <a:pt x="2846807" y="1168604"/>
                    <a:pt x="2849550" y="1162812"/>
                    <a:pt x="2852395" y="1153668"/>
                  </a:cubicBezTo>
                  <a:cubicBezTo>
                    <a:pt x="2855240" y="1144524"/>
                    <a:pt x="2856662" y="1136701"/>
                    <a:pt x="2856662" y="1130199"/>
                  </a:cubicBezTo>
                  <a:cubicBezTo>
                    <a:pt x="2856662" y="1117194"/>
                    <a:pt x="2851582" y="1110692"/>
                    <a:pt x="2841422" y="1110692"/>
                  </a:cubicBezTo>
                  <a:cubicBezTo>
                    <a:pt x="2835326" y="1110692"/>
                    <a:pt x="2827909" y="1113841"/>
                    <a:pt x="2819172" y="1120140"/>
                  </a:cubicBezTo>
                  <a:cubicBezTo>
                    <a:pt x="2810434" y="1126440"/>
                    <a:pt x="2803932" y="1129589"/>
                    <a:pt x="2799665" y="1129589"/>
                  </a:cubicBezTo>
                  <a:cubicBezTo>
                    <a:pt x="2795397" y="1129589"/>
                    <a:pt x="2791536" y="1124611"/>
                    <a:pt x="2788082" y="1114654"/>
                  </a:cubicBezTo>
                  <a:cubicBezTo>
                    <a:pt x="2784628" y="1104697"/>
                    <a:pt x="2782901" y="1097890"/>
                    <a:pt x="2782901" y="1094232"/>
                  </a:cubicBezTo>
                  <a:cubicBezTo>
                    <a:pt x="2782901" y="1090575"/>
                    <a:pt x="2784018" y="1088035"/>
                    <a:pt x="2786253" y="1086612"/>
                  </a:cubicBezTo>
                  <a:cubicBezTo>
                    <a:pt x="2788489" y="1085190"/>
                    <a:pt x="2794077" y="1083971"/>
                    <a:pt x="2803017" y="1082955"/>
                  </a:cubicBezTo>
                  <a:cubicBezTo>
                    <a:pt x="2811958" y="1081939"/>
                    <a:pt x="2818867" y="1080212"/>
                    <a:pt x="2823744" y="1077773"/>
                  </a:cubicBezTo>
                  <a:cubicBezTo>
                    <a:pt x="2852192" y="1065175"/>
                    <a:pt x="2872512" y="1058876"/>
                    <a:pt x="2884704" y="1058876"/>
                  </a:cubicBezTo>
                  <a:close/>
                  <a:moveTo>
                    <a:pt x="5727040" y="1055828"/>
                  </a:moveTo>
                  <a:cubicBezTo>
                    <a:pt x="5742280" y="1055828"/>
                    <a:pt x="5757824" y="1058571"/>
                    <a:pt x="5773674" y="1064057"/>
                  </a:cubicBezTo>
                  <a:cubicBezTo>
                    <a:pt x="5789524" y="1069544"/>
                    <a:pt x="5797448" y="1075538"/>
                    <a:pt x="5797448" y="1082040"/>
                  </a:cubicBezTo>
                  <a:cubicBezTo>
                    <a:pt x="5797448" y="1084885"/>
                    <a:pt x="5796331" y="1087527"/>
                    <a:pt x="5794096" y="1089965"/>
                  </a:cubicBezTo>
                  <a:cubicBezTo>
                    <a:pt x="5791860" y="1092404"/>
                    <a:pt x="5789524" y="1096264"/>
                    <a:pt x="5787085" y="1101548"/>
                  </a:cubicBezTo>
                  <a:cubicBezTo>
                    <a:pt x="5784647" y="1106831"/>
                    <a:pt x="5783428" y="1110488"/>
                    <a:pt x="5783428" y="1112520"/>
                  </a:cubicBezTo>
                  <a:cubicBezTo>
                    <a:pt x="5783428" y="1114552"/>
                    <a:pt x="5784748" y="1115772"/>
                    <a:pt x="5787390" y="1116178"/>
                  </a:cubicBezTo>
                  <a:cubicBezTo>
                    <a:pt x="5790032" y="1116584"/>
                    <a:pt x="5795620" y="1116788"/>
                    <a:pt x="5804154" y="1116788"/>
                  </a:cubicBezTo>
                  <a:lnTo>
                    <a:pt x="5820614" y="1116178"/>
                  </a:lnTo>
                  <a:cubicBezTo>
                    <a:pt x="5825896" y="1116178"/>
                    <a:pt x="5829554" y="1117702"/>
                    <a:pt x="5831586" y="1120750"/>
                  </a:cubicBezTo>
                  <a:cubicBezTo>
                    <a:pt x="5833618" y="1123798"/>
                    <a:pt x="5835446" y="1128167"/>
                    <a:pt x="5837072" y="1133856"/>
                  </a:cubicBezTo>
                  <a:cubicBezTo>
                    <a:pt x="5838698" y="1139546"/>
                    <a:pt x="5839511" y="1143610"/>
                    <a:pt x="5839511" y="1146048"/>
                  </a:cubicBezTo>
                  <a:cubicBezTo>
                    <a:pt x="5839511" y="1151332"/>
                    <a:pt x="5835650" y="1153973"/>
                    <a:pt x="5827928" y="1153973"/>
                  </a:cubicBezTo>
                  <a:cubicBezTo>
                    <a:pt x="5824678" y="1153973"/>
                    <a:pt x="5820918" y="1153567"/>
                    <a:pt x="5816650" y="1152754"/>
                  </a:cubicBezTo>
                  <a:cubicBezTo>
                    <a:pt x="5812384" y="1151941"/>
                    <a:pt x="5805474" y="1151230"/>
                    <a:pt x="5795924" y="1150620"/>
                  </a:cubicBezTo>
                  <a:cubicBezTo>
                    <a:pt x="5786374" y="1150011"/>
                    <a:pt x="5779668" y="1149706"/>
                    <a:pt x="5775808" y="1149706"/>
                  </a:cubicBezTo>
                  <a:cubicBezTo>
                    <a:pt x="5771947" y="1149706"/>
                    <a:pt x="5769204" y="1151941"/>
                    <a:pt x="5767578" y="1156412"/>
                  </a:cubicBezTo>
                  <a:lnTo>
                    <a:pt x="5752948" y="1199693"/>
                  </a:lnTo>
                  <a:cubicBezTo>
                    <a:pt x="5750510" y="1205789"/>
                    <a:pt x="5747766" y="1209752"/>
                    <a:pt x="5744718" y="1211580"/>
                  </a:cubicBezTo>
                  <a:cubicBezTo>
                    <a:pt x="5741670" y="1213409"/>
                    <a:pt x="5736286" y="1214324"/>
                    <a:pt x="5728564" y="1214324"/>
                  </a:cubicBezTo>
                  <a:cubicBezTo>
                    <a:pt x="5719216" y="1214324"/>
                    <a:pt x="5705297" y="1215848"/>
                    <a:pt x="5686806" y="1218896"/>
                  </a:cubicBezTo>
                  <a:cubicBezTo>
                    <a:pt x="5668315" y="1221944"/>
                    <a:pt x="5657952" y="1224179"/>
                    <a:pt x="5655717" y="1225601"/>
                  </a:cubicBezTo>
                  <a:cubicBezTo>
                    <a:pt x="5653481" y="1227024"/>
                    <a:pt x="5652364" y="1228954"/>
                    <a:pt x="5652364" y="1231392"/>
                  </a:cubicBezTo>
                  <a:cubicBezTo>
                    <a:pt x="5652364" y="1233831"/>
                    <a:pt x="5658663" y="1239012"/>
                    <a:pt x="5671262" y="1246937"/>
                  </a:cubicBezTo>
                  <a:cubicBezTo>
                    <a:pt x="5683860" y="1254862"/>
                    <a:pt x="5691988" y="1258824"/>
                    <a:pt x="5695646" y="1258824"/>
                  </a:cubicBezTo>
                  <a:cubicBezTo>
                    <a:pt x="5699710" y="1258824"/>
                    <a:pt x="5710885" y="1254049"/>
                    <a:pt x="5729173" y="1244499"/>
                  </a:cubicBezTo>
                  <a:cubicBezTo>
                    <a:pt x="5747462" y="1234948"/>
                    <a:pt x="5765952" y="1221639"/>
                    <a:pt x="5784647" y="1204570"/>
                  </a:cubicBezTo>
                  <a:cubicBezTo>
                    <a:pt x="5790743" y="1199287"/>
                    <a:pt x="5795721" y="1196645"/>
                    <a:pt x="5799582" y="1196645"/>
                  </a:cubicBezTo>
                  <a:cubicBezTo>
                    <a:pt x="5803443" y="1196645"/>
                    <a:pt x="5807812" y="1198576"/>
                    <a:pt x="5812688" y="1202436"/>
                  </a:cubicBezTo>
                  <a:cubicBezTo>
                    <a:pt x="5817565" y="1206297"/>
                    <a:pt x="5820004" y="1210463"/>
                    <a:pt x="5820004" y="1214933"/>
                  </a:cubicBezTo>
                  <a:cubicBezTo>
                    <a:pt x="5820004" y="1219404"/>
                    <a:pt x="5816650" y="1223671"/>
                    <a:pt x="5809946" y="1227735"/>
                  </a:cubicBezTo>
                  <a:cubicBezTo>
                    <a:pt x="5803240" y="1231799"/>
                    <a:pt x="5794298" y="1238200"/>
                    <a:pt x="5783122" y="1246937"/>
                  </a:cubicBezTo>
                  <a:cubicBezTo>
                    <a:pt x="5771947" y="1255675"/>
                    <a:pt x="5757824" y="1264108"/>
                    <a:pt x="5740756" y="1272236"/>
                  </a:cubicBezTo>
                  <a:cubicBezTo>
                    <a:pt x="5737911" y="1273861"/>
                    <a:pt x="5736488" y="1275487"/>
                    <a:pt x="5736488" y="1277112"/>
                  </a:cubicBezTo>
                  <a:cubicBezTo>
                    <a:pt x="5736488" y="1278738"/>
                    <a:pt x="5736895" y="1280160"/>
                    <a:pt x="5737708" y="1281380"/>
                  </a:cubicBezTo>
                  <a:cubicBezTo>
                    <a:pt x="5738520" y="1282599"/>
                    <a:pt x="5750102" y="1288492"/>
                    <a:pt x="5772454" y="1299058"/>
                  </a:cubicBezTo>
                  <a:cubicBezTo>
                    <a:pt x="5794806" y="1309624"/>
                    <a:pt x="5810453" y="1316635"/>
                    <a:pt x="5819394" y="1320089"/>
                  </a:cubicBezTo>
                  <a:cubicBezTo>
                    <a:pt x="5828335" y="1323544"/>
                    <a:pt x="5844083" y="1327303"/>
                    <a:pt x="5866638" y="1331367"/>
                  </a:cubicBezTo>
                  <a:cubicBezTo>
                    <a:pt x="5889194" y="1335431"/>
                    <a:pt x="5910834" y="1341527"/>
                    <a:pt x="5931560" y="1349655"/>
                  </a:cubicBezTo>
                  <a:cubicBezTo>
                    <a:pt x="5952286" y="1357783"/>
                    <a:pt x="5962650" y="1364895"/>
                    <a:pt x="5962650" y="1370991"/>
                  </a:cubicBezTo>
                  <a:cubicBezTo>
                    <a:pt x="5962650" y="1373836"/>
                    <a:pt x="5960618" y="1375563"/>
                    <a:pt x="5956554" y="1376172"/>
                  </a:cubicBezTo>
                  <a:cubicBezTo>
                    <a:pt x="5952490" y="1376782"/>
                    <a:pt x="5945784" y="1378712"/>
                    <a:pt x="5936437" y="1381964"/>
                  </a:cubicBezTo>
                  <a:cubicBezTo>
                    <a:pt x="5920994" y="1387653"/>
                    <a:pt x="5900064" y="1390498"/>
                    <a:pt x="5873648" y="1390498"/>
                  </a:cubicBezTo>
                  <a:cubicBezTo>
                    <a:pt x="5861863" y="1390498"/>
                    <a:pt x="5851906" y="1389990"/>
                    <a:pt x="5843778" y="1388974"/>
                  </a:cubicBezTo>
                  <a:cubicBezTo>
                    <a:pt x="5835650" y="1387958"/>
                    <a:pt x="5828945" y="1387450"/>
                    <a:pt x="5823662" y="1387450"/>
                  </a:cubicBezTo>
                  <a:cubicBezTo>
                    <a:pt x="5818378" y="1387450"/>
                    <a:pt x="5814212" y="1387755"/>
                    <a:pt x="5811164" y="1388364"/>
                  </a:cubicBezTo>
                  <a:cubicBezTo>
                    <a:pt x="5808116" y="1388974"/>
                    <a:pt x="5805373" y="1389279"/>
                    <a:pt x="5802934" y="1389279"/>
                  </a:cubicBezTo>
                  <a:cubicBezTo>
                    <a:pt x="5800496" y="1389279"/>
                    <a:pt x="5798566" y="1388161"/>
                    <a:pt x="5797144" y="1385926"/>
                  </a:cubicBezTo>
                  <a:cubicBezTo>
                    <a:pt x="5795721" y="1383691"/>
                    <a:pt x="5793689" y="1378408"/>
                    <a:pt x="5791048" y="1370076"/>
                  </a:cubicBezTo>
                  <a:cubicBezTo>
                    <a:pt x="5788406" y="1361745"/>
                    <a:pt x="5785358" y="1355040"/>
                    <a:pt x="5781904" y="1349960"/>
                  </a:cubicBezTo>
                  <a:cubicBezTo>
                    <a:pt x="5778449" y="1344880"/>
                    <a:pt x="5771846" y="1339495"/>
                    <a:pt x="5762092" y="1333805"/>
                  </a:cubicBezTo>
                  <a:cubicBezTo>
                    <a:pt x="5752338" y="1328116"/>
                    <a:pt x="5746344" y="1325271"/>
                    <a:pt x="5744108" y="1325271"/>
                  </a:cubicBezTo>
                  <a:cubicBezTo>
                    <a:pt x="5741873" y="1325271"/>
                    <a:pt x="5739739" y="1326693"/>
                    <a:pt x="5737708" y="1329538"/>
                  </a:cubicBezTo>
                  <a:cubicBezTo>
                    <a:pt x="5720638" y="1356767"/>
                    <a:pt x="5704282" y="1378204"/>
                    <a:pt x="5688635" y="1393851"/>
                  </a:cubicBezTo>
                  <a:cubicBezTo>
                    <a:pt x="5672988" y="1409497"/>
                    <a:pt x="5657748" y="1419962"/>
                    <a:pt x="5642915" y="1425245"/>
                  </a:cubicBezTo>
                  <a:cubicBezTo>
                    <a:pt x="5628082" y="1430528"/>
                    <a:pt x="5618226" y="1434796"/>
                    <a:pt x="5613349" y="1438047"/>
                  </a:cubicBezTo>
                  <a:cubicBezTo>
                    <a:pt x="5608472" y="1441298"/>
                    <a:pt x="5605221" y="1442924"/>
                    <a:pt x="5603596" y="1442924"/>
                  </a:cubicBezTo>
                  <a:cubicBezTo>
                    <a:pt x="5599938" y="1442924"/>
                    <a:pt x="5596281" y="1435710"/>
                    <a:pt x="5592623" y="1421283"/>
                  </a:cubicBezTo>
                  <a:cubicBezTo>
                    <a:pt x="5588965" y="1406856"/>
                    <a:pt x="5587137" y="1393038"/>
                    <a:pt x="5587137" y="1379830"/>
                  </a:cubicBezTo>
                  <a:cubicBezTo>
                    <a:pt x="5587137" y="1366622"/>
                    <a:pt x="5587949" y="1350874"/>
                    <a:pt x="5589575" y="1332586"/>
                  </a:cubicBezTo>
                  <a:cubicBezTo>
                    <a:pt x="5591201" y="1314298"/>
                    <a:pt x="5592014" y="1300277"/>
                    <a:pt x="5592014" y="1290524"/>
                  </a:cubicBezTo>
                  <a:cubicBezTo>
                    <a:pt x="5592014" y="1287272"/>
                    <a:pt x="5590591" y="1285647"/>
                    <a:pt x="5587746" y="1285647"/>
                  </a:cubicBezTo>
                  <a:cubicBezTo>
                    <a:pt x="5584901" y="1285647"/>
                    <a:pt x="5576164" y="1292048"/>
                    <a:pt x="5561533" y="1304849"/>
                  </a:cubicBezTo>
                  <a:cubicBezTo>
                    <a:pt x="5546903" y="1317651"/>
                    <a:pt x="5537048" y="1329132"/>
                    <a:pt x="5531968" y="1339292"/>
                  </a:cubicBezTo>
                  <a:cubicBezTo>
                    <a:pt x="5526888" y="1349452"/>
                    <a:pt x="5515508" y="1358697"/>
                    <a:pt x="5497830" y="1367028"/>
                  </a:cubicBezTo>
                  <a:cubicBezTo>
                    <a:pt x="5480152" y="1375360"/>
                    <a:pt x="5467350" y="1379525"/>
                    <a:pt x="5459426" y="1379525"/>
                  </a:cubicBezTo>
                  <a:cubicBezTo>
                    <a:pt x="5451501" y="1379525"/>
                    <a:pt x="5444693" y="1378916"/>
                    <a:pt x="5439004" y="1377696"/>
                  </a:cubicBezTo>
                  <a:cubicBezTo>
                    <a:pt x="5433315" y="1376477"/>
                    <a:pt x="5430469" y="1374953"/>
                    <a:pt x="5430469" y="1373124"/>
                  </a:cubicBezTo>
                  <a:cubicBezTo>
                    <a:pt x="5430469" y="1371296"/>
                    <a:pt x="5431486" y="1369365"/>
                    <a:pt x="5433517" y="1367333"/>
                  </a:cubicBezTo>
                  <a:cubicBezTo>
                    <a:pt x="5435549" y="1365301"/>
                    <a:pt x="5442662" y="1360323"/>
                    <a:pt x="5454853" y="1352398"/>
                  </a:cubicBezTo>
                  <a:cubicBezTo>
                    <a:pt x="5467046" y="1344473"/>
                    <a:pt x="5478526" y="1337869"/>
                    <a:pt x="5489296" y="1332586"/>
                  </a:cubicBezTo>
                  <a:cubicBezTo>
                    <a:pt x="5500066" y="1327303"/>
                    <a:pt x="5513985" y="1316736"/>
                    <a:pt x="5531053" y="1300887"/>
                  </a:cubicBezTo>
                  <a:cubicBezTo>
                    <a:pt x="5548122" y="1285037"/>
                    <a:pt x="5563057" y="1267765"/>
                    <a:pt x="5575859" y="1249071"/>
                  </a:cubicBezTo>
                  <a:cubicBezTo>
                    <a:pt x="5588661" y="1230376"/>
                    <a:pt x="5595062" y="1218388"/>
                    <a:pt x="5595062" y="1213104"/>
                  </a:cubicBezTo>
                  <a:cubicBezTo>
                    <a:pt x="5595062" y="1210666"/>
                    <a:pt x="5592826" y="1204875"/>
                    <a:pt x="5588356" y="1195731"/>
                  </a:cubicBezTo>
                  <a:cubicBezTo>
                    <a:pt x="5583886" y="1186587"/>
                    <a:pt x="5581040" y="1180796"/>
                    <a:pt x="5579821" y="1178357"/>
                  </a:cubicBezTo>
                  <a:cubicBezTo>
                    <a:pt x="5579009" y="1175919"/>
                    <a:pt x="5577586" y="1174700"/>
                    <a:pt x="5575554" y="1174700"/>
                  </a:cubicBezTo>
                  <a:cubicBezTo>
                    <a:pt x="5573522" y="1174700"/>
                    <a:pt x="5567427" y="1175106"/>
                    <a:pt x="5557266" y="1175919"/>
                  </a:cubicBezTo>
                  <a:cubicBezTo>
                    <a:pt x="5547106" y="1176732"/>
                    <a:pt x="5539486" y="1178357"/>
                    <a:pt x="5534406" y="1180796"/>
                  </a:cubicBezTo>
                  <a:cubicBezTo>
                    <a:pt x="5529327" y="1183234"/>
                    <a:pt x="5525059" y="1184453"/>
                    <a:pt x="5521604" y="1184453"/>
                  </a:cubicBezTo>
                  <a:cubicBezTo>
                    <a:pt x="5518150" y="1184453"/>
                    <a:pt x="5515407" y="1182320"/>
                    <a:pt x="5513375" y="1178052"/>
                  </a:cubicBezTo>
                  <a:cubicBezTo>
                    <a:pt x="5511343" y="1173785"/>
                    <a:pt x="5510327" y="1168908"/>
                    <a:pt x="5510327" y="1163422"/>
                  </a:cubicBezTo>
                  <a:cubicBezTo>
                    <a:pt x="5510327" y="1157936"/>
                    <a:pt x="5513172" y="1154786"/>
                    <a:pt x="5518862" y="1153973"/>
                  </a:cubicBezTo>
                  <a:lnTo>
                    <a:pt x="5538978" y="1150316"/>
                  </a:lnTo>
                  <a:cubicBezTo>
                    <a:pt x="5556047" y="1147471"/>
                    <a:pt x="5565394" y="1145337"/>
                    <a:pt x="5567020" y="1143915"/>
                  </a:cubicBezTo>
                  <a:cubicBezTo>
                    <a:pt x="5568646" y="1142492"/>
                    <a:pt x="5569052" y="1139241"/>
                    <a:pt x="5568239" y="1134161"/>
                  </a:cubicBezTo>
                  <a:cubicBezTo>
                    <a:pt x="5567427" y="1129081"/>
                    <a:pt x="5567020" y="1121461"/>
                    <a:pt x="5567020" y="1111301"/>
                  </a:cubicBezTo>
                  <a:cubicBezTo>
                    <a:pt x="5567020" y="1101141"/>
                    <a:pt x="5568849" y="1094639"/>
                    <a:pt x="5572506" y="1091794"/>
                  </a:cubicBezTo>
                  <a:cubicBezTo>
                    <a:pt x="5574945" y="1089762"/>
                    <a:pt x="5582869" y="1087120"/>
                    <a:pt x="5596281" y="1083869"/>
                  </a:cubicBezTo>
                  <a:lnTo>
                    <a:pt x="5657850" y="1068020"/>
                  </a:lnTo>
                  <a:cubicBezTo>
                    <a:pt x="5688737" y="1059892"/>
                    <a:pt x="5711800" y="1055828"/>
                    <a:pt x="5727040" y="1055828"/>
                  </a:cubicBezTo>
                  <a:close/>
                  <a:moveTo>
                    <a:pt x="1244423" y="1002792"/>
                  </a:moveTo>
                  <a:cubicBezTo>
                    <a:pt x="1256615" y="1002792"/>
                    <a:pt x="1262711" y="1005840"/>
                    <a:pt x="1262711" y="1011936"/>
                  </a:cubicBezTo>
                  <a:cubicBezTo>
                    <a:pt x="1262711" y="1018032"/>
                    <a:pt x="1260577" y="1024230"/>
                    <a:pt x="1256310" y="1030529"/>
                  </a:cubicBezTo>
                  <a:cubicBezTo>
                    <a:pt x="1252043" y="1036828"/>
                    <a:pt x="1240562" y="1044448"/>
                    <a:pt x="1221868" y="1053389"/>
                  </a:cubicBezTo>
                  <a:cubicBezTo>
                    <a:pt x="1218616" y="1055015"/>
                    <a:pt x="1216991" y="1056640"/>
                    <a:pt x="1216991" y="1058266"/>
                  </a:cubicBezTo>
                  <a:cubicBezTo>
                    <a:pt x="1216991" y="1059892"/>
                    <a:pt x="1218007" y="1061517"/>
                    <a:pt x="1220039" y="1063143"/>
                  </a:cubicBezTo>
                  <a:cubicBezTo>
                    <a:pt x="1228980" y="1070458"/>
                    <a:pt x="1233450" y="1076554"/>
                    <a:pt x="1233450" y="1081431"/>
                  </a:cubicBezTo>
                  <a:cubicBezTo>
                    <a:pt x="1233450" y="1084276"/>
                    <a:pt x="1230808" y="1088340"/>
                    <a:pt x="1225525" y="1093623"/>
                  </a:cubicBezTo>
                  <a:cubicBezTo>
                    <a:pt x="1220242" y="1098906"/>
                    <a:pt x="1213943" y="1107847"/>
                    <a:pt x="1206628" y="1120445"/>
                  </a:cubicBezTo>
                  <a:cubicBezTo>
                    <a:pt x="1199313" y="1133044"/>
                    <a:pt x="1195655" y="1140460"/>
                    <a:pt x="1195655" y="1142696"/>
                  </a:cubicBezTo>
                  <a:cubicBezTo>
                    <a:pt x="1195655" y="1144931"/>
                    <a:pt x="1197483" y="1145845"/>
                    <a:pt x="1201141" y="1145439"/>
                  </a:cubicBezTo>
                  <a:cubicBezTo>
                    <a:pt x="1210082" y="1144626"/>
                    <a:pt x="1220445" y="1144220"/>
                    <a:pt x="1232231" y="1144220"/>
                  </a:cubicBezTo>
                  <a:lnTo>
                    <a:pt x="1323671" y="1146048"/>
                  </a:lnTo>
                  <a:cubicBezTo>
                    <a:pt x="1333831" y="1146048"/>
                    <a:pt x="1341248" y="1145744"/>
                    <a:pt x="1345921" y="1145134"/>
                  </a:cubicBezTo>
                  <a:cubicBezTo>
                    <a:pt x="1350595" y="1144524"/>
                    <a:pt x="1354151" y="1144220"/>
                    <a:pt x="1356589" y="1144220"/>
                  </a:cubicBezTo>
                  <a:cubicBezTo>
                    <a:pt x="1365124" y="1144220"/>
                    <a:pt x="1369797" y="1146963"/>
                    <a:pt x="1370610" y="1152449"/>
                  </a:cubicBezTo>
                  <a:cubicBezTo>
                    <a:pt x="1371423" y="1157936"/>
                    <a:pt x="1373048" y="1163117"/>
                    <a:pt x="1375487" y="1167994"/>
                  </a:cubicBezTo>
                  <a:cubicBezTo>
                    <a:pt x="1379551" y="1174903"/>
                    <a:pt x="1381583" y="1183132"/>
                    <a:pt x="1381583" y="1192683"/>
                  </a:cubicBezTo>
                  <a:cubicBezTo>
                    <a:pt x="1381583" y="1202233"/>
                    <a:pt x="1378332" y="1207008"/>
                    <a:pt x="1371829" y="1207008"/>
                  </a:cubicBezTo>
                  <a:cubicBezTo>
                    <a:pt x="1368578" y="1207008"/>
                    <a:pt x="1364718" y="1205789"/>
                    <a:pt x="1360247" y="1203351"/>
                  </a:cubicBezTo>
                  <a:cubicBezTo>
                    <a:pt x="1337083" y="1191159"/>
                    <a:pt x="1302944" y="1185063"/>
                    <a:pt x="1257834" y="1185063"/>
                  </a:cubicBezTo>
                  <a:cubicBezTo>
                    <a:pt x="1228167" y="1185063"/>
                    <a:pt x="1199211" y="1187704"/>
                    <a:pt x="1170967" y="1192988"/>
                  </a:cubicBezTo>
                  <a:cubicBezTo>
                    <a:pt x="1142722" y="1198271"/>
                    <a:pt x="1117829" y="1201827"/>
                    <a:pt x="1096290" y="1203656"/>
                  </a:cubicBezTo>
                  <a:cubicBezTo>
                    <a:pt x="1074751" y="1205484"/>
                    <a:pt x="1054126" y="1209142"/>
                    <a:pt x="1034416" y="1214628"/>
                  </a:cubicBezTo>
                  <a:cubicBezTo>
                    <a:pt x="1014706" y="1220115"/>
                    <a:pt x="1000583" y="1222858"/>
                    <a:pt x="992048" y="1222858"/>
                  </a:cubicBezTo>
                  <a:cubicBezTo>
                    <a:pt x="970103" y="1222858"/>
                    <a:pt x="951408" y="1229360"/>
                    <a:pt x="935965" y="1242365"/>
                  </a:cubicBezTo>
                  <a:cubicBezTo>
                    <a:pt x="932307" y="1245616"/>
                    <a:pt x="929361" y="1247242"/>
                    <a:pt x="927126" y="1247242"/>
                  </a:cubicBezTo>
                  <a:cubicBezTo>
                    <a:pt x="924891" y="1247242"/>
                    <a:pt x="922148" y="1243991"/>
                    <a:pt x="918896" y="1237488"/>
                  </a:cubicBezTo>
                  <a:cubicBezTo>
                    <a:pt x="915646" y="1230986"/>
                    <a:pt x="914019" y="1224077"/>
                    <a:pt x="914019" y="1216762"/>
                  </a:cubicBezTo>
                  <a:cubicBezTo>
                    <a:pt x="914019" y="1209447"/>
                    <a:pt x="918084" y="1205789"/>
                    <a:pt x="926211" y="1205789"/>
                  </a:cubicBezTo>
                  <a:cubicBezTo>
                    <a:pt x="934339" y="1205789"/>
                    <a:pt x="939623" y="1205180"/>
                    <a:pt x="942061" y="1203960"/>
                  </a:cubicBezTo>
                  <a:cubicBezTo>
                    <a:pt x="948564" y="1200709"/>
                    <a:pt x="960349" y="1198677"/>
                    <a:pt x="977418" y="1197864"/>
                  </a:cubicBezTo>
                  <a:cubicBezTo>
                    <a:pt x="986359" y="1197458"/>
                    <a:pt x="994691" y="1195629"/>
                    <a:pt x="1002412" y="1192378"/>
                  </a:cubicBezTo>
                  <a:cubicBezTo>
                    <a:pt x="1034517" y="1180186"/>
                    <a:pt x="1072109" y="1169010"/>
                    <a:pt x="1115188" y="1158850"/>
                  </a:cubicBezTo>
                  <a:cubicBezTo>
                    <a:pt x="1124941" y="1156412"/>
                    <a:pt x="1136117" y="1147877"/>
                    <a:pt x="1148716" y="1133247"/>
                  </a:cubicBezTo>
                  <a:cubicBezTo>
                    <a:pt x="1161314" y="1118616"/>
                    <a:pt x="1167613" y="1109269"/>
                    <a:pt x="1167613" y="1105205"/>
                  </a:cubicBezTo>
                  <a:cubicBezTo>
                    <a:pt x="1167613" y="1101141"/>
                    <a:pt x="1165480" y="1095960"/>
                    <a:pt x="1161212" y="1089660"/>
                  </a:cubicBezTo>
                  <a:cubicBezTo>
                    <a:pt x="1156945" y="1083361"/>
                    <a:pt x="1154202" y="1080212"/>
                    <a:pt x="1152983" y="1080212"/>
                  </a:cubicBezTo>
                  <a:cubicBezTo>
                    <a:pt x="1151764" y="1080212"/>
                    <a:pt x="1150138" y="1081431"/>
                    <a:pt x="1148106" y="1083869"/>
                  </a:cubicBezTo>
                  <a:cubicBezTo>
                    <a:pt x="1137946" y="1098093"/>
                    <a:pt x="1125246" y="1113333"/>
                    <a:pt x="1110006" y="1129589"/>
                  </a:cubicBezTo>
                  <a:cubicBezTo>
                    <a:pt x="1094766" y="1145845"/>
                    <a:pt x="1083895" y="1153973"/>
                    <a:pt x="1077392" y="1153973"/>
                  </a:cubicBezTo>
                  <a:cubicBezTo>
                    <a:pt x="1074548" y="1153973"/>
                    <a:pt x="1071906" y="1152652"/>
                    <a:pt x="1069468" y="1150011"/>
                  </a:cubicBezTo>
                  <a:cubicBezTo>
                    <a:pt x="1067029" y="1147369"/>
                    <a:pt x="1065810" y="1144016"/>
                    <a:pt x="1065810" y="1139952"/>
                  </a:cubicBezTo>
                  <a:cubicBezTo>
                    <a:pt x="1065810" y="1135888"/>
                    <a:pt x="1066928" y="1130910"/>
                    <a:pt x="1069163" y="1125017"/>
                  </a:cubicBezTo>
                  <a:cubicBezTo>
                    <a:pt x="1071398" y="1119124"/>
                    <a:pt x="1072719" y="1114756"/>
                    <a:pt x="1073126" y="1111911"/>
                  </a:cubicBezTo>
                  <a:lnTo>
                    <a:pt x="1076173" y="1098500"/>
                  </a:lnTo>
                  <a:cubicBezTo>
                    <a:pt x="1076173" y="1094436"/>
                    <a:pt x="1071093" y="1092404"/>
                    <a:pt x="1060933" y="1092404"/>
                  </a:cubicBezTo>
                  <a:cubicBezTo>
                    <a:pt x="1054025" y="1092404"/>
                    <a:pt x="1048944" y="1094334"/>
                    <a:pt x="1045694" y="1098195"/>
                  </a:cubicBezTo>
                  <a:cubicBezTo>
                    <a:pt x="1042442" y="1102056"/>
                    <a:pt x="1039394" y="1103986"/>
                    <a:pt x="1036549" y="1103986"/>
                  </a:cubicBezTo>
                  <a:cubicBezTo>
                    <a:pt x="1031266" y="1103986"/>
                    <a:pt x="1027812" y="1100328"/>
                    <a:pt x="1026186" y="1093013"/>
                  </a:cubicBezTo>
                  <a:cubicBezTo>
                    <a:pt x="1022935" y="1076757"/>
                    <a:pt x="1019074" y="1065784"/>
                    <a:pt x="1014604" y="1060095"/>
                  </a:cubicBezTo>
                  <a:cubicBezTo>
                    <a:pt x="1012571" y="1057250"/>
                    <a:pt x="1011555" y="1053999"/>
                    <a:pt x="1011555" y="1050341"/>
                  </a:cubicBezTo>
                  <a:cubicBezTo>
                    <a:pt x="1011555" y="1046684"/>
                    <a:pt x="1013384" y="1043737"/>
                    <a:pt x="1017042" y="1041502"/>
                  </a:cubicBezTo>
                  <a:cubicBezTo>
                    <a:pt x="1020700" y="1039267"/>
                    <a:pt x="1025373" y="1038556"/>
                    <a:pt x="1031063" y="1039368"/>
                  </a:cubicBezTo>
                  <a:cubicBezTo>
                    <a:pt x="1036753" y="1040181"/>
                    <a:pt x="1041832" y="1040588"/>
                    <a:pt x="1046303" y="1040588"/>
                  </a:cubicBezTo>
                  <a:cubicBezTo>
                    <a:pt x="1065810" y="1040588"/>
                    <a:pt x="1102183" y="1033272"/>
                    <a:pt x="1155421" y="1018642"/>
                  </a:cubicBezTo>
                  <a:cubicBezTo>
                    <a:pt x="1192810" y="1008076"/>
                    <a:pt x="1222477" y="1002792"/>
                    <a:pt x="1244423" y="1002792"/>
                  </a:cubicBezTo>
                  <a:close/>
                  <a:moveTo>
                    <a:pt x="3973068" y="995477"/>
                  </a:moveTo>
                  <a:cubicBezTo>
                    <a:pt x="3973881" y="995477"/>
                    <a:pt x="3975913" y="996188"/>
                    <a:pt x="3979164" y="997611"/>
                  </a:cubicBezTo>
                  <a:cubicBezTo>
                    <a:pt x="3982416" y="999033"/>
                    <a:pt x="3986276" y="999744"/>
                    <a:pt x="3990747" y="999744"/>
                  </a:cubicBezTo>
                  <a:cubicBezTo>
                    <a:pt x="3995217" y="999744"/>
                    <a:pt x="4000500" y="1003504"/>
                    <a:pt x="4006597" y="1011022"/>
                  </a:cubicBezTo>
                  <a:cubicBezTo>
                    <a:pt x="4012692" y="1018540"/>
                    <a:pt x="4015740" y="1023925"/>
                    <a:pt x="4015740" y="1027176"/>
                  </a:cubicBezTo>
                  <a:cubicBezTo>
                    <a:pt x="4015740" y="1032460"/>
                    <a:pt x="4011067" y="1036117"/>
                    <a:pt x="4001719" y="1038149"/>
                  </a:cubicBezTo>
                  <a:cubicBezTo>
                    <a:pt x="3992372" y="1040181"/>
                    <a:pt x="3983330" y="1044550"/>
                    <a:pt x="3974592" y="1051256"/>
                  </a:cubicBezTo>
                  <a:cubicBezTo>
                    <a:pt x="3965855" y="1057961"/>
                    <a:pt x="3955796" y="1067308"/>
                    <a:pt x="3944417" y="1079297"/>
                  </a:cubicBezTo>
                  <a:cubicBezTo>
                    <a:pt x="3933038" y="1091286"/>
                    <a:pt x="3923284" y="1097280"/>
                    <a:pt x="3915156" y="1097280"/>
                  </a:cubicBezTo>
                  <a:cubicBezTo>
                    <a:pt x="3913531" y="1097280"/>
                    <a:pt x="3910788" y="1096772"/>
                    <a:pt x="3906927" y="1095756"/>
                  </a:cubicBezTo>
                  <a:cubicBezTo>
                    <a:pt x="3903066" y="1094740"/>
                    <a:pt x="3901136" y="1092810"/>
                    <a:pt x="3901136" y="1089965"/>
                  </a:cubicBezTo>
                  <a:cubicBezTo>
                    <a:pt x="3901136" y="1081837"/>
                    <a:pt x="3908552" y="1067613"/>
                    <a:pt x="3923386" y="1047293"/>
                  </a:cubicBezTo>
                  <a:cubicBezTo>
                    <a:pt x="3938220" y="1026973"/>
                    <a:pt x="3948176" y="1015086"/>
                    <a:pt x="3953256" y="1011632"/>
                  </a:cubicBezTo>
                  <a:cubicBezTo>
                    <a:pt x="3958336" y="1008177"/>
                    <a:pt x="3961689" y="1005434"/>
                    <a:pt x="3963315" y="1003402"/>
                  </a:cubicBezTo>
                  <a:cubicBezTo>
                    <a:pt x="3966566" y="998119"/>
                    <a:pt x="3969817" y="995477"/>
                    <a:pt x="3973068" y="995477"/>
                  </a:cubicBezTo>
                  <a:close/>
                  <a:moveTo>
                    <a:pt x="2128571" y="986943"/>
                  </a:moveTo>
                  <a:cubicBezTo>
                    <a:pt x="2137106" y="986943"/>
                    <a:pt x="2145031" y="992531"/>
                    <a:pt x="2152346" y="1003707"/>
                  </a:cubicBezTo>
                  <a:cubicBezTo>
                    <a:pt x="2159661" y="1014883"/>
                    <a:pt x="2163318" y="1025754"/>
                    <a:pt x="2163318" y="1036320"/>
                  </a:cubicBezTo>
                  <a:cubicBezTo>
                    <a:pt x="2163318" y="1039978"/>
                    <a:pt x="2162709" y="1042112"/>
                    <a:pt x="2161490" y="1042721"/>
                  </a:cubicBezTo>
                  <a:cubicBezTo>
                    <a:pt x="2160270" y="1043331"/>
                    <a:pt x="2156206" y="1043636"/>
                    <a:pt x="2149298" y="1043636"/>
                  </a:cubicBezTo>
                  <a:cubicBezTo>
                    <a:pt x="2140357" y="1043636"/>
                    <a:pt x="2129993" y="1045058"/>
                    <a:pt x="2118208" y="1047903"/>
                  </a:cubicBezTo>
                  <a:cubicBezTo>
                    <a:pt x="2106423" y="1050748"/>
                    <a:pt x="2099107" y="1053288"/>
                    <a:pt x="2096262" y="1055523"/>
                  </a:cubicBezTo>
                  <a:cubicBezTo>
                    <a:pt x="2093418" y="1057758"/>
                    <a:pt x="2089252" y="1063244"/>
                    <a:pt x="2083766" y="1071982"/>
                  </a:cubicBezTo>
                  <a:cubicBezTo>
                    <a:pt x="2078279" y="1080720"/>
                    <a:pt x="2073707" y="1090473"/>
                    <a:pt x="2070050" y="1101243"/>
                  </a:cubicBezTo>
                  <a:cubicBezTo>
                    <a:pt x="2066392" y="1112012"/>
                    <a:pt x="2064563" y="1120852"/>
                    <a:pt x="2064563" y="1127760"/>
                  </a:cubicBezTo>
                  <a:cubicBezTo>
                    <a:pt x="2064563" y="1134669"/>
                    <a:pt x="2067611" y="1137514"/>
                    <a:pt x="2073707" y="1136295"/>
                  </a:cubicBezTo>
                  <a:cubicBezTo>
                    <a:pt x="2088338" y="1133044"/>
                    <a:pt x="2104797" y="1129894"/>
                    <a:pt x="2123085" y="1126846"/>
                  </a:cubicBezTo>
                  <a:cubicBezTo>
                    <a:pt x="2141373" y="1123798"/>
                    <a:pt x="2153870" y="1121055"/>
                    <a:pt x="2160575" y="1118616"/>
                  </a:cubicBezTo>
                  <a:cubicBezTo>
                    <a:pt x="2167281" y="1116178"/>
                    <a:pt x="2171446" y="1114959"/>
                    <a:pt x="2173072" y="1114959"/>
                  </a:cubicBezTo>
                  <a:cubicBezTo>
                    <a:pt x="2175917" y="1114959"/>
                    <a:pt x="2178863" y="1117194"/>
                    <a:pt x="2181911" y="1121664"/>
                  </a:cubicBezTo>
                  <a:cubicBezTo>
                    <a:pt x="2184959" y="1126135"/>
                    <a:pt x="2190141" y="1131520"/>
                    <a:pt x="2197456" y="1137819"/>
                  </a:cubicBezTo>
                  <a:cubicBezTo>
                    <a:pt x="2204771" y="1144118"/>
                    <a:pt x="2208429" y="1151738"/>
                    <a:pt x="2208429" y="1160679"/>
                  </a:cubicBezTo>
                  <a:cubicBezTo>
                    <a:pt x="2208429" y="1165962"/>
                    <a:pt x="2207108" y="1170026"/>
                    <a:pt x="2204467" y="1172871"/>
                  </a:cubicBezTo>
                  <a:cubicBezTo>
                    <a:pt x="2201825" y="1175716"/>
                    <a:pt x="2198167" y="1176528"/>
                    <a:pt x="2193494" y="1175309"/>
                  </a:cubicBezTo>
                  <a:cubicBezTo>
                    <a:pt x="2188820" y="1174090"/>
                    <a:pt x="2177339" y="1173480"/>
                    <a:pt x="2159051" y="1173480"/>
                  </a:cubicBezTo>
                  <a:cubicBezTo>
                    <a:pt x="2140763" y="1173480"/>
                    <a:pt x="2119935" y="1175716"/>
                    <a:pt x="2096567" y="1180186"/>
                  </a:cubicBezTo>
                  <a:cubicBezTo>
                    <a:pt x="2073199" y="1184656"/>
                    <a:pt x="2058162" y="1188416"/>
                    <a:pt x="2051457" y="1191464"/>
                  </a:cubicBezTo>
                  <a:cubicBezTo>
                    <a:pt x="2044751" y="1194512"/>
                    <a:pt x="2039773" y="1198880"/>
                    <a:pt x="2036522" y="1204570"/>
                  </a:cubicBezTo>
                  <a:cubicBezTo>
                    <a:pt x="2019046" y="1237488"/>
                    <a:pt x="1992630" y="1270204"/>
                    <a:pt x="1957274" y="1302716"/>
                  </a:cubicBezTo>
                  <a:cubicBezTo>
                    <a:pt x="1947520" y="1311656"/>
                    <a:pt x="1940510" y="1319073"/>
                    <a:pt x="1936243" y="1324966"/>
                  </a:cubicBezTo>
                  <a:cubicBezTo>
                    <a:pt x="1931975" y="1330859"/>
                    <a:pt x="1929537" y="1335431"/>
                    <a:pt x="1928927" y="1338682"/>
                  </a:cubicBezTo>
                  <a:cubicBezTo>
                    <a:pt x="1928318" y="1341933"/>
                    <a:pt x="1928013" y="1347521"/>
                    <a:pt x="1928013" y="1355446"/>
                  </a:cubicBezTo>
                  <a:cubicBezTo>
                    <a:pt x="1928013" y="1363371"/>
                    <a:pt x="1917142" y="1371092"/>
                    <a:pt x="1895399" y="1378611"/>
                  </a:cubicBezTo>
                  <a:cubicBezTo>
                    <a:pt x="1873657" y="1386129"/>
                    <a:pt x="1854759" y="1389888"/>
                    <a:pt x="1838706" y="1389888"/>
                  </a:cubicBezTo>
                  <a:cubicBezTo>
                    <a:pt x="1822654" y="1389888"/>
                    <a:pt x="1814627" y="1388568"/>
                    <a:pt x="1814627" y="1385926"/>
                  </a:cubicBezTo>
                  <a:cubicBezTo>
                    <a:pt x="1814627" y="1383284"/>
                    <a:pt x="1816355" y="1380236"/>
                    <a:pt x="1819809" y="1376782"/>
                  </a:cubicBezTo>
                  <a:cubicBezTo>
                    <a:pt x="1823263" y="1373328"/>
                    <a:pt x="1835049" y="1366419"/>
                    <a:pt x="1855166" y="1356056"/>
                  </a:cubicBezTo>
                  <a:cubicBezTo>
                    <a:pt x="1875283" y="1345692"/>
                    <a:pt x="1895399" y="1330757"/>
                    <a:pt x="1915516" y="1311250"/>
                  </a:cubicBezTo>
                  <a:cubicBezTo>
                    <a:pt x="1935633" y="1291743"/>
                    <a:pt x="1953210" y="1270712"/>
                    <a:pt x="1968246" y="1248156"/>
                  </a:cubicBezTo>
                  <a:cubicBezTo>
                    <a:pt x="1983283" y="1225601"/>
                    <a:pt x="1990802" y="1211580"/>
                    <a:pt x="1990802" y="1206094"/>
                  </a:cubicBezTo>
                  <a:cubicBezTo>
                    <a:pt x="1990802" y="1200608"/>
                    <a:pt x="1988567" y="1197864"/>
                    <a:pt x="1984096" y="1197864"/>
                  </a:cubicBezTo>
                  <a:cubicBezTo>
                    <a:pt x="1974749" y="1197864"/>
                    <a:pt x="1960830" y="1199896"/>
                    <a:pt x="1942338" y="1203960"/>
                  </a:cubicBezTo>
                  <a:cubicBezTo>
                    <a:pt x="1923847" y="1208024"/>
                    <a:pt x="1906067" y="1213308"/>
                    <a:pt x="1888999" y="1219810"/>
                  </a:cubicBezTo>
                  <a:cubicBezTo>
                    <a:pt x="1886967" y="1220623"/>
                    <a:pt x="1884731" y="1221029"/>
                    <a:pt x="1882293" y="1221029"/>
                  </a:cubicBezTo>
                  <a:cubicBezTo>
                    <a:pt x="1879855" y="1221029"/>
                    <a:pt x="1877111" y="1217067"/>
                    <a:pt x="1874063" y="1209142"/>
                  </a:cubicBezTo>
                  <a:cubicBezTo>
                    <a:pt x="1871015" y="1201217"/>
                    <a:pt x="1869491" y="1195223"/>
                    <a:pt x="1869491" y="1191159"/>
                  </a:cubicBezTo>
                  <a:cubicBezTo>
                    <a:pt x="1869491" y="1187095"/>
                    <a:pt x="1872336" y="1184860"/>
                    <a:pt x="1878026" y="1184453"/>
                  </a:cubicBezTo>
                  <a:cubicBezTo>
                    <a:pt x="1889405" y="1183640"/>
                    <a:pt x="1911147" y="1179475"/>
                    <a:pt x="1943253" y="1171956"/>
                  </a:cubicBezTo>
                  <a:cubicBezTo>
                    <a:pt x="1975358" y="1164438"/>
                    <a:pt x="1994561" y="1158952"/>
                    <a:pt x="2000860" y="1155497"/>
                  </a:cubicBezTo>
                  <a:cubicBezTo>
                    <a:pt x="2007159" y="1152043"/>
                    <a:pt x="2011528" y="1144524"/>
                    <a:pt x="2013967" y="1132942"/>
                  </a:cubicBezTo>
                  <a:cubicBezTo>
                    <a:pt x="2016405" y="1121360"/>
                    <a:pt x="2017624" y="1112012"/>
                    <a:pt x="2017624" y="1104900"/>
                  </a:cubicBezTo>
                  <a:cubicBezTo>
                    <a:pt x="2017624" y="1097788"/>
                    <a:pt x="2016710" y="1092404"/>
                    <a:pt x="2014881" y="1088746"/>
                  </a:cubicBezTo>
                  <a:cubicBezTo>
                    <a:pt x="2013052" y="1085088"/>
                    <a:pt x="2010918" y="1082752"/>
                    <a:pt x="2008480" y="1081736"/>
                  </a:cubicBezTo>
                  <a:cubicBezTo>
                    <a:pt x="2006042" y="1080720"/>
                    <a:pt x="2000555" y="1080212"/>
                    <a:pt x="1992021" y="1080212"/>
                  </a:cubicBezTo>
                  <a:cubicBezTo>
                    <a:pt x="1983487" y="1080212"/>
                    <a:pt x="1971091" y="1083260"/>
                    <a:pt x="1954835" y="1089356"/>
                  </a:cubicBezTo>
                  <a:cubicBezTo>
                    <a:pt x="1953210" y="1090168"/>
                    <a:pt x="1951381" y="1090575"/>
                    <a:pt x="1949349" y="1090575"/>
                  </a:cubicBezTo>
                  <a:cubicBezTo>
                    <a:pt x="1947317" y="1090575"/>
                    <a:pt x="1945996" y="1087425"/>
                    <a:pt x="1945387" y="1081126"/>
                  </a:cubicBezTo>
                  <a:cubicBezTo>
                    <a:pt x="1944777" y="1074827"/>
                    <a:pt x="1943050" y="1068121"/>
                    <a:pt x="1940205" y="1061009"/>
                  </a:cubicBezTo>
                  <a:cubicBezTo>
                    <a:pt x="1937360" y="1053897"/>
                    <a:pt x="1935938" y="1048309"/>
                    <a:pt x="1935938" y="1044245"/>
                  </a:cubicBezTo>
                  <a:cubicBezTo>
                    <a:pt x="1935938" y="1034898"/>
                    <a:pt x="1940002" y="1029615"/>
                    <a:pt x="1948130" y="1028396"/>
                  </a:cubicBezTo>
                  <a:cubicBezTo>
                    <a:pt x="1978203" y="1024738"/>
                    <a:pt x="2003806" y="1020471"/>
                    <a:pt x="2024939" y="1015594"/>
                  </a:cubicBezTo>
                  <a:cubicBezTo>
                    <a:pt x="2046072" y="1010717"/>
                    <a:pt x="2068322" y="1004723"/>
                    <a:pt x="2091690" y="997611"/>
                  </a:cubicBezTo>
                  <a:cubicBezTo>
                    <a:pt x="2115058" y="990499"/>
                    <a:pt x="2127352" y="986943"/>
                    <a:pt x="2128571" y="986943"/>
                  </a:cubicBezTo>
                  <a:close/>
                  <a:moveTo>
                    <a:pt x="4827346" y="979628"/>
                  </a:moveTo>
                  <a:cubicBezTo>
                    <a:pt x="4833036" y="979628"/>
                    <a:pt x="4838218" y="985825"/>
                    <a:pt x="4842891" y="998220"/>
                  </a:cubicBezTo>
                  <a:cubicBezTo>
                    <a:pt x="4847565" y="1010616"/>
                    <a:pt x="4849902" y="1020268"/>
                    <a:pt x="4849902" y="1027176"/>
                  </a:cubicBezTo>
                  <a:cubicBezTo>
                    <a:pt x="4849902" y="1032053"/>
                    <a:pt x="4846447" y="1034492"/>
                    <a:pt x="4839539" y="1034492"/>
                  </a:cubicBezTo>
                  <a:cubicBezTo>
                    <a:pt x="4832630" y="1034492"/>
                    <a:pt x="4818812" y="1036117"/>
                    <a:pt x="4798086" y="1039368"/>
                  </a:cubicBezTo>
                  <a:cubicBezTo>
                    <a:pt x="4777359" y="1042620"/>
                    <a:pt x="4760595" y="1046684"/>
                    <a:pt x="4747794" y="1051560"/>
                  </a:cubicBezTo>
                  <a:cubicBezTo>
                    <a:pt x="4734992" y="1056437"/>
                    <a:pt x="4725747" y="1060806"/>
                    <a:pt x="4720057" y="1064667"/>
                  </a:cubicBezTo>
                  <a:cubicBezTo>
                    <a:pt x="4714367" y="1068528"/>
                    <a:pt x="4710913" y="1072896"/>
                    <a:pt x="4709694" y="1077773"/>
                  </a:cubicBezTo>
                  <a:cubicBezTo>
                    <a:pt x="4708475" y="1082650"/>
                    <a:pt x="4705935" y="1086511"/>
                    <a:pt x="4702074" y="1089356"/>
                  </a:cubicBezTo>
                  <a:cubicBezTo>
                    <a:pt x="4698213" y="1092200"/>
                    <a:pt x="4685818" y="1096569"/>
                    <a:pt x="4664888" y="1102462"/>
                  </a:cubicBezTo>
                  <a:cubicBezTo>
                    <a:pt x="4643959" y="1108355"/>
                    <a:pt x="4629633" y="1111301"/>
                    <a:pt x="4621911" y="1111301"/>
                  </a:cubicBezTo>
                  <a:cubicBezTo>
                    <a:pt x="4614190" y="1111301"/>
                    <a:pt x="4608500" y="1111504"/>
                    <a:pt x="4604843" y="1111911"/>
                  </a:cubicBezTo>
                  <a:cubicBezTo>
                    <a:pt x="4601185" y="1112317"/>
                    <a:pt x="4598543" y="1112520"/>
                    <a:pt x="4596918" y="1112520"/>
                  </a:cubicBezTo>
                  <a:cubicBezTo>
                    <a:pt x="4592448" y="1112520"/>
                    <a:pt x="4590212" y="1110996"/>
                    <a:pt x="4590212" y="1107948"/>
                  </a:cubicBezTo>
                  <a:cubicBezTo>
                    <a:pt x="4590212" y="1104900"/>
                    <a:pt x="4592143" y="1101141"/>
                    <a:pt x="4596003" y="1096671"/>
                  </a:cubicBezTo>
                  <a:cubicBezTo>
                    <a:pt x="4599865" y="1092200"/>
                    <a:pt x="4618457" y="1079500"/>
                    <a:pt x="4651782" y="1058571"/>
                  </a:cubicBezTo>
                  <a:cubicBezTo>
                    <a:pt x="4685107" y="1037641"/>
                    <a:pt x="4713555" y="1021893"/>
                    <a:pt x="4737126" y="1011327"/>
                  </a:cubicBezTo>
                  <a:cubicBezTo>
                    <a:pt x="4760697" y="1000760"/>
                    <a:pt x="4778173" y="994664"/>
                    <a:pt x="4789551" y="993039"/>
                  </a:cubicBezTo>
                  <a:cubicBezTo>
                    <a:pt x="4800930" y="991413"/>
                    <a:pt x="4811091" y="987959"/>
                    <a:pt x="4820032" y="982676"/>
                  </a:cubicBezTo>
                  <a:cubicBezTo>
                    <a:pt x="4822876" y="980644"/>
                    <a:pt x="4825314" y="979628"/>
                    <a:pt x="4827346" y="979628"/>
                  </a:cubicBezTo>
                  <a:close/>
                  <a:moveTo>
                    <a:pt x="3018206" y="960120"/>
                  </a:moveTo>
                  <a:cubicBezTo>
                    <a:pt x="3019832" y="960120"/>
                    <a:pt x="3022372" y="961035"/>
                    <a:pt x="3025826" y="962864"/>
                  </a:cubicBezTo>
                  <a:cubicBezTo>
                    <a:pt x="3029281" y="964692"/>
                    <a:pt x="3032633" y="966013"/>
                    <a:pt x="3035885" y="966826"/>
                  </a:cubicBezTo>
                  <a:cubicBezTo>
                    <a:pt x="3049296" y="970484"/>
                    <a:pt x="3056001" y="975564"/>
                    <a:pt x="3056001" y="982066"/>
                  </a:cubicBezTo>
                  <a:cubicBezTo>
                    <a:pt x="3056001" y="985317"/>
                    <a:pt x="3054376" y="988975"/>
                    <a:pt x="3051125" y="993039"/>
                  </a:cubicBezTo>
                  <a:cubicBezTo>
                    <a:pt x="3047873" y="997103"/>
                    <a:pt x="3042997" y="1007364"/>
                    <a:pt x="3036494" y="1023824"/>
                  </a:cubicBezTo>
                  <a:cubicBezTo>
                    <a:pt x="3029992" y="1040283"/>
                    <a:pt x="3026131" y="1052170"/>
                    <a:pt x="3024912" y="1059485"/>
                  </a:cubicBezTo>
                  <a:cubicBezTo>
                    <a:pt x="3021254" y="1078586"/>
                    <a:pt x="3014142" y="1099109"/>
                    <a:pt x="3003576" y="1121055"/>
                  </a:cubicBezTo>
                  <a:cubicBezTo>
                    <a:pt x="2999918" y="1128370"/>
                    <a:pt x="2998089" y="1133653"/>
                    <a:pt x="2998089" y="1136904"/>
                  </a:cubicBezTo>
                  <a:cubicBezTo>
                    <a:pt x="2998089" y="1140156"/>
                    <a:pt x="3002153" y="1141781"/>
                    <a:pt x="3010281" y="1141781"/>
                  </a:cubicBezTo>
                  <a:cubicBezTo>
                    <a:pt x="3024912" y="1141781"/>
                    <a:pt x="3057017" y="1128370"/>
                    <a:pt x="3106598" y="1101548"/>
                  </a:cubicBezTo>
                  <a:cubicBezTo>
                    <a:pt x="3117571" y="1095858"/>
                    <a:pt x="3125090" y="1093013"/>
                    <a:pt x="3129153" y="1093013"/>
                  </a:cubicBezTo>
                  <a:cubicBezTo>
                    <a:pt x="3133217" y="1093013"/>
                    <a:pt x="3136469" y="1095045"/>
                    <a:pt x="3138907" y="1099109"/>
                  </a:cubicBezTo>
                  <a:cubicBezTo>
                    <a:pt x="3141345" y="1103173"/>
                    <a:pt x="3144800" y="1108050"/>
                    <a:pt x="3149270" y="1113740"/>
                  </a:cubicBezTo>
                  <a:cubicBezTo>
                    <a:pt x="3158211" y="1123493"/>
                    <a:pt x="3162681" y="1132637"/>
                    <a:pt x="3162681" y="1141172"/>
                  </a:cubicBezTo>
                  <a:cubicBezTo>
                    <a:pt x="3162681" y="1149706"/>
                    <a:pt x="3156179" y="1153973"/>
                    <a:pt x="3143174" y="1153973"/>
                  </a:cubicBezTo>
                  <a:cubicBezTo>
                    <a:pt x="3137484" y="1153973"/>
                    <a:pt x="3130677" y="1155091"/>
                    <a:pt x="3122753" y="1157326"/>
                  </a:cubicBezTo>
                  <a:cubicBezTo>
                    <a:pt x="3114828" y="1159561"/>
                    <a:pt x="3107716" y="1162609"/>
                    <a:pt x="3101417" y="1166470"/>
                  </a:cubicBezTo>
                  <a:cubicBezTo>
                    <a:pt x="3095117" y="1170331"/>
                    <a:pt x="3090647" y="1174496"/>
                    <a:pt x="3088006" y="1178967"/>
                  </a:cubicBezTo>
                  <a:cubicBezTo>
                    <a:pt x="3085364" y="1183437"/>
                    <a:pt x="3082316" y="1189736"/>
                    <a:pt x="3078861" y="1197864"/>
                  </a:cubicBezTo>
                  <a:cubicBezTo>
                    <a:pt x="3075407" y="1205992"/>
                    <a:pt x="3071140" y="1217473"/>
                    <a:pt x="3066060" y="1232307"/>
                  </a:cubicBezTo>
                  <a:cubicBezTo>
                    <a:pt x="3060980" y="1247140"/>
                    <a:pt x="3056306" y="1259536"/>
                    <a:pt x="3052039" y="1269492"/>
                  </a:cubicBezTo>
                  <a:cubicBezTo>
                    <a:pt x="3047772" y="1279449"/>
                    <a:pt x="3045638" y="1285444"/>
                    <a:pt x="3045638" y="1287476"/>
                  </a:cubicBezTo>
                  <a:cubicBezTo>
                    <a:pt x="3045638" y="1291540"/>
                    <a:pt x="3048483" y="1295705"/>
                    <a:pt x="3054173" y="1299972"/>
                  </a:cubicBezTo>
                  <a:cubicBezTo>
                    <a:pt x="3059862" y="1304240"/>
                    <a:pt x="3070632" y="1313079"/>
                    <a:pt x="3086481" y="1326490"/>
                  </a:cubicBezTo>
                  <a:cubicBezTo>
                    <a:pt x="3102331" y="1339901"/>
                    <a:pt x="3140329" y="1357173"/>
                    <a:pt x="3200477" y="1378306"/>
                  </a:cubicBezTo>
                  <a:cubicBezTo>
                    <a:pt x="3239491" y="1391717"/>
                    <a:pt x="3258998" y="1402080"/>
                    <a:pt x="3258998" y="1409396"/>
                  </a:cubicBezTo>
                  <a:cubicBezTo>
                    <a:pt x="3258998" y="1418336"/>
                    <a:pt x="3234411" y="1422807"/>
                    <a:pt x="3185236" y="1422807"/>
                  </a:cubicBezTo>
                  <a:cubicBezTo>
                    <a:pt x="3166542" y="1422807"/>
                    <a:pt x="3153233" y="1421994"/>
                    <a:pt x="3145308" y="1420368"/>
                  </a:cubicBezTo>
                  <a:cubicBezTo>
                    <a:pt x="3137383" y="1418743"/>
                    <a:pt x="3128645" y="1417524"/>
                    <a:pt x="3119095" y="1416711"/>
                  </a:cubicBezTo>
                  <a:cubicBezTo>
                    <a:pt x="3109545" y="1415898"/>
                    <a:pt x="3101925" y="1414171"/>
                    <a:pt x="3096235" y="1411529"/>
                  </a:cubicBezTo>
                  <a:cubicBezTo>
                    <a:pt x="3090545" y="1408888"/>
                    <a:pt x="3086481" y="1401877"/>
                    <a:pt x="3084043" y="1390498"/>
                  </a:cubicBezTo>
                  <a:cubicBezTo>
                    <a:pt x="3081604" y="1379119"/>
                    <a:pt x="3077134" y="1368959"/>
                    <a:pt x="3070632" y="1360018"/>
                  </a:cubicBezTo>
                  <a:cubicBezTo>
                    <a:pt x="3064129" y="1351077"/>
                    <a:pt x="3055493" y="1344880"/>
                    <a:pt x="3044724" y="1341425"/>
                  </a:cubicBezTo>
                  <a:cubicBezTo>
                    <a:pt x="3033954" y="1337971"/>
                    <a:pt x="3027249" y="1335634"/>
                    <a:pt x="3024607" y="1334415"/>
                  </a:cubicBezTo>
                  <a:cubicBezTo>
                    <a:pt x="3021965" y="1333196"/>
                    <a:pt x="3019222" y="1332586"/>
                    <a:pt x="3016377" y="1332586"/>
                  </a:cubicBezTo>
                  <a:cubicBezTo>
                    <a:pt x="3013533" y="1332586"/>
                    <a:pt x="3010281" y="1334415"/>
                    <a:pt x="3006624" y="1338072"/>
                  </a:cubicBezTo>
                  <a:cubicBezTo>
                    <a:pt x="2990368" y="1354735"/>
                    <a:pt x="2974518" y="1366724"/>
                    <a:pt x="2959075" y="1374039"/>
                  </a:cubicBezTo>
                  <a:cubicBezTo>
                    <a:pt x="2943632" y="1381354"/>
                    <a:pt x="2925649" y="1385012"/>
                    <a:pt x="2905125" y="1385012"/>
                  </a:cubicBezTo>
                  <a:cubicBezTo>
                    <a:pt x="2884602" y="1385012"/>
                    <a:pt x="2874341" y="1383081"/>
                    <a:pt x="2874341" y="1379220"/>
                  </a:cubicBezTo>
                  <a:cubicBezTo>
                    <a:pt x="2874341" y="1375360"/>
                    <a:pt x="2882062" y="1370788"/>
                    <a:pt x="2897506" y="1365504"/>
                  </a:cubicBezTo>
                  <a:cubicBezTo>
                    <a:pt x="2927985" y="1355344"/>
                    <a:pt x="2949728" y="1344676"/>
                    <a:pt x="2962733" y="1333500"/>
                  </a:cubicBezTo>
                  <a:cubicBezTo>
                    <a:pt x="2975737" y="1322324"/>
                    <a:pt x="2982240" y="1314501"/>
                    <a:pt x="2982240" y="1310031"/>
                  </a:cubicBezTo>
                  <a:cubicBezTo>
                    <a:pt x="2982240" y="1305560"/>
                    <a:pt x="2977566" y="1299261"/>
                    <a:pt x="2968219" y="1291133"/>
                  </a:cubicBezTo>
                  <a:cubicBezTo>
                    <a:pt x="2958872" y="1283005"/>
                    <a:pt x="2951150" y="1278738"/>
                    <a:pt x="2945054" y="1278332"/>
                  </a:cubicBezTo>
                  <a:cubicBezTo>
                    <a:pt x="2938958" y="1277925"/>
                    <a:pt x="2934996" y="1276909"/>
                    <a:pt x="2933167" y="1275284"/>
                  </a:cubicBezTo>
                  <a:cubicBezTo>
                    <a:pt x="2931338" y="1273658"/>
                    <a:pt x="2930424" y="1271321"/>
                    <a:pt x="2930424" y="1268273"/>
                  </a:cubicBezTo>
                  <a:cubicBezTo>
                    <a:pt x="2930424" y="1265225"/>
                    <a:pt x="2930728" y="1262076"/>
                    <a:pt x="2931338" y="1258824"/>
                  </a:cubicBezTo>
                  <a:cubicBezTo>
                    <a:pt x="2931948" y="1255573"/>
                    <a:pt x="2932253" y="1252220"/>
                    <a:pt x="2932253" y="1248766"/>
                  </a:cubicBezTo>
                  <a:cubicBezTo>
                    <a:pt x="2932253" y="1245312"/>
                    <a:pt x="2930932" y="1242365"/>
                    <a:pt x="2928290" y="1239927"/>
                  </a:cubicBezTo>
                  <a:cubicBezTo>
                    <a:pt x="2925649" y="1237488"/>
                    <a:pt x="2923007" y="1236269"/>
                    <a:pt x="2920365" y="1236269"/>
                  </a:cubicBezTo>
                  <a:cubicBezTo>
                    <a:pt x="2917724" y="1236269"/>
                    <a:pt x="2913457" y="1237895"/>
                    <a:pt x="2907564" y="1241146"/>
                  </a:cubicBezTo>
                  <a:cubicBezTo>
                    <a:pt x="2901671" y="1244397"/>
                    <a:pt x="2897709" y="1246023"/>
                    <a:pt x="2895677" y="1246023"/>
                  </a:cubicBezTo>
                  <a:cubicBezTo>
                    <a:pt x="2893644" y="1246023"/>
                    <a:pt x="2892628" y="1244905"/>
                    <a:pt x="2892628" y="1242670"/>
                  </a:cubicBezTo>
                  <a:cubicBezTo>
                    <a:pt x="2892628" y="1240435"/>
                    <a:pt x="2894864" y="1235761"/>
                    <a:pt x="2899334" y="1228649"/>
                  </a:cubicBezTo>
                  <a:cubicBezTo>
                    <a:pt x="2903805" y="1221537"/>
                    <a:pt x="2908478" y="1215136"/>
                    <a:pt x="2913355" y="1209447"/>
                  </a:cubicBezTo>
                  <a:cubicBezTo>
                    <a:pt x="2935707" y="1182218"/>
                    <a:pt x="2957246" y="1140664"/>
                    <a:pt x="2977973" y="1084784"/>
                  </a:cubicBezTo>
                  <a:cubicBezTo>
                    <a:pt x="2998699" y="1028904"/>
                    <a:pt x="3009875" y="991210"/>
                    <a:pt x="3011501" y="971703"/>
                  </a:cubicBezTo>
                  <a:cubicBezTo>
                    <a:pt x="3011907" y="963981"/>
                    <a:pt x="3014142" y="960120"/>
                    <a:pt x="3018206" y="960120"/>
                  </a:cubicBezTo>
                  <a:close/>
                  <a:moveTo>
                    <a:pt x="3876142" y="939394"/>
                  </a:moveTo>
                  <a:cubicBezTo>
                    <a:pt x="3880612" y="939394"/>
                    <a:pt x="3882848" y="941832"/>
                    <a:pt x="3882848" y="946709"/>
                  </a:cubicBezTo>
                  <a:cubicBezTo>
                    <a:pt x="3882848" y="951586"/>
                    <a:pt x="3881832" y="956158"/>
                    <a:pt x="3879800" y="960425"/>
                  </a:cubicBezTo>
                  <a:cubicBezTo>
                    <a:pt x="3877767" y="964692"/>
                    <a:pt x="3875634" y="967334"/>
                    <a:pt x="3873399" y="968350"/>
                  </a:cubicBezTo>
                  <a:cubicBezTo>
                    <a:pt x="3871164" y="969366"/>
                    <a:pt x="3867303" y="969874"/>
                    <a:pt x="3861816" y="969874"/>
                  </a:cubicBezTo>
                  <a:cubicBezTo>
                    <a:pt x="3856330" y="969874"/>
                    <a:pt x="3850437" y="970788"/>
                    <a:pt x="3844138" y="972617"/>
                  </a:cubicBezTo>
                  <a:cubicBezTo>
                    <a:pt x="3837839" y="974446"/>
                    <a:pt x="3811931" y="979831"/>
                    <a:pt x="3766414" y="988772"/>
                  </a:cubicBezTo>
                  <a:cubicBezTo>
                    <a:pt x="3755035" y="990804"/>
                    <a:pt x="3749345" y="995274"/>
                    <a:pt x="3749345" y="1002183"/>
                  </a:cubicBezTo>
                  <a:cubicBezTo>
                    <a:pt x="3749345" y="1005840"/>
                    <a:pt x="3751580" y="1007669"/>
                    <a:pt x="3756051" y="1007669"/>
                  </a:cubicBezTo>
                  <a:cubicBezTo>
                    <a:pt x="3772713" y="1007669"/>
                    <a:pt x="3804819" y="1000557"/>
                    <a:pt x="3852368" y="986333"/>
                  </a:cubicBezTo>
                  <a:cubicBezTo>
                    <a:pt x="3856025" y="985114"/>
                    <a:pt x="3859073" y="984504"/>
                    <a:pt x="3861511" y="984504"/>
                  </a:cubicBezTo>
                  <a:cubicBezTo>
                    <a:pt x="3867201" y="984504"/>
                    <a:pt x="3870046" y="987349"/>
                    <a:pt x="3870046" y="993039"/>
                  </a:cubicBezTo>
                  <a:cubicBezTo>
                    <a:pt x="3870046" y="995071"/>
                    <a:pt x="3869640" y="997916"/>
                    <a:pt x="3868827" y="1001573"/>
                  </a:cubicBezTo>
                  <a:cubicBezTo>
                    <a:pt x="3868014" y="1005231"/>
                    <a:pt x="3866592" y="1007974"/>
                    <a:pt x="3864560" y="1009803"/>
                  </a:cubicBezTo>
                  <a:cubicBezTo>
                    <a:pt x="3862527" y="1011632"/>
                    <a:pt x="3854501" y="1013968"/>
                    <a:pt x="3840481" y="1016813"/>
                  </a:cubicBezTo>
                  <a:cubicBezTo>
                    <a:pt x="3826460" y="1019658"/>
                    <a:pt x="3811321" y="1023112"/>
                    <a:pt x="3795065" y="1027176"/>
                  </a:cubicBezTo>
                  <a:lnTo>
                    <a:pt x="3764585" y="1034492"/>
                  </a:lnTo>
                  <a:cubicBezTo>
                    <a:pt x="3761334" y="1035304"/>
                    <a:pt x="3759708" y="1036727"/>
                    <a:pt x="3759708" y="1038759"/>
                  </a:cubicBezTo>
                  <a:cubicBezTo>
                    <a:pt x="3759708" y="1043636"/>
                    <a:pt x="3761842" y="1046074"/>
                    <a:pt x="3766109" y="1046074"/>
                  </a:cubicBezTo>
                  <a:cubicBezTo>
                    <a:pt x="3770376" y="1046074"/>
                    <a:pt x="3787547" y="1042416"/>
                    <a:pt x="3817620" y="1035101"/>
                  </a:cubicBezTo>
                  <a:cubicBezTo>
                    <a:pt x="3847694" y="1027786"/>
                    <a:pt x="3863950" y="1024128"/>
                    <a:pt x="3866389" y="1024128"/>
                  </a:cubicBezTo>
                  <a:cubicBezTo>
                    <a:pt x="3871672" y="1024128"/>
                    <a:pt x="3874313" y="1026973"/>
                    <a:pt x="3874313" y="1032663"/>
                  </a:cubicBezTo>
                  <a:cubicBezTo>
                    <a:pt x="3874313" y="1038352"/>
                    <a:pt x="3873195" y="1042315"/>
                    <a:pt x="3870960" y="1044550"/>
                  </a:cubicBezTo>
                  <a:cubicBezTo>
                    <a:pt x="3868725" y="1046785"/>
                    <a:pt x="3862832" y="1049122"/>
                    <a:pt x="3853282" y="1051560"/>
                  </a:cubicBezTo>
                  <a:cubicBezTo>
                    <a:pt x="3843732" y="1053999"/>
                    <a:pt x="3831641" y="1056640"/>
                    <a:pt x="3817011" y="1059485"/>
                  </a:cubicBezTo>
                  <a:cubicBezTo>
                    <a:pt x="3802381" y="1062330"/>
                    <a:pt x="3789071" y="1065886"/>
                    <a:pt x="3777082" y="1070153"/>
                  </a:cubicBezTo>
                  <a:cubicBezTo>
                    <a:pt x="3765093" y="1074420"/>
                    <a:pt x="3759099" y="1077773"/>
                    <a:pt x="3759099" y="1080212"/>
                  </a:cubicBezTo>
                  <a:cubicBezTo>
                    <a:pt x="3759099" y="1082650"/>
                    <a:pt x="3761741" y="1083869"/>
                    <a:pt x="3767024" y="1083869"/>
                  </a:cubicBezTo>
                  <a:cubicBezTo>
                    <a:pt x="3768243" y="1083869"/>
                    <a:pt x="3773526" y="1083361"/>
                    <a:pt x="3782873" y="1082345"/>
                  </a:cubicBezTo>
                  <a:cubicBezTo>
                    <a:pt x="3792220" y="1081329"/>
                    <a:pt x="3799129" y="1080008"/>
                    <a:pt x="3803600" y="1078383"/>
                  </a:cubicBezTo>
                  <a:cubicBezTo>
                    <a:pt x="3825545" y="1071068"/>
                    <a:pt x="3839058" y="1067410"/>
                    <a:pt x="3844138" y="1067410"/>
                  </a:cubicBezTo>
                  <a:cubicBezTo>
                    <a:pt x="3849218" y="1067410"/>
                    <a:pt x="3854095" y="1066800"/>
                    <a:pt x="3858768" y="1065581"/>
                  </a:cubicBezTo>
                  <a:cubicBezTo>
                    <a:pt x="3863442" y="1064362"/>
                    <a:pt x="3867709" y="1063752"/>
                    <a:pt x="3871570" y="1063752"/>
                  </a:cubicBezTo>
                  <a:cubicBezTo>
                    <a:pt x="3875431" y="1063752"/>
                    <a:pt x="3878885" y="1064870"/>
                    <a:pt x="3881933" y="1067105"/>
                  </a:cubicBezTo>
                  <a:cubicBezTo>
                    <a:pt x="3884981" y="1069340"/>
                    <a:pt x="3886505" y="1073303"/>
                    <a:pt x="3886505" y="1078992"/>
                  </a:cubicBezTo>
                  <a:cubicBezTo>
                    <a:pt x="3886505" y="1084682"/>
                    <a:pt x="3885083" y="1088644"/>
                    <a:pt x="3882238" y="1090880"/>
                  </a:cubicBezTo>
                  <a:cubicBezTo>
                    <a:pt x="3879393" y="1093115"/>
                    <a:pt x="3872383" y="1094537"/>
                    <a:pt x="3861207" y="1095147"/>
                  </a:cubicBezTo>
                  <a:cubicBezTo>
                    <a:pt x="3850031" y="1095756"/>
                    <a:pt x="3842919" y="1096671"/>
                    <a:pt x="3839871" y="1097890"/>
                  </a:cubicBezTo>
                  <a:cubicBezTo>
                    <a:pt x="3836823" y="1099109"/>
                    <a:pt x="3835299" y="1100836"/>
                    <a:pt x="3835299" y="1103072"/>
                  </a:cubicBezTo>
                  <a:cubicBezTo>
                    <a:pt x="3835299" y="1105307"/>
                    <a:pt x="3837941" y="1108050"/>
                    <a:pt x="3843224" y="1111301"/>
                  </a:cubicBezTo>
                  <a:cubicBezTo>
                    <a:pt x="3848507" y="1114552"/>
                    <a:pt x="3852266" y="1118108"/>
                    <a:pt x="3854501" y="1121969"/>
                  </a:cubicBezTo>
                  <a:cubicBezTo>
                    <a:pt x="3856736" y="1125830"/>
                    <a:pt x="3859073" y="1128268"/>
                    <a:pt x="3861511" y="1129284"/>
                  </a:cubicBezTo>
                  <a:cubicBezTo>
                    <a:pt x="3863950" y="1130300"/>
                    <a:pt x="3869843" y="1130808"/>
                    <a:pt x="3879190" y="1130808"/>
                  </a:cubicBezTo>
                  <a:cubicBezTo>
                    <a:pt x="3888537" y="1130808"/>
                    <a:pt x="3894328" y="1132739"/>
                    <a:pt x="3896564" y="1136600"/>
                  </a:cubicBezTo>
                  <a:cubicBezTo>
                    <a:pt x="3898799" y="1140460"/>
                    <a:pt x="3900729" y="1142391"/>
                    <a:pt x="3902355" y="1142391"/>
                  </a:cubicBezTo>
                  <a:cubicBezTo>
                    <a:pt x="3903980" y="1142391"/>
                    <a:pt x="3906216" y="1141375"/>
                    <a:pt x="3909060" y="1139343"/>
                  </a:cubicBezTo>
                  <a:lnTo>
                    <a:pt x="3936492" y="1116178"/>
                  </a:lnTo>
                  <a:cubicBezTo>
                    <a:pt x="3954781" y="1100735"/>
                    <a:pt x="3967277" y="1090473"/>
                    <a:pt x="3973983" y="1085393"/>
                  </a:cubicBezTo>
                  <a:cubicBezTo>
                    <a:pt x="3980689" y="1080313"/>
                    <a:pt x="3984041" y="1076554"/>
                    <a:pt x="3984041" y="1074116"/>
                  </a:cubicBezTo>
                  <a:cubicBezTo>
                    <a:pt x="3984041" y="1071677"/>
                    <a:pt x="3983736" y="1069645"/>
                    <a:pt x="3983127" y="1068020"/>
                  </a:cubicBezTo>
                  <a:cubicBezTo>
                    <a:pt x="3982517" y="1066394"/>
                    <a:pt x="3982212" y="1065175"/>
                    <a:pt x="3982212" y="1064362"/>
                  </a:cubicBezTo>
                  <a:cubicBezTo>
                    <a:pt x="3982212" y="1061517"/>
                    <a:pt x="3984143" y="1060095"/>
                    <a:pt x="3988003" y="1060095"/>
                  </a:cubicBezTo>
                  <a:cubicBezTo>
                    <a:pt x="3991865" y="1060095"/>
                    <a:pt x="3997249" y="1060806"/>
                    <a:pt x="4004158" y="1062228"/>
                  </a:cubicBezTo>
                  <a:cubicBezTo>
                    <a:pt x="4011067" y="1063651"/>
                    <a:pt x="4017671" y="1069239"/>
                    <a:pt x="4023970" y="1078992"/>
                  </a:cubicBezTo>
                  <a:cubicBezTo>
                    <a:pt x="4030269" y="1088746"/>
                    <a:pt x="4033419" y="1095858"/>
                    <a:pt x="4033419" y="1100328"/>
                  </a:cubicBezTo>
                  <a:cubicBezTo>
                    <a:pt x="4033419" y="1104799"/>
                    <a:pt x="4027221" y="1109269"/>
                    <a:pt x="4014826" y="1113740"/>
                  </a:cubicBezTo>
                  <a:cubicBezTo>
                    <a:pt x="4002431" y="1118210"/>
                    <a:pt x="3988715" y="1124103"/>
                    <a:pt x="3973678" y="1131418"/>
                  </a:cubicBezTo>
                  <a:cubicBezTo>
                    <a:pt x="3958641" y="1138733"/>
                    <a:pt x="3951123" y="1143305"/>
                    <a:pt x="3951123" y="1145134"/>
                  </a:cubicBezTo>
                  <a:cubicBezTo>
                    <a:pt x="3951123" y="1146963"/>
                    <a:pt x="3952748" y="1147877"/>
                    <a:pt x="3956000" y="1147877"/>
                  </a:cubicBezTo>
                  <a:cubicBezTo>
                    <a:pt x="3973881" y="1147877"/>
                    <a:pt x="3988410" y="1150214"/>
                    <a:pt x="3999586" y="1154888"/>
                  </a:cubicBezTo>
                  <a:cubicBezTo>
                    <a:pt x="4010762" y="1159561"/>
                    <a:pt x="4022548" y="1167283"/>
                    <a:pt x="4034943" y="1178052"/>
                  </a:cubicBezTo>
                  <a:cubicBezTo>
                    <a:pt x="4047338" y="1188822"/>
                    <a:pt x="4056482" y="1198982"/>
                    <a:pt x="4062375" y="1208532"/>
                  </a:cubicBezTo>
                  <a:cubicBezTo>
                    <a:pt x="4068268" y="1218083"/>
                    <a:pt x="4071214" y="1224484"/>
                    <a:pt x="4071214" y="1227735"/>
                  </a:cubicBezTo>
                  <a:cubicBezTo>
                    <a:pt x="4071214" y="1230986"/>
                    <a:pt x="4067963" y="1232612"/>
                    <a:pt x="4061460" y="1232612"/>
                  </a:cubicBezTo>
                  <a:cubicBezTo>
                    <a:pt x="4048049" y="1232612"/>
                    <a:pt x="4037381" y="1233323"/>
                    <a:pt x="4029456" y="1234745"/>
                  </a:cubicBezTo>
                  <a:cubicBezTo>
                    <a:pt x="4021532" y="1236168"/>
                    <a:pt x="4014420" y="1236879"/>
                    <a:pt x="4008120" y="1236879"/>
                  </a:cubicBezTo>
                  <a:cubicBezTo>
                    <a:pt x="4001821" y="1236879"/>
                    <a:pt x="3995624" y="1236472"/>
                    <a:pt x="3989528" y="1235660"/>
                  </a:cubicBezTo>
                  <a:lnTo>
                    <a:pt x="3974287" y="1234440"/>
                  </a:lnTo>
                  <a:cubicBezTo>
                    <a:pt x="3971036" y="1234440"/>
                    <a:pt x="3968598" y="1237285"/>
                    <a:pt x="3966972" y="1242975"/>
                  </a:cubicBezTo>
                  <a:cubicBezTo>
                    <a:pt x="3965347" y="1249477"/>
                    <a:pt x="3963111" y="1254151"/>
                    <a:pt x="3960267" y="1256996"/>
                  </a:cubicBezTo>
                  <a:cubicBezTo>
                    <a:pt x="3957422" y="1259840"/>
                    <a:pt x="3951123" y="1263092"/>
                    <a:pt x="3941369" y="1266749"/>
                  </a:cubicBezTo>
                  <a:cubicBezTo>
                    <a:pt x="3935273" y="1269188"/>
                    <a:pt x="3931412" y="1273150"/>
                    <a:pt x="3929787" y="1278636"/>
                  </a:cubicBezTo>
                  <a:cubicBezTo>
                    <a:pt x="3928161" y="1284123"/>
                    <a:pt x="3927348" y="1291946"/>
                    <a:pt x="3927348" y="1302106"/>
                  </a:cubicBezTo>
                  <a:cubicBezTo>
                    <a:pt x="3927348" y="1308202"/>
                    <a:pt x="3931819" y="1311250"/>
                    <a:pt x="3940760" y="1311250"/>
                  </a:cubicBezTo>
                  <a:lnTo>
                    <a:pt x="3976726" y="1310640"/>
                  </a:lnTo>
                  <a:cubicBezTo>
                    <a:pt x="4005174" y="1310640"/>
                    <a:pt x="4024072" y="1309320"/>
                    <a:pt x="4033419" y="1306678"/>
                  </a:cubicBezTo>
                  <a:cubicBezTo>
                    <a:pt x="4042766" y="1304036"/>
                    <a:pt x="4049573" y="1302716"/>
                    <a:pt x="4053841" y="1302716"/>
                  </a:cubicBezTo>
                  <a:cubicBezTo>
                    <a:pt x="4058108" y="1302716"/>
                    <a:pt x="4061969" y="1305560"/>
                    <a:pt x="4065423" y="1311250"/>
                  </a:cubicBezTo>
                  <a:cubicBezTo>
                    <a:pt x="4068877" y="1316940"/>
                    <a:pt x="4073348" y="1322629"/>
                    <a:pt x="4078834" y="1328319"/>
                  </a:cubicBezTo>
                  <a:cubicBezTo>
                    <a:pt x="4084320" y="1334008"/>
                    <a:pt x="4087064" y="1339292"/>
                    <a:pt x="4087064" y="1344168"/>
                  </a:cubicBezTo>
                  <a:cubicBezTo>
                    <a:pt x="4087064" y="1345794"/>
                    <a:pt x="4086454" y="1349045"/>
                    <a:pt x="4085235" y="1353922"/>
                  </a:cubicBezTo>
                  <a:cubicBezTo>
                    <a:pt x="4084016" y="1358799"/>
                    <a:pt x="4081374" y="1361237"/>
                    <a:pt x="4077310" y="1361237"/>
                  </a:cubicBezTo>
                  <a:cubicBezTo>
                    <a:pt x="4073246" y="1361237"/>
                    <a:pt x="4067760" y="1360221"/>
                    <a:pt x="4060851" y="1358189"/>
                  </a:cubicBezTo>
                  <a:cubicBezTo>
                    <a:pt x="4019804" y="1347623"/>
                    <a:pt x="3984143" y="1342340"/>
                    <a:pt x="3953866" y="1342340"/>
                  </a:cubicBezTo>
                  <a:cubicBezTo>
                    <a:pt x="3923589" y="1342340"/>
                    <a:pt x="3894938" y="1345184"/>
                    <a:pt x="3867912" y="1350874"/>
                  </a:cubicBezTo>
                  <a:cubicBezTo>
                    <a:pt x="3840887" y="1356564"/>
                    <a:pt x="3823005" y="1360018"/>
                    <a:pt x="3814268" y="1361237"/>
                  </a:cubicBezTo>
                  <a:cubicBezTo>
                    <a:pt x="3805530" y="1362456"/>
                    <a:pt x="3794659" y="1363269"/>
                    <a:pt x="3781654" y="1363676"/>
                  </a:cubicBezTo>
                  <a:cubicBezTo>
                    <a:pt x="3768649" y="1364082"/>
                    <a:pt x="3751073" y="1366419"/>
                    <a:pt x="3728924" y="1370686"/>
                  </a:cubicBezTo>
                  <a:cubicBezTo>
                    <a:pt x="3706775" y="1374953"/>
                    <a:pt x="3686353" y="1380948"/>
                    <a:pt x="3667659" y="1388669"/>
                  </a:cubicBezTo>
                  <a:cubicBezTo>
                    <a:pt x="3662782" y="1391108"/>
                    <a:pt x="3658819" y="1392327"/>
                    <a:pt x="3655772" y="1392327"/>
                  </a:cubicBezTo>
                  <a:cubicBezTo>
                    <a:pt x="3652724" y="1392327"/>
                    <a:pt x="3648965" y="1388872"/>
                    <a:pt x="3644494" y="1381964"/>
                  </a:cubicBezTo>
                  <a:cubicBezTo>
                    <a:pt x="3640024" y="1375055"/>
                    <a:pt x="3637789" y="1369873"/>
                    <a:pt x="3637789" y="1366419"/>
                  </a:cubicBezTo>
                  <a:cubicBezTo>
                    <a:pt x="3637789" y="1362964"/>
                    <a:pt x="3640024" y="1360932"/>
                    <a:pt x="3644494" y="1360323"/>
                  </a:cubicBezTo>
                  <a:cubicBezTo>
                    <a:pt x="3648965" y="1359713"/>
                    <a:pt x="3654654" y="1358596"/>
                    <a:pt x="3661563" y="1356970"/>
                  </a:cubicBezTo>
                  <a:cubicBezTo>
                    <a:pt x="3666846" y="1354938"/>
                    <a:pt x="3683407" y="1351788"/>
                    <a:pt x="3711245" y="1347521"/>
                  </a:cubicBezTo>
                  <a:cubicBezTo>
                    <a:pt x="3739083" y="1343254"/>
                    <a:pt x="3756965" y="1340003"/>
                    <a:pt x="3764890" y="1337768"/>
                  </a:cubicBezTo>
                  <a:cubicBezTo>
                    <a:pt x="3772815" y="1335532"/>
                    <a:pt x="3777895" y="1333196"/>
                    <a:pt x="3780130" y="1330757"/>
                  </a:cubicBezTo>
                  <a:cubicBezTo>
                    <a:pt x="3782365" y="1328319"/>
                    <a:pt x="3783483" y="1322426"/>
                    <a:pt x="3783483" y="1313079"/>
                  </a:cubicBezTo>
                  <a:cubicBezTo>
                    <a:pt x="3783483" y="1295604"/>
                    <a:pt x="3778606" y="1274064"/>
                    <a:pt x="3768852" y="1248461"/>
                  </a:cubicBezTo>
                  <a:cubicBezTo>
                    <a:pt x="3767227" y="1244397"/>
                    <a:pt x="3766414" y="1240740"/>
                    <a:pt x="3766414" y="1237488"/>
                  </a:cubicBezTo>
                  <a:cubicBezTo>
                    <a:pt x="3766414" y="1234237"/>
                    <a:pt x="3768141" y="1231189"/>
                    <a:pt x="3771595" y="1228344"/>
                  </a:cubicBezTo>
                  <a:cubicBezTo>
                    <a:pt x="3775050" y="1225500"/>
                    <a:pt x="3778301" y="1224077"/>
                    <a:pt x="3781349" y="1224077"/>
                  </a:cubicBezTo>
                  <a:cubicBezTo>
                    <a:pt x="3784397" y="1224077"/>
                    <a:pt x="3786734" y="1223671"/>
                    <a:pt x="3788360" y="1222858"/>
                  </a:cubicBezTo>
                  <a:cubicBezTo>
                    <a:pt x="3796894" y="1218388"/>
                    <a:pt x="3806343" y="1215238"/>
                    <a:pt x="3816706" y="1213409"/>
                  </a:cubicBezTo>
                  <a:cubicBezTo>
                    <a:pt x="3827069" y="1211580"/>
                    <a:pt x="3834283" y="1209548"/>
                    <a:pt x="3838347" y="1207313"/>
                  </a:cubicBezTo>
                  <a:cubicBezTo>
                    <a:pt x="3842411" y="1205078"/>
                    <a:pt x="3851148" y="1201928"/>
                    <a:pt x="3864560" y="1197864"/>
                  </a:cubicBezTo>
                  <a:cubicBezTo>
                    <a:pt x="3879596" y="1194207"/>
                    <a:pt x="3897275" y="1187704"/>
                    <a:pt x="3917595" y="1178357"/>
                  </a:cubicBezTo>
                  <a:cubicBezTo>
                    <a:pt x="3919220" y="1177544"/>
                    <a:pt x="3921456" y="1177138"/>
                    <a:pt x="3924300" y="1177138"/>
                  </a:cubicBezTo>
                  <a:cubicBezTo>
                    <a:pt x="3927145" y="1177138"/>
                    <a:pt x="3929888" y="1178256"/>
                    <a:pt x="3932530" y="1180491"/>
                  </a:cubicBezTo>
                  <a:cubicBezTo>
                    <a:pt x="3935172" y="1182726"/>
                    <a:pt x="3936492" y="1185774"/>
                    <a:pt x="3936492" y="1189635"/>
                  </a:cubicBezTo>
                  <a:cubicBezTo>
                    <a:pt x="3936492" y="1193496"/>
                    <a:pt x="3935578" y="1197966"/>
                    <a:pt x="3933749" y="1203046"/>
                  </a:cubicBezTo>
                  <a:cubicBezTo>
                    <a:pt x="3931920" y="1208126"/>
                    <a:pt x="3924707" y="1212901"/>
                    <a:pt x="3912108" y="1217372"/>
                  </a:cubicBezTo>
                  <a:cubicBezTo>
                    <a:pt x="3903168" y="1220623"/>
                    <a:pt x="3895243" y="1224484"/>
                    <a:pt x="3888334" y="1228954"/>
                  </a:cubicBezTo>
                  <a:cubicBezTo>
                    <a:pt x="3881425" y="1233424"/>
                    <a:pt x="3872484" y="1236676"/>
                    <a:pt x="3861511" y="1238708"/>
                  </a:cubicBezTo>
                  <a:cubicBezTo>
                    <a:pt x="3849726" y="1240333"/>
                    <a:pt x="3840582" y="1242670"/>
                    <a:pt x="3834079" y="1245718"/>
                  </a:cubicBezTo>
                  <a:cubicBezTo>
                    <a:pt x="3827577" y="1248766"/>
                    <a:pt x="3824326" y="1251916"/>
                    <a:pt x="3824326" y="1255167"/>
                  </a:cubicBezTo>
                  <a:cubicBezTo>
                    <a:pt x="3824326" y="1258418"/>
                    <a:pt x="3827069" y="1260044"/>
                    <a:pt x="3832556" y="1260044"/>
                  </a:cubicBezTo>
                  <a:cubicBezTo>
                    <a:pt x="3838042" y="1260044"/>
                    <a:pt x="3853587" y="1256284"/>
                    <a:pt x="3879190" y="1248766"/>
                  </a:cubicBezTo>
                  <a:cubicBezTo>
                    <a:pt x="3904793" y="1241248"/>
                    <a:pt x="3923487" y="1234237"/>
                    <a:pt x="3935273" y="1227735"/>
                  </a:cubicBezTo>
                  <a:cubicBezTo>
                    <a:pt x="3944214" y="1223671"/>
                    <a:pt x="3951123" y="1221639"/>
                    <a:pt x="3956000" y="1221639"/>
                  </a:cubicBezTo>
                  <a:lnTo>
                    <a:pt x="3962705" y="1222248"/>
                  </a:lnTo>
                  <a:cubicBezTo>
                    <a:pt x="3969614" y="1222248"/>
                    <a:pt x="3977844" y="1219404"/>
                    <a:pt x="3987394" y="1213714"/>
                  </a:cubicBezTo>
                  <a:cubicBezTo>
                    <a:pt x="3996944" y="1208024"/>
                    <a:pt x="4001719" y="1202030"/>
                    <a:pt x="4001719" y="1195731"/>
                  </a:cubicBezTo>
                  <a:cubicBezTo>
                    <a:pt x="4001719" y="1189432"/>
                    <a:pt x="3997960" y="1182828"/>
                    <a:pt x="3990442" y="1175919"/>
                  </a:cubicBezTo>
                  <a:cubicBezTo>
                    <a:pt x="3982924" y="1169010"/>
                    <a:pt x="3973170" y="1165556"/>
                    <a:pt x="3961181" y="1165556"/>
                  </a:cubicBezTo>
                  <a:cubicBezTo>
                    <a:pt x="3949192" y="1165556"/>
                    <a:pt x="3938829" y="1166978"/>
                    <a:pt x="3930092" y="1169823"/>
                  </a:cubicBezTo>
                  <a:cubicBezTo>
                    <a:pt x="3921354" y="1172668"/>
                    <a:pt x="3905911" y="1177036"/>
                    <a:pt x="3883762" y="1182929"/>
                  </a:cubicBezTo>
                  <a:cubicBezTo>
                    <a:pt x="3861613" y="1188822"/>
                    <a:pt x="3845052" y="1192784"/>
                    <a:pt x="3834079" y="1194816"/>
                  </a:cubicBezTo>
                  <a:cubicBezTo>
                    <a:pt x="3823107" y="1196848"/>
                    <a:pt x="3813759" y="1198982"/>
                    <a:pt x="3806038" y="1201217"/>
                  </a:cubicBezTo>
                  <a:cubicBezTo>
                    <a:pt x="3798317" y="1203452"/>
                    <a:pt x="3789680" y="1206704"/>
                    <a:pt x="3780130" y="1210971"/>
                  </a:cubicBezTo>
                  <a:cubicBezTo>
                    <a:pt x="3770580" y="1215238"/>
                    <a:pt x="3763671" y="1217372"/>
                    <a:pt x="3759403" y="1217372"/>
                  </a:cubicBezTo>
                  <a:cubicBezTo>
                    <a:pt x="3755136" y="1217372"/>
                    <a:pt x="3749853" y="1215848"/>
                    <a:pt x="3743554" y="1212800"/>
                  </a:cubicBezTo>
                  <a:cubicBezTo>
                    <a:pt x="3737255" y="1209752"/>
                    <a:pt x="3734105" y="1206602"/>
                    <a:pt x="3734105" y="1203351"/>
                  </a:cubicBezTo>
                  <a:cubicBezTo>
                    <a:pt x="3734105" y="1200100"/>
                    <a:pt x="3740608" y="1196239"/>
                    <a:pt x="3753612" y="1191768"/>
                  </a:cubicBezTo>
                  <a:cubicBezTo>
                    <a:pt x="3766617" y="1187298"/>
                    <a:pt x="3777183" y="1184555"/>
                    <a:pt x="3785311" y="1183539"/>
                  </a:cubicBezTo>
                  <a:cubicBezTo>
                    <a:pt x="3793440" y="1182523"/>
                    <a:pt x="3802990" y="1180084"/>
                    <a:pt x="3813963" y="1176224"/>
                  </a:cubicBezTo>
                  <a:cubicBezTo>
                    <a:pt x="3824936" y="1172363"/>
                    <a:pt x="3831032" y="1169213"/>
                    <a:pt x="3832251" y="1166775"/>
                  </a:cubicBezTo>
                  <a:cubicBezTo>
                    <a:pt x="3833470" y="1164336"/>
                    <a:pt x="3834079" y="1160577"/>
                    <a:pt x="3834079" y="1155497"/>
                  </a:cubicBezTo>
                  <a:cubicBezTo>
                    <a:pt x="3834079" y="1150417"/>
                    <a:pt x="3832556" y="1147877"/>
                    <a:pt x="3829508" y="1147877"/>
                  </a:cubicBezTo>
                  <a:cubicBezTo>
                    <a:pt x="3826460" y="1147877"/>
                    <a:pt x="3821583" y="1148893"/>
                    <a:pt x="3814877" y="1150925"/>
                  </a:cubicBezTo>
                  <a:cubicBezTo>
                    <a:pt x="3808172" y="1152957"/>
                    <a:pt x="3797300" y="1155700"/>
                    <a:pt x="3782264" y="1159155"/>
                  </a:cubicBezTo>
                  <a:cubicBezTo>
                    <a:pt x="3767227" y="1162609"/>
                    <a:pt x="3753003" y="1166876"/>
                    <a:pt x="3739592" y="1171956"/>
                  </a:cubicBezTo>
                  <a:cubicBezTo>
                    <a:pt x="3726181" y="1177036"/>
                    <a:pt x="3717748" y="1180592"/>
                    <a:pt x="3714293" y="1182624"/>
                  </a:cubicBezTo>
                  <a:cubicBezTo>
                    <a:pt x="3710839" y="1184656"/>
                    <a:pt x="3707486" y="1187400"/>
                    <a:pt x="3704235" y="1190854"/>
                  </a:cubicBezTo>
                  <a:cubicBezTo>
                    <a:pt x="3700983" y="1194308"/>
                    <a:pt x="3697326" y="1196036"/>
                    <a:pt x="3693262" y="1196036"/>
                  </a:cubicBezTo>
                  <a:cubicBezTo>
                    <a:pt x="3689198" y="1196036"/>
                    <a:pt x="3684118" y="1192988"/>
                    <a:pt x="3678022" y="1186892"/>
                  </a:cubicBezTo>
                  <a:cubicBezTo>
                    <a:pt x="3671926" y="1180796"/>
                    <a:pt x="3668878" y="1175512"/>
                    <a:pt x="3668878" y="1171042"/>
                  </a:cubicBezTo>
                  <a:cubicBezTo>
                    <a:pt x="3668878" y="1166572"/>
                    <a:pt x="3671520" y="1163320"/>
                    <a:pt x="3676803" y="1161288"/>
                  </a:cubicBezTo>
                  <a:cubicBezTo>
                    <a:pt x="3690620" y="1154786"/>
                    <a:pt x="3701187" y="1149096"/>
                    <a:pt x="3708502" y="1144220"/>
                  </a:cubicBezTo>
                  <a:cubicBezTo>
                    <a:pt x="3715817" y="1139343"/>
                    <a:pt x="3719475" y="1134974"/>
                    <a:pt x="3719475" y="1131113"/>
                  </a:cubicBezTo>
                  <a:cubicBezTo>
                    <a:pt x="3719475" y="1127252"/>
                    <a:pt x="3718256" y="1125322"/>
                    <a:pt x="3715817" y="1125322"/>
                  </a:cubicBezTo>
                  <a:cubicBezTo>
                    <a:pt x="3713379" y="1125322"/>
                    <a:pt x="3703117" y="1128370"/>
                    <a:pt x="3685032" y="1134466"/>
                  </a:cubicBezTo>
                  <a:cubicBezTo>
                    <a:pt x="3666948" y="1140562"/>
                    <a:pt x="3653638" y="1145236"/>
                    <a:pt x="3645103" y="1148487"/>
                  </a:cubicBezTo>
                  <a:cubicBezTo>
                    <a:pt x="3636569" y="1151738"/>
                    <a:pt x="3630676" y="1153364"/>
                    <a:pt x="3627425" y="1153364"/>
                  </a:cubicBezTo>
                  <a:cubicBezTo>
                    <a:pt x="3624174" y="1153364"/>
                    <a:pt x="3620923" y="1151230"/>
                    <a:pt x="3617672" y="1146963"/>
                  </a:cubicBezTo>
                  <a:cubicBezTo>
                    <a:pt x="3614420" y="1142696"/>
                    <a:pt x="3612795" y="1139140"/>
                    <a:pt x="3612795" y="1136295"/>
                  </a:cubicBezTo>
                  <a:cubicBezTo>
                    <a:pt x="3612795" y="1133450"/>
                    <a:pt x="3616148" y="1131012"/>
                    <a:pt x="3622853" y="1128980"/>
                  </a:cubicBezTo>
                  <a:cubicBezTo>
                    <a:pt x="3629559" y="1126948"/>
                    <a:pt x="3643681" y="1122071"/>
                    <a:pt x="3665220" y="1114349"/>
                  </a:cubicBezTo>
                  <a:cubicBezTo>
                    <a:pt x="3686760" y="1106628"/>
                    <a:pt x="3700679" y="1100836"/>
                    <a:pt x="3706978" y="1096976"/>
                  </a:cubicBezTo>
                  <a:cubicBezTo>
                    <a:pt x="3713277" y="1093115"/>
                    <a:pt x="3717138" y="1090372"/>
                    <a:pt x="3718560" y="1088746"/>
                  </a:cubicBezTo>
                  <a:cubicBezTo>
                    <a:pt x="3719983" y="1087120"/>
                    <a:pt x="3720694" y="1083869"/>
                    <a:pt x="3720694" y="1078992"/>
                  </a:cubicBezTo>
                  <a:cubicBezTo>
                    <a:pt x="3720694" y="1074116"/>
                    <a:pt x="3719881" y="1069239"/>
                    <a:pt x="3718256" y="1064362"/>
                  </a:cubicBezTo>
                  <a:cubicBezTo>
                    <a:pt x="3712973" y="1042416"/>
                    <a:pt x="3710331" y="1015188"/>
                    <a:pt x="3710331" y="982676"/>
                  </a:cubicBezTo>
                  <a:cubicBezTo>
                    <a:pt x="3710331" y="970077"/>
                    <a:pt x="3714293" y="963575"/>
                    <a:pt x="3722218" y="963168"/>
                  </a:cubicBezTo>
                  <a:cubicBezTo>
                    <a:pt x="3730143" y="962762"/>
                    <a:pt x="3735934" y="961644"/>
                    <a:pt x="3739592" y="959816"/>
                  </a:cubicBezTo>
                  <a:cubicBezTo>
                    <a:pt x="3743249" y="957987"/>
                    <a:pt x="3754222" y="955752"/>
                    <a:pt x="3772510" y="953110"/>
                  </a:cubicBezTo>
                  <a:cubicBezTo>
                    <a:pt x="3790798" y="950468"/>
                    <a:pt x="3804108" y="948944"/>
                    <a:pt x="3812439" y="948538"/>
                  </a:cubicBezTo>
                  <a:cubicBezTo>
                    <a:pt x="3820770" y="948132"/>
                    <a:pt x="3831438" y="946912"/>
                    <a:pt x="3844443" y="944880"/>
                  </a:cubicBezTo>
                  <a:close/>
                  <a:moveTo>
                    <a:pt x="290170" y="927202"/>
                  </a:moveTo>
                  <a:cubicBezTo>
                    <a:pt x="294234" y="927202"/>
                    <a:pt x="302159" y="932688"/>
                    <a:pt x="313944" y="943661"/>
                  </a:cubicBezTo>
                  <a:cubicBezTo>
                    <a:pt x="325730" y="954634"/>
                    <a:pt x="331623" y="961543"/>
                    <a:pt x="331623" y="964388"/>
                  </a:cubicBezTo>
                  <a:cubicBezTo>
                    <a:pt x="331623" y="967232"/>
                    <a:pt x="326136" y="974344"/>
                    <a:pt x="315164" y="985724"/>
                  </a:cubicBezTo>
                  <a:cubicBezTo>
                    <a:pt x="298502" y="1002792"/>
                    <a:pt x="281636" y="1023824"/>
                    <a:pt x="264567" y="1048817"/>
                  </a:cubicBezTo>
                  <a:cubicBezTo>
                    <a:pt x="247498" y="1073811"/>
                    <a:pt x="238964" y="1087324"/>
                    <a:pt x="238964" y="1089356"/>
                  </a:cubicBezTo>
                  <a:cubicBezTo>
                    <a:pt x="238964" y="1093420"/>
                    <a:pt x="241809" y="1095452"/>
                    <a:pt x="247498" y="1095452"/>
                  </a:cubicBezTo>
                  <a:cubicBezTo>
                    <a:pt x="250343" y="1095452"/>
                    <a:pt x="253899" y="1094537"/>
                    <a:pt x="258166" y="1092708"/>
                  </a:cubicBezTo>
                  <a:cubicBezTo>
                    <a:pt x="262433" y="1090880"/>
                    <a:pt x="270664" y="1089965"/>
                    <a:pt x="282855" y="1089965"/>
                  </a:cubicBezTo>
                  <a:cubicBezTo>
                    <a:pt x="290577" y="1089965"/>
                    <a:pt x="295454" y="1088340"/>
                    <a:pt x="297486" y="1085088"/>
                  </a:cubicBezTo>
                  <a:cubicBezTo>
                    <a:pt x="321057" y="1055828"/>
                    <a:pt x="336805" y="1037641"/>
                    <a:pt x="344729" y="1030529"/>
                  </a:cubicBezTo>
                  <a:cubicBezTo>
                    <a:pt x="352654" y="1023417"/>
                    <a:pt x="358039" y="1019861"/>
                    <a:pt x="360884" y="1019861"/>
                  </a:cubicBezTo>
                  <a:cubicBezTo>
                    <a:pt x="364948" y="1019861"/>
                    <a:pt x="370231" y="1022401"/>
                    <a:pt x="376734" y="1027481"/>
                  </a:cubicBezTo>
                  <a:cubicBezTo>
                    <a:pt x="383236" y="1032561"/>
                    <a:pt x="386487" y="1037438"/>
                    <a:pt x="386487" y="1042112"/>
                  </a:cubicBezTo>
                  <a:cubicBezTo>
                    <a:pt x="386487" y="1046785"/>
                    <a:pt x="384048" y="1051967"/>
                    <a:pt x="379172" y="1057656"/>
                  </a:cubicBezTo>
                  <a:cubicBezTo>
                    <a:pt x="362103" y="1077164"/>
                    <a:pt x="339649" y="1103884"/>
                    <a:pt x="311811" y="1137819"/>
                  </a:cubicBezTo>
                  <a:cubicBezTo>
                    <a:pt x="283973" y="1171753"/>
                    <a:pt x="269342" y="1189940"/>
                    <a:pt x="267920" y="1192378"/>
                  </a:cubicBezTo>
                  <a:cubicBezTo>
                    <a:pt x="266497" y="1194816"/>
                    <a:pt x="265786" y="1196848"/>
                    <a:pt x="265786" y="1198474"/>
                  </a:cubicBezTo>
                  <a:cubicBezTo>
                    <a:pt x="265786" y="1200100"/>
                    <a:pt x="268123" y="1200912"/>
                    <a:pt x="272796" y="1200912"/>
                  </a:cubicBezTo>
                  <a:cubicBezTo>
                    <a:pt x="277470" y="1200912"/>
                    <a:pt x="285090" y="1199490"/>
                    <a:pt x="295657" y="1196645"/>
                  </a:cubicBezTo>
                  <a:lnTo>
                    <a:pt x="323089" y="1189940"/>
                  </a:lnTo>
                  <a:cubicBezTo>
                    <a:pt x="330810" y="1187908"/>
                    <a:pt x="335383" y="1186384"/>
                    <a:pt x="336805" y="1185368"/>
                  </a:cubicBezTo>
                  <a:cubicBezTo>
                    <a:pt x="338227" y="1184352"/>
                    <a:pt x="339751" y="1181710"/>
                    <a:pt x="341376" y="1177443"/>
                  </a:cubicBezTo>
                  <a:cubicBezTo>
                    <a:pt x="343002" y="1173176"/>
                    <a:pt x="344018" y="1168807"/>
                    <a:pt x="344425" y="1164336"/>
                  </a:cubicBezTo>
                  <a:cubicBezTo>
                    <a:pt x="347270" y="1151332"/>
                    <a:pt x="351943" y="1144829"/>
                    <a:pt x="358445" y="1144829"/>
                  </a:cubicBezTo>
                  <a:cubicBezTo>
                    <a:pt x="362509" y="1144829"/>
                    <a:pt x="370942" y="1147674"/>
                    <a:pt x="383744" y="1153364"/>
                  </a:cubicBezTo>
                  <a:cubicBezTo>
                    <a:pt x="396545" y="1159053"/>
                    <a:pt x="404165" y="1162914"/>
                    <a:pt x="406604" y="1164946"/>
                  </a:cubicBezTo>
                  <a:cubicBezTo>
                    <a:pt x="409043" y="1166978"/>
                    <a:pt x="410261" y="1169416"/>
                    <a:pt x="410261" y="1172261"/>
                  </a:cubicBezTo>
                  <a:cubicBezTo>
                    <a:pt x="410261" y="1177138"/>
                    <a:pt x="407518" y="1181405"/>
                    <a:pt x="402032" y="1185063"/>
                  </a:cubicBezTo>
                  <a:cubicBezTo>
                    <a:pt x="396545" y="1188720"/>
                    <a:pt x="390450" y="1195934"/>
                    <a:pt x="383744" y="1206704"/>
                  </a:cubicBezTo>
                  <a:cubicBezTo>
                    <a:pt x="377038" y="1217473"/>
                    <a:pt x="372669" y="1227328"/>
                    <a:pt x="370637" y="1236269"/>
                  </a:cubicBezTo>
                  <a:cubicBezTo>
                    <a:pt x="360477" y="1279348"/>
                    <a:pt x="336500" y="1314298"/>
                    <a:pt x="298705" y="1341120"/>
                  </a:cubicBezTo>
                  <a:cubicBezTo>
                    <a:pt x="282855" y="1352500"/>
                    <a:pt x="271273" y="1363269"/>
                    <a:pt x="263957" y="1373429"/>
                  </a:cubicBezTo>
                  <a:cubicBezTo>
                    <a:pt x="256642" y="1383589"/>
                    <a:pt x="252781" y="1393241"/>
                    <a:pt x="252375" y="1402385"/>
                  </a:cubicBezTo>
                  <a:cubicBezTo>
                    <a:pt x="251968" y="1411529"/>
                    <a:pt x="250851" y="1417219"/>
                    <a:pt x="249022" y="1419454"/>
                  </a:cubicBezTo>
                  <a:cubicBezTo>
                    <a:pt x="247193" y="1421689"/>
                    <a:pt x="240894" y="1425245"/>
                    <a:pt x="230125" y="1430122"/>
                  </a:cubicBezTo>
                  <a:cubicBezTo>
                    <a:pt x="219355" y="1434999"/>
                    <a:pt x="208484" y="1439469"/>
                    <a:pt x="197511" y="1443533"/>
                  </a:cubicBezTo>
                  <a:cubicBezTo>
                    <a:pt x="186539" y="1447597"/>
                    <a:pt x="179020" y="1450036"/>
                    <a:pt x="174956" y="1450848"/>
                  </a:cubicBezTo>
                  <a:cubicBezTo>
                    <a:pt x="170892" y="1451661"/>
                    <a:pt x="163881" y="1452068"/>
                    <a:pt x="153925" y="1452068"/>
                  </a:cubicBezTo>
                  <a:cubicBezTo>
                    <a:pt x="143968" y="1452068"/>
                    <a:pt x="135332" y="1452880"/>
                    <a:pt x="128017" y="1454506"/>
                  </a:cubicBezTo>
                  <a:cubicBezTo>
                    <a:pt x="106071" y="1457757"/>
                    <a:pt x="91237" y="1459383"/>
                    <a:pt x="83516" y="1459383"/>
                  </a:cubicBezTo>
                  <a:cubicBezTo>
                    <a:pt x="75794" y="1459383"/>
                    <a:pt x="71933" y="1457148"/>
                    <a:pt x="71933" y="1452677"/>
                  </a:cubicBezTo>
                  <a:cubicBezTo>
                    <a:pt x="71933" y="1448207"/>
                    <a:pt x="76810" y="1444244"/>
                    <a:pt x="86564" y="1440790"/>
                  </a:cubicBezTo>
                  <a:cubicBezTo>
                    <a:pt x="96317" y="1437336"/>
                    <a:pt x="107087" y="1431951"/>
                    <a:pt x="118873" y="1424636"/>
                  </a:cubicBezTo>
                  <a:cubicBezTo>
                    <a:pt x="142444" y="1409599"/>
                    <a:pt x="160630" y="1399337"/>
                    <a:pt x="173432" y="1393851"/>
                  </a:cubicBezTo>
                  <a:cubicBezTo>
                    <a:pt x="186233" y="1388364"/>
                    <a:pt x="195377" y="1383386"/>
                    <a:pt x="200864" y="1378916"/>
                  </a:cubicBezTo>
                  <a:cubicBezTo>
                    <a:pt x="206351" y="1374445"/>
                    <a:pt x="215900" y="1364692"/>
                    <a:pt x="229515" y="1349655"/>
                  </a:cubicBezTo>
                  <a:cubicBezTo>
                    <a:pt x="243130" y="1334618"/>
                    <a:pt x="258268" y="1318972"/>
                    <a:pt x="274930" y="1302716"/>
                  </a:cubicBezTo>
                  <a:cubicBezTo>
                    <a:pt x="282652" y="1294994"/>
                    <a:pt x="290983" y="1284021"/>
                    <a:pt x="299924" y="1269797"/>
                  </a:cubicBezTo>
                  <a:cubicBezTo>
                    <a:pt x="308864" y="1255573"/>
                    <a:pt x="313335" y="1247547"/>
                    <a:pt x="313335" y="1245718"/>
                  </a:cubicBezTo>
                  <a:cubicBezTo>
                    <a:pt x="313335" y="1243889"/>
                    <a:pt x="311913" y="1242975"/>
                    <a:pt x="309068" y="1242975"/>
                  </a:cubicBezTo>
                  <a:cubicBezTo>
                    <a:pt x="302159" y="1242975"/>
                    <a:pt x="277877" y="1249985"/>
                    <a:pt x="236220" y="1264006"/>
                  </a:cubicBezTo>
                  <a:cubicBezTo>
                    <a:pt x="194564" y="1278027"/>
                    <a:pt x="170689" y="1287780"/>
                    <a:pt x="164593" y="1293267"/>
                  </a:cubicBezTo>
                  <a:cubicBezTo>
                    <a:pt x="158496" y="1298753"/>
                    <a:pt x="154331" y="1301496"/>
                    <a:pt x="152096" y="1301496"/>
                  </a:cubicBezTo>
                  <a:cubicBezTo>
                    <a:pt x="149861" y="1301496"/>
                    <a:pt x="146813" y="1300074"/>
                    <a:pt x="142952" y="1297229"/>
                  </a:cubicBezTo>
                  <a:cubicBezTo>
                    <a:pt x="139091" y="1294384"/>
                    <a:pt x="133706" y="1285647"/>
                    <a:pt x="126797" y="1271016"/>
                  </a:cubicBezTo>
                  <a:cubicBezTo>
                    <a:pt x="119889" y="1256386"/>
                    <a:pt x="116434" y="1247344"/>
                    <a:pt x="116434" y="1243889"/>
                  </a:cubicBezTo>
                  <a:cubicBezTo>
                    <a:pt x="116434" y="1240435"/>
                    <a:pt x="117653" y="1237895"/>
                    <a:pt x="120092" y="1236269"/>
                  </a:cubicBezTo>
                  <a:cubicBezTo>
                    <a:pt x="122530" y="1234644"/>
                    <a:pt x="127204" y="1233221"/>
                    <a:pt x="134113" y="1232002"/>
                  </a:cubicBezTo>
                  <a:cubicBezTo>
                    <a:pt x="156464" y="1228344"/>
                    <a:pt x="172416" y="1222452"/>
                    <a:pt x="181967" y="1214324"/>
                  </a:cubicBezTo>
                  <a:cubicBezTo>
                    <a:pt x="191517" y="1206196"/>
                    <a:pt x="204521" y="1193394"/>
                    <a:pt x="220980" y="1175919"/>
                  </a:cubicBezTo>
                  <a:cubicBezTo>
                    <a:pt x="237440" y="1158444"/>
                    <a:pt x="245669" y="1148284"/>
                    <a:pt x="245669" y="1145439"/>
                  </a:cubicBezTo>
                  <a:cubicBezTo>
                    <a:pt x="245669" y="1144220"/>
                    <a:pt x="244654" y="1143610"/>
                    <a:pt x="242622" y="1143610"/>
                  </a:cubicBezTo>
                  <a:cubicBezTo>
                    <a:pt x="237338" y="1143610"/>
                    <a:pt x="225553" y="1146556"/>
                    <a:pt x="207265" y="1152449"/>
                  </a:cubicBezTo>
                  <a:cubicBezTo>
                    <a:pt x="188977" y="1158342"/>
                    <a:pt x="177293" y="1163727"/>
                    <a:pt x="172213" y="1168604"/>
                  </a:cubicBezTo>
                  <a:cubicBezTo>
                    <a:pt x="167132" y="1173480"/>
                    <a:pt x="162561" y="1175919"/>
                    <a:pt x="158496" y="1175919"/>
                  </a:cubicBezTo>
                  <a:cubicBezTo>
                    <a:pt x="149962" y="1175919"/>
                    <a:pt x="141123" y="1168502"/>
                    <a:pt x="131979" y="1153668"/>
                  </a:cubicBezTo>
                  <a:cubicBezTo>
                    <a:pt x="122835" y="1138835"/>
                    <a:pt x="118263" y="1128370"/>
                    <a:pt x="118263" y="1122274"/>
                  </a:cubicBezTo>
                  <a:cubicBezTo>
                    <a:pt x="118263" y="1116178"/>
                    <a:pt x="122936" y="1113130"/>
                    <a:pt x="132284" y="1113130"/>
                  </a:cubicBezTo>
                  <a:cubicBezTo>
                    <a:pt x="135129" y="1113130"/>
                    <a:pt x="138075" y="1112012"/>
                    <a:pt x="141123" y="1109777"/>
                  </a:cubicBezTo>
                  <a:cubicBezTo>
                    <a:pt x="144171" y="1107542"/>
                    <a:pt x="150471" y="1101649"/>
                    <a:pt x="160020" y="1092099"/>
                  </a:cubicBezTo>
                  <a:cubicBezTo>
                    <a:pt x="169571" y="1082548"/>
                    <a:pt x="179528" y="1071271"/>
                    <a:pt x="189891" y="1058266"/>
                  </a:cubicBezTo>
                  <a:cubicBezTo>
                    <a:pt x="200255" y="1045261"/>
                    <a:pt x="215189" y="1025348"/>
                    <a:pt x="234696" y="998525"/>
                  </a:cubicBezTo>
                  <a:cubicBezTo>
                    <a:pt x="254204" y="971703"/>
                    <a:pt x="266802" y="953110"/>
                    <a:pt x="272492" y="942747"/>
                  </a:cubicBezTo>
                  <a:cubicBezTo>
                    <a:pt x="278181" y="932384"/>
                    <a:pt x="284074" y="927202"/>
                    <a:pt x="290170" y="927202"/>
                  </a:cubicBezTo>
                  <a:close/>
                  <a:moveTo>
                    <a:pt x="3985870" y="916839"/>
                  </a:moveTo>
                  <a:cubicBezTo>
                    <a:pt x="3993185" y="916839"/>
                    <a:pt x="4000602" y="921106"/>
                    <a:pt x="4008120" y="929640"/>
                  </a:cubicBezTo>
                  <a:cubicBezTo>
                    <a:pt x="4015639" y="938175"/>
                    <a:pt x="4019398" y="945490"/>
                    <a:pt x="4019398" y="951586"/>
                  </a:cubicBezTo>
                  <a:cubicBezTo>
                    <a:pt x="4019398" y="959308"/>
                    <a:pt x="4012997" y="964692"/>
                    <a:pt x="4000195" y="967740"/>
                  </a:cubicBezTo>
                  <a:cubicBezTo>
                    <a:pt x="3987394" y="970788"/>
                    <a:pt x="3972764" y="977799"/>
                    <a:pt x="3956304" y="988772"/>
                  </a:cubicBezTo>
                  <a:cubicBezTo>
                    <a:pt x="3939845" y="999744"/>
                    <a:pt x="3928974" y="1009295"/>
                    <a:pt x="3923691" y="1017423"/>
                  </a:cubicBezTo>
                  <a:cubicBezTo>
                    <a:pt x="3919220" y="1023519"/>
                    <a:pt x="3914953" y="1026567"/>
                    <a:pt x="3910889" y="1026567"/>
                  </a:cubicBezTo>
                  <a:cubicBezTo>
                    <a:pt x="3906825" y="1026567"/>
                    <a:pt x="3902456" y="1025957"/>
                    <a:pt x="3897783" y="1024738"/>
                  </a:cubicBezTo>
                  <a:cubicBezTo>
                    <a:pt x="3893109" y="1023519"/>
                    <a:pt x="3890772" y="1021893"/>
                    <a:pt x="3890772" y="1019861"/>
                  </a:cubicBezTo>
                  <a:cubicBezTo>
                    <a:pt x="3890772" y="1017829"/>
                    <a:pt x="3892195" y="1015188"/>
                    <a:pt x="3895040" y="1011936"/>
                  </a:cubicBezTo>
                  <a:cubicBezTo>
                    <a:pt x="3897884" y="1008685"/>
                    <a:pt x="3903473" y="1000659"/>
                    <a:pt x="3911803" y="987857"/>
                  </a:cubicBezTo>
                  <a:cubicBezTo>
                    <a:pt x="3920135" y="975056"/>
                    <a:pt x="3931006" y="962457"/>
                    <a:pt x="3944417" y="950062"/>
                  </a:cubicBezTo>
                  <a:cubicBezTo>
                    <a:pt x="3957828" y="937667"/>
                    <a:pt x="3967176" y="929844"/>
                    <a:pt x="3972459" y="926592"/>
                  </a:cubicBezTo>
                  <a:cubicBezTo>
                    <a:pt x="3977742" y="923341"/>
                    <a:pt x="3980384" y="920903"/>
                    <a:pt x="3980384" y="919277"/>
                  </a:cubicBezTo>
                  <a:cubicBezTo>
                    <a:pt x="3980384" y="917652"/>
                    <a:pt x="3982212" y="916839"/>
                    <a:pt x="3985870" y="916839"/>
                  </a:cubicBezTo>
                  <a:close/>
                  <a:moveTo>
                    <a:pt x="5659984" y="916229"/>
                  </a:moveTo>
                  <a:cubicBezTo>
                    <a:pt x="5666283" y="916229"/>
                    <a:pt x="5670347" y="918972"/>
                    <a:pt x="5672176" y="924459"/>
                  </a:cubicBezTo>
                  <a:cubicBezTo>
                    <a:pt x="5674004" y="929945"/>
                    <a:pt x="5675935" y="933908"/>
                    <a:pt x="5677967" y="936346"/>
                  </a:cubicBezTo>
                  <a:cubicBezTo>
                    <a:pt x="5687314" y="948944"/>
                    <a:pt x="5693207" y="966420"/>
                    <a:pt x="5695646" y="988772"/>
                  </a:cubicBezTo>
                  <a:cubicBezTo>
                    <a:pt x="5696052" y="992836"/>
                    <a:pt x="5698795" y="994868"/>
                    <a:pt x="5703875" y="994868"/>
                  </a:cubicBezTo>
                  <a:cubicBezTo>
                    <a:pt x="5708954" y="994868"/>
                    <a:pt x="5722570" y="993344"/>
                    <a:pt x="5744718" y="990296"/>
                  </a:cubicBezTo>
                  <a:cubicBezTo>
                    <a:pt x="5766866" y="987248"/>
                    <a:pt x="5783224" y="984098"/>
                    <a:pt x="5793790" y="980847"/>
                  </a:cubicBezTo>
                  <a:cubicBezTo>
                    <a:pt x="5797855" y="979628"/>
                    <a:pt x="5803138" y="979018"/>
                    <a:pt x="5809640" y="979018"/>
                  </a:cubicBezTo>
                  <a:cubicBezTo>
                    <a:pt x="5816143" y="979018"/>
                    <a:pt x="5822137" y="982066"/>
                    <a:pt x="5827624" y="988162"/>
                  </a:cubicBezTo>
                  <a:cubicBezTo>
                    <a:pt x="5833110" y="994258"/>
                    <a:pt x="5835853" y="1002792"/>
                    <a:pt x="5835853" y="1013765"/>
                  </a:cubicBezTo>
                  <a:lnTo>
                    <a:pt x="5835853" y="1014984"/>
                  </a:lnTo>
                  <a:cubicBezTo>
                    <a:pt x="5835853" y="1023519"/>
                    <a:pt x="5831383" y="1027786"/>
                    <a:pt x="5822442" y="1027786"/>
                  </a:cubicBezTo>
                  <a:cubicBezTo>
                    <a:pt x="5818784" y="1027786"/>
                    <a:pt x="5814517" y="1027278"/>
                    <a:pt x="5809640" y="1026262"/>
                  </a:cubicBezTo>
                  <a:cubicBezTo>
                    <a:pt x="5804764" y="1025246"/>
                    <a:pt x="5795822" y="1024738"/>
                    <a:pt x="5782818" y="1024738"/>
                  </a:cubicBezTo>
                  <a:cubicBezTo>
                    <a:pt x="5769814" y="1024738"/>
                    <a:pt x="5753354" y="1026364"/>
                    <a:pt x="5733440" y="1029615"/>
                  </a:cubicBezTo>
                  <a:cubicBezTo>
                    <a:pt x="5698084" y="1035711"/>
                    <a:pt x="5662930" y="1039775"/>
                    <a:pt x="5627980" y="1041807"/>
                  </a:cubicBezTo>
                  <a:cubicBezTo>
                    <a:pt x="5616600" y="1042213"/>
                    <a:pt x="5600345" y="1045464"/>
                    <a:pt x="5579212" y="1051560"/>
                  </a:cubicBezTo>
                  <a:cubicBezTo>
                    <a:pt x="5558079" y="1057656"/>
                    <a:pt x="5543246" y="1062940"/>
                    <a:pt x="5534711" y="1067410"/>
                  </a:cubicBezTo>
                  <a:cubicBezTo>
                    <a:pt x="5529428" y="1070255"/>
                    <a:pt x="5525262" y="1071677"/>
                    <a:pt x="5522214" y="1071677"/>
                  </a:cubicBezTo>
                  <a:cubicBezTo>
                    <a:pt x="5519166" y="1071677"/>
                    <a:pt x="5515611" y="1067410"/>
                    <a:pt x="5511546" y="1058876"/>
                  </a:cubicBezTo>
                  <a:cubicBezTo>
                    <a:pt x="5507482" y="1050341"/>
                    <a:pt x="5505450" y="1043636"/>
                    <a:pt x="5505450" y="1038759"/>
                  </a:cubicBezTo>
                  <a:cubicBezTo>
                    <a:pt x="5505450" y="1033882"/>
                    <a:pt x="5508498" y="1031240"/>
                    <a:pt x="5514594" y="1030834"/>
                  </a:cubicBezTo>
                  <a:cubicBezTo>
                    <a:pt x="5520690" y="1030428"/>
                    <a:pt x="5537759" y="1027583"/>
                    <a:pt x="5565801" y="1022300"/>
                  </a:cubicBezTo>
                  <a:cubicBezTo>
                    <a:pt x="5593843" y="1017016"/>
                    <a:pt x="5615686" y="1012444"/>
                    <a:pt x="5631333" y="1008584"/>
                  </a:cubicBezTo>
                  <a:cubicBezTo>
                    <a:pt x="5646979" y="1004723"/>
                    <a:pt x="5655514" y="1002488"/>
                    <a:pt x="5656936" y="1001878"/>
                  </a:cubicBezTo>
                  <a:cubicBezTo>
                    <a:pt x="5658358" y="1001268"/>
                    <a:pt x="5659069" y="1000557"/>
                    <a:pt x="5659069" y="999744"/>
                  </a:cubicBezTo>
                  <a:cubicBezTo>
                    <a:pt x="5659069" y="998932"/>
                    <a:pt x="5657444" y="997103"/>
                    <a:pt x="5654193" y="994258"/>
                  </a:cubicBezTo>
                  <a:lnTo>
                    <a:pt x="5642001" y="984504"/>
                  </a:lnTo>
                  <a:cubicBezTo>
                    <a:pt x="5635904" y="979221"/>
                    <a:pt x="5632856" y="972719"/>
                    <a:pt x="5632856" y="964997"/>
                  </a:cubicBezTo>
                  <a:cubicBezTo>
                    <a:pt x="5632856" y="957276"/>
                    <a:pt x="5635803" y="947217"/>
                    <a:pt x="5641696" y="934822"/>
                  </a:cubicBezTo>
                  <a:cubicBezTo>
                    <a:pt x="5647589" y="922427"/>
                    <a:pt x="5653685" y="916229"/>
                    <a:pt x="5659984" y="916229"/>
                  </a:cubicBezTo>
                  <a:close/>
                  <a:moveTo>
                    <a:pt x="1136524" y="907085"/>
                  </a:moveTo>
                  <a:cubicBezTo>
                    <a:pt x="1140181" y="907085"/>
                    <a:pt x="1143128" y="910336"/>
                    <a:pt x="1145363" y="916839"/>
                  </a:cubicBezTo>
                  <a:cubicBezTo>
                    <a:pt x="1147598" y="923341"/>
                    <a:pt x="1149731" y="928116"/>
                    <a:pt x="1151764" y="931164"/>
                  </a:cubicBezTo>
                  <a:cubicBezTo>
                    <a:pt x="1153796" y="934212"/>
                    <a:pt x="1157961" y="939292"/>
                    <a:pt x="1164260" y="946404"/>
                  </a:cubicBezTo>
                  <a:cubicBezTo>
                    <a:pt x="1170560" y="953516"/>
                    <a:pt x="1176148" y="962762"/>
                    <a:pt x="1181024" y="974141"/>
                  </a:cubicBezTo>
                  <a:cubicBezTo>
                    <a:pt x="1185901" y="985520"/>
                    <a:pt x="1188339" y="994258"/>
                    <a:pt x="1188339" y="1000354"/>
                  </a:cubicBezTo>
                  <a:cubicBezTo>
                    <a:pt x="1188339" y="1006450"/>
                    <a:pt x="1184072" y="1009498"/>
                    <a:pt x="1175538" y="1009498"/>
                  </a:cubicBezTo>
                  <a:cubicBezTo>
                    <a:pt x="1169848" y="1009498"/>
                    <a:pt x="1162939" y="1008279"/>
                    <a:pt x="1154812" y="1005840"/>
                  </a:cubicBezTo>
                  <a:cubicBezTo>
                    <a:pt x="1146684" y="1003402"/>
                    <a:pt x="1138860" y="1000151"/>
                    <a:pt x="1131342" y="996087"/>
                  </a:cubicBezTo>
                  <a:cubicBezTo>
                    <a:pt x="1123823" y="992023"/>
                    <a:pt x="1118947" y="988772"/>
                    <a:pt x="1116712" y="986333"/>
                  </a:cubicBezTo>
                  <a:cubicBezTo>
                    <a:pt x="1114477" y="983895"/>
                    <a:pt x="1113359" y="980847"/>
                    <a:pt x="1113359" y="977189"/>
                  </a:cubicBezTo>
                  <a:cubicBezTo>
                    <a:pt x="1113359" y="958495"/>
                    <a:pt x="1115899" y="942137"/>
                    <a:pt x="1120979" y="928116"/>
                  </a:cubicBezTo>
                  <a:cubicBezTo>
                    <a:pt x="1126059" y="914096"/>
                    <a:pt x="1131240" y="907085"/>
                    <a:pt x="1136524" y="907085"/>
                  </a:cubicBezTo>
                  <a:close/>
                  <a:moveTo>
                    <a:pt x="2940482" y="394412"/>
                  </a:moveTo>
                  <a:cubicBezTo>
                    <a:pt x="2936215" y="394412"/>
                    <a:pt x="2929916" y="397460"/>
                    <a:pt x="2921585" y="403556"/>
                  </a:cubicBezTo>
                  <a:cubicBezTo>
                    <a:pt x="2913253" y="409652"/>
                    <a:pt x="2901874" y="418999"/>
                    <a:pt x="2887447" y="431597"/>
                  </a:cubicBezTo>
                  <a:cubicBezTo>
                    <a:pt x="2873020" y="444196"/>
                    <a:pt x="2864485" y="453746"/>
                    <a:pt x="2861844" y="460248"/>
                  </a:cubicBezTo>
                  <a:cubicBezTo>
                    <a:pt x="2859202" y="466751"/>
                    <a:pt x="2857881" y="471221"/>
                    <a:pt x="2857881" y="473660"/>
                  </a:cubicBezTo>
                  <a:cubicBezTo>
                    <a:pt x="2857881" y="481788"/>
                    <a:pt x="2873528" y="485852"/>
                    <a:pt x="2904820" y="485852"/>
                  </a:cubicBezTo>
                  <a:cubicBezTo>
                    <a:pt x="2921483" y="485852"/>
                    <a:pt x="2932659" y="479044"/>
                    <a:pt x="2938349" y="465430"/>
                  </a:cubicBezTo>
                  <a:cubicBezTo>
                    <a:pt x="2944038" y="451816"/>
                    <a:pt x="2946883" y="437287"/>
                    <a:pt x="2946883" y="421844"/>
                  </a:cubicBezTo>
                  <a:cubicBezTo>
                    <a:pt x="2946883" y="403556"/>
                    <a:pt x="2944749" y="394412"/>
                    <a:pt x="2940482" y="394412"/>
                  </a:cubicBezTo>
                  <a:close/>
                  <a:moveTo>
                    <a:pt x="6399352" y="362712"/>
                  </a:moveTo>
                  <a:cubicBezTo>
                    <a:pt x="6414796" y="362712"/>
                    <a:pt x="6428410" y="366675"/>
                    <a:pt x="6440196" y="374600"/>
                  </a:cubicBezTo>
                  <a:cubicBezTo>
                    <a:pt x="6451981" y="382524"/>
                    <a:pt x="6457874" y="390957"/>
                    <a:pt x="6457874" y="399898"/>
                  </a:cubicBezTo>
                  <a:cubicBezTo>
                    <a:pt x="6457874" y="410058"/>
                    <a:pt x="6454318" y="422758"/>
                    <a:pt x="6447206" y="437998"/>
                  </a:cubicBezTo>
                  <a:cubicBezTo>
                    <a:pt x="6440094" y="453238"/>
                    <a:pt x="6427496" y="469088"/>
                    <a:pt x="6409411" y="485547"/>
                  </a:cubicBezTo>
                  <a:cubicBezTo>
                    <a:pt x="6391326" y="502006"/>
                    <a:pt x="6379439" y="510236"/>
                    <a:pt x="6373750" y="510236"/>
                  </a:cubicBezTo>
                  <a:cubicBezTo>
                    <a:pt x="6371311" y="510236"/>
                    <a:pt x="6370092" y="508508"/>
                    <a:pt x="6370092" y="505054"/>
                  </a:cubicBezTo>
                  <a:cubicBezTo>
                    <a:pt x="6370092" y="501600"/>
                    <a:pt x="6372936" y="495605"/>
                    <a:pt x="6378626" y="487071"/>
                  </a:cubicBezTo>
                  <a:cubicBezTo>
                    <a:pt x="6394882" y="462280"/>
                    <a:pt x="6403010" y="443789"/>
                    <a:pt x="6403010" y="431597"/>
                  </a:cubicBezTo>
                  <a:cubicBezTo>
                    <a:pt x="6403010" y="421437"/>
                    <a:pt x="6396914" y="408839"/>
                    <a:pt x="6384722" y="393802"/>
                  </a:cubicBezTo>
                  <a:cubicBezTo>
                    <a:pt x="6382284" y="390957"/>
                    <a:pt x="6381064" y="387198"/>
                    <a:pt x="6381064" y="382524"/>
                  </a:cubicBezTo>
                  <a:cubicBezTo>
                    <a:pt x="6381064" y="377851"/>
                    <a:pt x="6382893" y="373380"/>
                    <a:pt x="6386551" y="369113"/>
                  </a:cubicBezTo>
                  <a:cubicBezTo>
                    <a:pt x="6390208" y="364846"/>
                    <a:pt x="6394476" y="362712"/>
                    <a:pt x="6399352" y="362712"/>
                  </a:cubicBezTo>
                  <a:close/>
                  <a:moveTo>
                    <a:pt x="1289534" y="293218"/>
                  </a:moveTo>
                  <a:cubicBezTo>
                    <a:pt x="1293597" y="293218"/>
                    <a:pt x="1301725" y="294742"/>
                    <a:pt x="1313918" y="297790"/>
                  </a:cubicBezTo>
                  <a:cubicBezTo>
                    <a:pt x="1326109" y="300838"/>
                    <a:pt x="1340638" y="306324"/>
                    <a:pt x="1357503" y="314249"/>
                  </a:cubicBezTo>
                  <a:cubicBezTo>
                    <a:pt x="1374369" y="322174"/>
                    <a:pt x="1383716" y="328575"/>
                    <a:pt x="1385545" y="333452"/>
                  </a:cubicBezTo>
                  <a:cubicBezTo>
                    <a:pt x="1387375" y="338328"/>
                    <a:pt x="1388289" y="343205"/>
                    <a:pt x="1388289" y="348082"/>
                  </a:cubicBezTo>
                  <a:cubicBezTo>
                    <a:pt x="1388289" y="372060"/>
                    <a:pt x="1387882" y="386690"/>
                    <a:pt x="1387070" y="391973"/>
                  </a:cubicBezTo>
                  <a:cubicBezTo>
                    <a:pt x="1386257" y="397256"/>
                    <a:pt x="1383107" y="402641"/>
                    <a:pt x="1377621" y="408128"/>
                  </a:cubicBezTo>
                  <a:cubicBezTo>
                    <a:pt x="1372134" y="413614"/>
                    <a:pt x="1367969" y="416357"/>
                    <a:pt x="1365124" y="416357"/>
                  </a:cubicBezTo>
                  <a:cubicBezTo>
                    <a:pt x="1359840" y="416357"/>
                    <a:pt x="1353338" y="410668"/>
                    <a:pt x="1345616" y="399288"/>
                  </a:cubicBezTo>
                  <a:cubicBezTo>
                    <a:pt x="1329360" y="375717"/>
                    <a:pt x="1315747" y="357937"/>
                    <a:pt x="1304773" y="345948"/>
                  </a:cubicBezTo>
                  <a:cubicBezTo>
                    <a:pt x="1293800" y="333960"/>
                    <a:pt x="1286892" y="325019"/>
                    <a:pt x="1284047" y="319126"/>
                  </a:cubicBezTo>
                  <a:cubicBezTo>
                    <a:pt x="1281202" y="313233"/>
                    <a:pt x="1279780" y="307442"/>
                    <a:pt x="1279780" y="301752"/>
                  </a:cubicBezTo>
                  <a:cubicBezTo>
                    <a:pt x="1279780" y="296063"/>
                    <a:pt x="1283031" y="293218"/>
                    <a:pt x="1289534" y="293218"/>
                  </a:cubicBezTo>
                  <a:close/>
                  <a:moveTo>
                    <a:pt x="1051789" y="288951"/>
                  </a:moveTo>
                  <a:cubicBezTo>
                    <a:pt x="1055040" y="288951"/>
                    <a:pt x="1056666" y="290373"/>
                    <a:pt x="1056666" y="293218"/>
                  </a:cubicBezTo>
                  <a:cubicBezTo>
                    <a:pt x="1056666" y="295656"/>
                    <a:pt x="1053923" y="301041"/>
                    <a:pt x="1048436" y="309372"/>
                  </a:cubicBezTo>
                  <a:cubicBezTo>
                    <a:pt x="1042950" y="317704"/>
                    <a:pt x="1037058" y="328372"/>
                    <a:pt x="1030758" y="341376"/>
                  </a:cubicBezTo>
                  <a:cubicBezTo>
                    <a:pt x="1024459" y="354381"/>
                    <a:pt x="1020801" y="364440"/>
                    <a:pt x="1019785" y="371552"/>
                  </a:cubicBezTo>
                  <a:cubicBezTo>
                    <a:pt x="1018769" y="378664"/>
                    <a:pt x="1016941" y="385064"/>
                    <a:pt x="1014299" y="390754"/>
                  </a:cubicBezTo>
                  <a:cubicBezTo>
                    <a:pt x="1011657" y="396444"/>
                    <a:pt x="1008000" y="402540"/>
                    <a:pt x="1003326" y="409042"/>
                  </a:cubicBezTo>
                  <a:cubicBezTo>
                    <a:pt x="998652" y="415544"/>
                    <a:pt x="994691" y="422860"/>
                    <a:pt x="991439" y="430988"/>
                  </a:cubicBezTo>
                  <a:cubicBezTo>
                    <a:pt x="988187" y="439116"/>
                    <a:pt x="985241" y="443180"/>
                    <a:pt x="982600" y="443180"/>
                  </a:cubicBezTo>
                  <a:cubicBezTo>
                    <a:pt x="979958" y="443180"/>
                    <a:pt x="972338" y="439725"/>
                    <a:pt x="959739" y="432816"/>
                  </a:cubicBezTo>
                  <a:cubicBezTo>
                    <a:pt x="947141" y="425908"/>
                    <a:pt x="937387" y="420015"/>
                    <a:pt x="930479" y="415138"/>
                  </a:cubicBezTo>
                  <a:cubicBezTo>
                    <a:pt x="923570" y="410261"/>
                    <a:pt x="920116" y="406604"/>
                    <a:pt x="920116" y="404165"/>
                  </a:cubicBezTo>
                  <a:cubicBezTo>
                    <a:pt x="920116" y="401727"/>
                    <a:pt x="921741" y="399492"/>
                    <a:pt x="924992" y="397460"/>
                  </a:cubicBezTo>
                  <a:cubicBezTo>
                    <a:pt x="935152" y="391770"/>
                    <a:pt x="948767" y="379578"/>
                    <a:pt x="965835" y="360884"/>
                  </a:cubicBezTo>
                  <a:cubicBezTo>
                    <a:pt x="1010946" y="312928"/>
                    <a:pt x="1039597" y="288951"/>
                    <a:pt x="1051789" y="288951"/>
                  </a:cubicBezTo>
                  <a:close/>
                  <a:moveTo>
                    <a:pt x="5678577" y="261519"/>
                  </a:moveTo>
                  <a:cubicBezTo>
                    <a:pt x="5670855" y="261519"/>
                    <a:pt x="5661813" y="263043"/>
                    <a:pt x="5651449" y="266091"/>
                  </a:cubicBezTo>
                  <a:cubicBezTo>
                    <a:pt x="5641086" y="269139"/>
                    <a:pt x="5634178" y="271780"/>
                    <a:pt x="5630723" y="274016"/>
                  </a:cubicBezTo>
                  <a:cubicBezTo>
                    <a:pt x="5627268" y="276251"/>
                    <a:pt x="5624830" y="279807"/>
                    <a:pt x="5623408" y="284684"/>
                  </a:cubicBezTo>
                  <a:cubicBezTo>
                    <a:pt x="5621986" y="289560"/>
                    <a:pt x="5621274" y="296164"/>
                    <a:pt x="5621274" y="304496"/>
                  </a:cubicBezTo>
                  <a:cubicBezTo>
                    <a:pt x="5621274" y="312827"/>
                    <a:pt x="5625135" y="316992"/>
                    <a:pt x="5632856" y="316992"/>
                  </a:cubicBezTo>
                  <a:cubicBezTo>
                    <a:pt x="5636921" y="316992"/>
                    <a:pt x="5644236" y="315976"/>
                    <a:pt x="5654802" y="313944"/>
                  </a:cubicBezTo>
                  <a:cubicBezTo>
                    <a:pt x="5665368" y="311912"/>
                    <a:pt x="5673395" y="309880"/>
                    <a:pt x="5678881" y="307848"/>
                  </a:cubicBezTo>
                  <a:cubicBezTo>
                    <a:pt x="5684368" y="305816"/>
                    <a:pt x="5687619" y="301244"/>
                    <a:pt x="5688635" y="294132"/>
                  </a:cubicBezTo>
                  <a:cubicBezTo>
                    <a:pt x="5689651" y="287020"/>
                    <a:pt x="5690159" y="281432"/>
                    <a:pt x="5690159" y="277368"/>
                  </a:cubicBezTo>
                  <a:cubicBezTo>
                    <a:pt x="5690159" y="266802"/>
                    <a:pt x="5686298" y="261519"/>
                    <a:pt x="5678577" y="261519"/>
                  </a:cubicBezTo>
                  <a:close/>
                  <a:moveTo>
                    <a:pt x="5712410" y="223114"/>
                  </a:moveTo>
                  <a:cubicBezTo>
                    <a:pt x="5728462" y="223114"/>
                    <a:pt x="5741974" y="225654"/>
                    <a:pt x="5752948" y="230734"/>
                  </a:cubicBezTo>
                  <a:cubicBezTo>
                    <a:pt x="5763920" y="235814"/>
                    <a:pt x="5769406" y="240183"/>
                    <a:pt x="5769406" y="243840"/>
                  </a:cubicBezTo>
                  <a:cubicBezTo>
                    <a:pt x="5769406" y="246279"/>
                    <a:pt x="5767578" y="249530"/>
                    <a:pt x="5763920" y="253594"/>
                  </a:cubicBezTo>
                  <a:cubicBezTo>
                    <a:pt x="5756605" y="262535"/>
                    <a:pt x="5751932" y="271882"/>
                    <a:pt x="5749900" y="281636"/>
                  </a:cubicBezTo>
                  <a:cubicBezTo>
                    <a:pt x="5747868" y="291389"/>
                    <a:pt x="5745530" y="299416"/>
                    <a:pt x="5742889" y="305715"/>
                  </a:cubicBezTo>
                  <a:cubicBezTo>
                    <a:pt x="5740248" y="312014"/>
                    <a:pt x="5738927" y="318415"/>
                    <a:pt x="5738927" y="324917"/>
                  </a:cubicBezTo>
                  <a:lnTo>
                    <a:pt x="5739536" y="334061"/>
                  </a:lnTo>
                  <a:cubicBezTo>
                    <a:pt x="5739536" y="343815"/>
                    <a:pt x="5733644" y="348692"/>
                    <a:pt x="5721858" y="348692"/>
                  </a:cubicBezTo>
                  <a:cubicBezTo>
                    <a:pt x="5706008" y="348692"/>
                    <a:pt x="5686908" y="350419"/>
                    <a:pt x="5664556" y="353873"/>
                  </a:cubicBezTo>
                  <a:cubicBezTo>
                    <a:pt x="5642204" y="357328"/>
                    <a:pt x="5628589" y="360274"/>
                    <a:pt x="5623713" y="362712"/>
                  </a:cubicBezTo>
                  <a:cubicBezTo>
                    <a:pt x="5618836" y="365151"/>
                    <a:pt x="5615077" y="366370"/>
                    <a:pt x="5612435" y="366370"/>
                  </a:cubicBezTo>
                  <a:cubicBezTo>
                    <a:pt x="5609794" y="366370"/>
                    <a:pt x="5607253" y="365456"/>
                    <a:pt x="5604815" y="363627"/>
                  </a:cubicBezTo>
                  <a:cubicBezTo>
                    <a:pt x="5602377" y="361798"/>
                    <a:pt x="5598007" y="354686"/>
                    <a:pt x="5591708" y="342291"/>
                  </a:cubicBezTo>
                  <a:cubicBezTo>
                    <a:pt x="5585410" y="329896"/>
                    <a:pt x="5579720" y="314859"/>
                    <a:pt x="5574640" y="297180"/>
                  </a:cubicBezTo>
                  <a:cubicBezTo>
                    <a:pt x="5569560" y="279502"/>
                    <a:pt x="5567020" y="267615"/>
                    <a:pt x="5567020" y="261519"/>
                  </a:cubicBezTo>
                  <a:cubicBezTo>
                    <a:pt x="5567020" y="251765"/>
                    <a:pt x="5573319" y="246888"/>
                    <a:pt x="5585917" y="246888"/>
                  </a:cubicBezTo>
                  <a:cubicBezTo>
                    <a:pt x="5598516" y="246888"/>
                    <a:pt x="5618734" y="242926"/>
                    <a:pt x="5646572" y="235001"/>
                  </a:cubicBezTo>
                  <a:cubicBezTo>
                    <a:pt x="5674411" y="227076"/>
                    <a:pt x="5696357" y="223114"/>
                    <a:pt x="5712410" y="223114"/>
                  </a:cubicBezTo>
                  <a:close/>
                  <a:moveTo>
                    <a:pt x="2805761" y="196901"/>
                  </a:moveTo>
                  <a:cubicBezTo>
                    <a:pt x="2808809" y="196901"/>
                    <a:pt x="2810333" y="198527"/>
                    <a:pt x="2810333" y="201778"/>
                  </a:cubicBezTo>
                  <a:cubicBezTo>
                    <a:pt x="2810333" y="205029"/>
                    <a:pt x="2810129" y="208179"/>
                    <a:pt x="2809723" y="211227"/>
                  </a:cubicBezTo>
                  <a:cubicBezTo>
                    <a:pt x="2809317" y="214275"/>
                    <a:pt x="2809114" y="217424"/>
                    <a:pt x="2809114" y="220676"/>
                  </a:cubicBezTo>
                  <a:cubicBezTo>
                    <a:pt x="2809114" y="228397"/>
                    <a:pt x="2810333" y="235204"/>
                    <a:pt x="2812771" y="241097"/>
                  </a:cubicBezTo>
                  <a:cubicBezTo>
                    <a:pt x="2815209" y="246990"/>
                    <a:pt x="2816428" y="251359"/>
                    <a:pt x="2816428" y="254204"/>
                  </a:cubicBezTo>
                  <a:cubicBezTo>
                    <a:pt x="2816428" y="261925"/>
                    <a:pt x="2809317" y="265786"/>
                    <a:pt x="2795093" y="265786"/>
                  </a:cubicBezTo>
                  <a:cubicBezTo>
                    <a:pt x="2792248" y="265786"/>
                    <a:pt x="2788590" y="265176"/>
                    <a:pt x="2784120" y="263957"/>
                  </a:cubicBezTo>
                  <a:lnTo>
                    <a:pt x="2768270" y="259690"/>
                  </a:lnTo>
                  <a:cubicBezTo>
                    <a:pt x="2762174" y="257658"/>
                    <a:pt x="2759126" y="254508"/>
                    <a:pt x="2759126" y="250241"/>
                  </a:cubicBezTo>
                  <a:cubicBezTo>
                    <a:pt x="2759126" y="245974"/>
                    <a:pt x="2762073" y="239268"/>
                    <a:pt x="2767965" y="230124"/>
                  </a:cubicBezTo>
                  <a:cubicBezTo>
                    <a:pt x="2773858" y="220980"/>
                    <a:pt x="2780868" y="213157"/>
                    <a:pt x="2788997" y="206655"/>
                  </a:cubicBezTo>
                  <a:cubicBezTo>
                    <a:pt x="2797125" y="200152"/>
                    <a:pt x="2802712" y="196901"/>
                    <a:pt x="2805761" y="196901"/>
                  </a:cubicBezTo>
                  <a:close/>
                  <a:moveTo>
                    <a:pt x="5735879" y="184100"/>
                  </a:moveTo>
                  <a:cubicBezTo>
                    <a:pt x="5705399" y="184100"/>
                    <a:pt x="5665775" y="190094"/>
                    <a:pt x="5617007" y="202083"/>
                  </a:cubicBezTo>
                  <a:cubicBezTo>
                    <a:pt x="5568239" y="214072"/>
                    <a:pt x="5540299" y="223114"/>
                    <a:pt x="5533187" y="229210"/>
                  </a:cubicBezTo>
                  <a:cubicBezTo>
                    <a:pt x="5526075" y="235306"/>
                    <a:pt x="5522519" y="254407"/>
                    <a:pt x="5522519" y="286512"/>
                  </a:cubicBezTo>
                  <a:cubicBezTo>
                    <a:pt x="5522519" y="303988"/>
                    <a:pt x="5525465" y="324714"/>
                    <a:pt x="5531358" y="348692"/>
                  </a:cubicBezTo>
                  <a:cubicBezTo>
                    <a:pt x="5537251" y="372669"/>
                    <a:pt x="5543043" y="388011"/>
                    <a:pt x="5548732" y="394716"/>
                  </a:cubicBezTo>
                  <a:cubicBezTo>
                    <a:pt x="5554421" y="401422"/>
                    <a:pt x="5560213" y="404775"/>
                    <a:pt x="5566105" y="404775"/>
                  </a:cubicBezTo>
                  <a:cubicBezTo>
                    <a:pt x="5571998" y="404775"/>
                    <a:pt x="5579618" y="403759"/>
                    <a:pt x="5588965" y="401727"/>
                  </a:cubicBezTo>
                  <a:cubicBezTo>
                    <a:pt x="5608066" y="398069"/>
                    <a:pt x="5634279" y="394005"/>
                    <a:pt x="5667604" y="389535"/>
                  </a:cubicBezTo>
                  <a:cubicBezTo>
                    <a:pt x="5700929" y="385064"/>
                    <a:pt x="5719826" y="382118"/>
                    <a:pt x="5724296" y="380696"/>
                  </a:cubicBezTo>
                  <a:cubicBezTo>
                    <a:pt x="5728766" y="379273"/>
                    <a:pt x="5733542" y="378562"/>
                    <a:pt x="5738622" y="378562"/>
                  </a:cubicBezTo>
                  <a:cubicBezTo>
                    <a:pt x="5743702" y="378562"/>
                    <a:pt x="5748070" y="381508"/>
                    <a:pt x="5751728" y="387401"/>
                  </a:cubicBezTo>
                  <a:cubicBezTo>
                    <a:pt x="5755386" y="393294"/>
                    <a:pt x="5757215" y="400304"/>
                    <a:pt x="5757215" y="408432"/>
                  </a:cubicBezTo>
                  <a:lnTo>
                    <a:pt x="5755996" y="419405"/>
                  </a:lnTo>
                  <a:cubicBezTo>
                    <a:pt x="5755996" y="425908"/>
                    <a:pt x="5761888" y="429159"/>
                    <a:pt x="5773674" y="429159"/>
                  </a:cubicBezTo>
                  <a:cubicBezTo>
                    <a:pt x="5778144" y="429159"/>
                    <a:pt x="5781802" y="428041"/>
                    <a:pt x="5784647" y="425806"/>
                  </a:cubicBezTo>
                  <a:cubicBezTo>
                    <a:pt x="5787492" y="423571"/>
                    <a:pt x="5790133" y="420015"/>
                    <a:pt x="5792572" y="415138"/>
                  </a:cubicBezTo>
                  <a:cubicBezTo>
                    <a:pt x="5795010" y="410261"/>
                    <a:pt x="5799785" y="395123"/>
                    <a:pt x="5806898" y="369723"/>
                  </a:cubicBezTo>
                  <a:cubicBezTo>
                    <a:pt x="5814010" y="344323"/>
                    <a:pt x="5818682" y="322784"/>
                    <a:pt x="5820918" y="305105"/>
                  </a:cubicBezTo>
                  <a:cubicBezTo>
                    <a:pt x="5823154" y="287427"/>
                    <a:pt x="5824270" y="265176"/>
                    <a:pt x="5824270" y="238354"/>
                  </a:cubicBezTo>
                  <a:cubicBezTo>
                    <a:pt x="5824270" y="222911"/>
                    <a:pt x="5821730" y="212446"/>
                    <a:pt x="5816650" y="206960"/>
                  </a:cubicBezTo>
                  <a:cubicBezTo>
                    <a:pt x="5811571" y="201473"/>
                    <a:pt x="5801106" y="196292"/>
                    <a:pt x="5785256" y="191415"/>
                  </a:cubicBezTo>
                  <a:cubicBezTo>
                    <a:pt x="5769406" y="186538"/>
                    <a:pt x="5752948" y="184100"/>
                    <a:pt x="5735879" y="184100"/>
                  </a:cubicBezTo>
                  <a:close/>
                  <a:moveTo>
                    <a:pt x="3004490" y="180442"/>
                  </a:moveTo>
                  <a:cubicBezTo>
                    <a:pt x="3011196" y="180442"/>
                    <a:pt x="3015463" y="180747"/>
                    <a:pt x="3017292" y="181356"/>
                  </a:cubicBezTo>
                  <a:cubicBezTo>
                    <a:pt x="3019120" y="181966"/>
                    <a:pt x="3020035" y="183490"/>
                    <a:pt x="3020035" y="185928"/>
                  </a:cubicBezTo>
                  <a:cubicBezTo>
                    <a:pt x="3020035" y="188367"/>
                    <a:pt x="3019222" y="192634"/>
                    <a:pt x="3017597" y="198730"/>
                  </a:cubicBezTo>
                  <a:cubicBezTo>
                    <a:pt x="3015971" y="204826"/>
                    <a:pt x="3012720" y="208890"/>
                    <a:pt x="3007843" y="210922"/>
                  </a:cubicBezTo>
                  <a:cubicBezTo>
                    <a:pt x="2996870" y="215392"/>
                    <a:pt x="2987929" y="221285"/>
                    <a:pt x="2981020" y="228600"/>
                  </a:cubicBezTo>
                  <a:cubicBezTo>
                    <a:pt x="2974112" y="235916"/>
                    <a:pt x="2963545" y="243231"/>
                    <a:pt x="2949322" y="250546"/>
                  </a:cubicBezTo>
                  <a:cubicBezTo>
                    <a:pt x="2941600" y="255016"/>
                    <a:pt x="2936926" y="259182"/>
                    <a:pt x="2935301" y="263043"/>
                  </a:cubicBezTo>
                  <a:cubicBezTo>
                    <a:pt x="2933675" y="266904"/>
                    <a:pt x="2932862" y="270968"/>
                    <a:pt x="2932862" y="275235"/>
                  </a:cubicBezTo>
                  <a:cubicBezTo>
                    <a:pt x="2932862" y="279502"/>
                    <a:pt x="2933268" y="282550"/>
                    <a:pt x="2934081" y="284379"/>
                  </a:cubicBezTo>
                  <a:cubicBezTo>
                    <a:pt x="2934894" y="286208"/>
                    <a:pt x="2938349" y="291288"/>
                    <a:pt x="2944444" y="299619"/>
                  </a:cubicBezTo>
                  <a:cubicBezTo>
                    <a:pt x="2950541" y="307950"/>
                    <a:pt x="2954706" y="313944"/>
                    <a:pt x="2956941" y="317602"/>
                  </a:cubicBezTo>
                  <a:cubicBezTo>
                    <a:pt x="2959176" y="321260"/>
                    <a:pt x="2961209" y="323088"/>
                    <a:pt x="2963037" y="323088"/>
                  </a:cubicBezTo>
                  <a:cubicBezTo>
                    <a:pt x="2964866" y="323088"/>
                    <a:pt x="2968524" y="321056"/>
                    <a:pt x="2974010" y="316992"/>
                  </a:cubicBezTo>
                  <a:cubicBezTo>
                    <a:pt x="2979497" y="312928"/>
                    <a:pt x="2984983" y="307645"/>
                    <a:pt x="2990469" y="301143"/>
                  </a:cubicBezTo>
                  <a:cubicBezTo>
                    <a:pt x="2995956" y="294640"/>
                    <a:pt x="3003169" y="286716"/>
                    <a:pt x="3012110" y="277368"/>
                  </a:cubicBezTo>
                  <a:cubicBezTo>
                    <a:pt x="3021051" y="268021"/>
                    <a:pt x="3027960" y="259893"/>
                    <a:pt x="3032836" y="252984"/>
                  </a:cubicBezTo>
                  <a:cubicBezTo>
                    <a:pt x="3036900" y="247295"/>
                    <a:pt x="3040965" y="244450"/>
                    <a:pt x="3045028" y="244450"/>
                  </a:cubicBezTo>
                  <a:cubicBezTo>
                    <a:pt x="3049092" y="244450"/>
                    <a:pt x="3056103" y="247295"/>
                    <a:pt x="3066060" y="252984"/>
                  </a:cubicBezTo>
                  <a:cubicBezTo>
                    <a:pt x="3076017" y="258674"/>
                    <a:pt x="3080995" y="262840"/>
                    <a:pt x="3080995" y="265481"/>
                  </a:cubicBezTo>
                  <a:cubicBezTo>
                    <a:pt x="3080995" y="268123"/>
                    <a:pt x="3078760" y="270256"/>
                    <a:pt x="3074289" y="271882"/>
                  </a:cubicBezTo>
                  <a:cubicBezTo>
                    <a:pt x="3069819" y="273508"/>
                    <a:pt x="3064841" y="277064"/>
                    <a:pt x="3059354" y="282550"/>
                  </a:cubicBezTo>
                  <a:cubicBezTo>
                    <a:pt x="3053868" y="288036"/>
                    <a:pt x="3047568" y="293320"/>
                    <a:pt x="3040457" y="298400"/>
                  </a:cubicBezTo>
                  <a:cubicBezTo>
                    <a:pt x="3033345" y="303480"/>
                    <a:pt x="3027553" y="308458"/>
                    <a:pt x="3023083" y="313335"/>
                  </a:cubicBezTo>
                  <a:cubicBezTo>
                    <a:pt x="3018612" y="318212"/>
                    <a:pt x="3016377" y="322479"/>
                    <a:pt x="3016377" y="326136"/>
                  </a:cubicBezTo>
                  <a:cubicBezTo>
                    <a:pt x="3016377" y="329794"/>
                    <a:pt x="3019222" y="334264"/>
                    <a:pt x="3024912" y="339548"/>
                  </a:cubicBezTo>
                  <a:cubicBezTo>
                    <a:pt x="3038729" y="351740"/>
                    <a:pt x="3049601" y="362306"/>
                    <a:pt x="3057525" y="371247"/>
                  </a:cubicBezTo>
                  <a:cubicBezTo>
                    <a:pt x="3065450" y="380188"/>
                    <a:pt x="3078353" y="389433"/>
                    <a:pt x="3096235" y="398984"/>
                  </a:cubicBezTo>
                  <a:cubicBezTo>
                    <a:pt x="3114117" y="408534"/>
                    <a:pt x="3130068" y="415443"/>
                    <a:pt x="3144089" y="419710"/>
                  </a:cubicBezTo>
                  <a:cubicBezTo>
                    <a:pt x="3158109" y="423977"/>
                    <a:pt x="3175686" y="429870"/>
                    <a:pt x="3196819" y="437388"/>
                  </a:cubicBezTo>
                  <a:cubicBezTo>
                    <a:pt x="3217952" y="444907"/>
                    <a:pt x="3229433" y="449580"/>
                    <a:pt x="3231261" y="451409"/>
                  </a:cubicBezTo>
                  <a:cubicBezTo>
                    <a:pt x="3233090" y="453238"/>
                    <a:pt x="3234004" y="454965"/>
                    <a:pt x="3234004" y="456591"/>
                  </a:cubicBezTo>
                  <a:cubicBezTo>
                    <a:pt x="3234004" y="464719"/>
                    <a:pt x="3214497" y="468783"/>
                    <a:pt x="3175483" y="468783"/>
                  </a:cubicBezTo>
                  <a:cubicBezTo>
                    <a:pt x="3161259" y="468783"/>
                    <a:pt x="3145917" y="467970"/>
                    <a:pt x="3129458" y="466344"/>
                  </a:cubicBezTo>
                  <a:cubicBezTo>
                    <a:pt x="3112999" y="464719"/>
                    <a:pt x="3101620" y="462179"/>
                    <a:pt x="3095320" y="458724"/>
                  </a:cubicBezTo>
                  <a:cubicBezTo>
                    <a:pt x="3089021" y="455270"/>
                    <a:pt x="3085059" y="449072"/>
                    <a:pt x="3083433" y="440132"/>
                  </a:cubicBezTo>
                  <a:cubicBezTo>
                    <a:pt x="3081808" y="431191"/>
                    <a:pt x="3076626" y="421539"/>
                    <a:pt x="3067889" y="411176"/>
                  </a:cubicBezTo>
                  <a:cubicBezTo>
                    <a:pt x="3059151" y="400812"/>
                    <a:pt x="3050515" y="393802"/>
                    <a:pt x="3041981" y="390144"/>
                  </a:cubicBezTo>
                  <a:cubicBezTo>
                    <a:pt x="3033446" y="386487"/>
                    <a:pt x="3023693" y="381000"/>
                    <a:pt x="3012720" y="373685"/>
                  </a:cubicBezTo>
                  <a:cubicBezTo>
                    <a:pt x="3001341" y="365964"/>
                    <a:pt x="2993009" y="362103"/>
                    <a:pt x="2987726" y="362103"/>
                  </a:cubicBezTo>
                  <a:cubicBezTo>
                    <a:pt x="2982443" y="362103"/>
                    <a:pt x="2980309" y="365354"/>
                    <a:pt x="2981325" y="371856"/>
                  </a:cubicBezTo>
                  <a:cubicBezTo>
                    <a:pt x="2982341" y="378359"/>
                    <a:pt x="2982849" y="386487"/>
                    <a:pt x="2982849" y="396240"/>
                  </a:cubicBezTo>
                  <a:cubicBezTo>
                    <a:pt x="2982849" y="405994"/>
                    <a:pt x="2980614" y="423977"/>
                    <a:pt x="2976144" y="450190"/>
                  </a:cubicBezTo>
                  <a:cubicBezTo>
                    <a:pt x="2971673" y="476403"/>
                    <a:pt x="2966695" y="496926"/>
                    <a:pt x="2961209" y="511760"/>
                  </a:cubicBezTo>
                  <a:cubicBezTo>
                    <a:pt x="2955722" y="526593"/>
                    <a:pt x="2952268" y="534924"/>
                    <a:pt x="2950845" y="536753"/>
                  </a:cubicBezTo>
                  <a:cubicBezTo>
                    <a:pt x="2949423" y="538582"/>
                    <a:pt x="2947493" y="539496"/>
                    <a:pt x="2945054" y="539496"/>
                  </a:cubicBezTo>
                  <a:cubicBezTo>
                    <a:pt x="2942616" y="539496"/>
                    <a:pt x="2939669" y="538582"/>
                    <a:pt x="2936215" y="536753"/>
                  </a:cubicBezTo>
                  <a:cubicBezTo>
                    <a:pt x="2932761" y="534924"/>
                    <a:pt x="2928595" y="533400"/>
                    <a:pt x="2923718" y="532181"/>
                  </a:cubicBezTo>
                  <a:cubicBezTo>
                    <a:pt x="2902585" y="527304"/>
                    <a:pt x="2880640" y="513690"/>
                    <a:pt x="2857881" y="491338"/>
                  </a:cubicBezTo>
                  <a:cubicBezTo>
                    <a:pt x="2854224" y="488087"/>
                    <a:pt x="2850973" y="486461"/>
                    <a:pt x="2848128" y="486461"/>
                  </a:cubicBezTo>
                  <a:cubicBezTo>
                    <a:pt x="2845283" y="486461"/>
                    <a:pt x="2840304" y="487274"/>
                    <a:pt x="2833193" y="488900"/>
                  </a:cubicBezTo>
                  <a:cubicBezTo>
                    <a:pt x="2826081" y="490525"/>
                    <a:pt x="2815006" y="491338"/>
                    <a:pt x="2799969" y="491338"/>
                  </a:cubicBezTo>
                  <a:cubicBezTo>
                    <a:pt x="2787777" y="491338"/>
                    <a:pt x="2781681" y="489916"/>
                    <a:pt x="2781681" y="487071"/>
                  </a:cubicBezTo>
                  <a:cubicBezTo>
                    <a:pt x="2781681" y="483413"/>
                    <a:pt x="2787168" y="478435"/>
                    <a:pt x="2798141" y="472136"/>
                  </a:cubicBezTo>
                  <a:cubicBezTo>
                    <a:pt x="2809114" y="465836"/>
                    <a:pt x="2818968" y="458826"/>
                    <a:pt x="2827706" y="451104"/>
                  </a:cubicBezTo>
                  <a:cubicBezTo>
                    <a:pt x="2836444" y="443383"/>
                    <a:pt x="2849042" y="432613"/>
                    <a:pt x="2865501" y="418796"/>
                  </a:cubicBezTo>
                  <a:cubicBezTo>
                    <a:pt x="2881961" y="404978"/>
                    <a:pt x="2892730" y="395529"/>
                    <a:pt x="2897810" y="390449"/>
                  </a:cubicBezTo>
                  <a:cubicBezTo>
                    <a:pt x="2902890" y="385369"/>
                    <a:pt x="2907970" y="379070"/>
                    <a:pt x="2913050" y="371552"/>
                  </a:cubicBezTo>
                  <a:cubicBezTo>
                    <a:pt x="2918130" y="364033"/>
                    <a:pt x="2921280" y="358852"/>
                    <a:pt x="2922499" y="356007"/>
                  </a:cubicBezTo>
                  <a:cubicBezTo>
                    <a:pt x="2923718" y="353162"/>
                    <a:pt x="2924328" y="350724"/>
                    <a:pt x="2924328" y="348692"/>
                  </a:cubicBezTo>
                  <a:cubicBezTo>
                    <a:pt x="2924328" y="346660"/>
                    <a:pt x="2923718" y="345644"/>
                    <a:pt x="2922499" y="345644"/>
                  </a:cubicBezTo>
                  <a:cubicBezTo>
                    <a:pt x="2919654" y="345644"/>
                    <a:pt x="2913050" y="349403"/>
                    <a:pt x="2902687" y="356921"/>
                  </a:cubicBezTo>
                  <a:cubicBezTo>
                    <a:pt x="2892324" y="364440"/>
                    <a:pt x="2881250" y="371958"/>
                    <a:pt x="2869464" y="379476"/>
                  </a:cubicBezTo>
                  <a:cubicBezTo>
                    <a:pt x="2857678" y="386995"/>
                    <a:pt x="2848941" y="396037"/>
                    <a:pt x="2843251" y="406604"/>
                  </a:cubicBezTo>
                  <a:cubicBezTo>
                    <a:pt x="2839187" y="413512"/>
                    <a:pt x="2832786" y="418389"/>
                    <a:pt x="2824049" y="421234"/>
                  </a:cubicBezTo>
                  <a:cubicBezTo>
                    <a:pt x="2815311" y="424079"/>
                    <a:pt x="2806878" y="425501"/>
                    <a:pt x="2798750" y="425501"/>
                  </a:cubicBezTo>
                  <a:cubicBezTo>
                    <a:pt x="2785745" y="425501"/>
                    <a:pt x="2779243" y="423469"/>
                    <a:pt x="2779243" y="419405"/>
                  </a:cubicBezTo>
                  <a:cubicBezTo>
                    <a:pt x="2779243" y="415341"/>
                    <a:pt x="2782697" y="411684"/>
                    <a:pt x="2789606" y="408432"/>
                  </a:cubicBezTo>
                  <a:cubicBezTo>
                    <a:pt x="2807081" y="400711"/>
                    <a:pt x="2819477" y="393192"/>
                    <a:pt x="2826792" y="385877"/>
                  </a:cubicBezTo>
                  <a:cubicBezTo>
                    <a:pt x="2834107" y="378562"/>
                    <a:pt x="2844674" y="369824"/>
                    <a:pt x="2858491" y="359664"/>
                  </a:cubicBezTo>
                  <a:cubicBezTo>
                    <a:pt x="2862555" y="356007"/>
                    <a:pt x="2869870" y="348387"/>
                    <a:pt x="2880436" y="336804"/>
                  </a:cubicBezTo>
                  <a:cubicBezTo>
                    <a:pt x="2891003" y="325222"/>
                    <a:pt x="2896286" y="316789"/>
                    <a:pt x="2896286" y="311506"/>
                  </a:cubicBezTo>
                  <a:cubicBezTo>
                    <a:pt x="2896286" y="305004"/>
                    <a:pt x="2894457" y="301752"/>
                    <a:pt x="2890800" y="301752"/>
                  </a:cubicBezTo>
                  <a:cubicBezTo>
                    <a:pt x="2888361" y="301752"/>
                    <a:pt x="2883586" y="305410"/>
                    <a:pt x="2876474" y="312725"/>
                  </a:cubicBezTo>
                  <a:cubicBezTo>
                    <a:pt x="2869362" y="320040"/>
                    <a:pt x="2864993" y="325222"/>
                    <a:pt x="2863368" y="328270"/>
                  </a:cubicBezTo>
                  <a:cubicBezTo>
                    <a:pt x="2861742" y="331318"/>
                    <a:pt x="2859507" y="333655"/>
                    <a:pt x="2856662" y="335280"/>
                  </a:cubicBezTo>
                  <a:cubicBezTo>
                    <a:pt x="2853817" y="336906"/>
                    <a:pt x="2849245" y="338430"/>
                    <a:pt x="2842946" y="339852"/>
                  </a:cubicBezTo>
                  <a:cubicBezTo>
                    <a:pt x="2836647" y="341275"/>
                    <a:pt x="2831364" y="343205"/>
                    <a:pt x="2827097" y="345644"/>
                  </a:cubicBezTo>
                  <a:cubicBezTo>
                    <a:pt x="2822829" y="348082"/>
                    <a:pt x="2817444" y="349301"/>
                    <a:pt x="2810942" y="349301"/>
                  </a:cubicBezTo>
                  <a:cubicBezTo>
                    <a:pt x="2804440" y="349301"/>
                    <a:pt x="2801189" y="347879"/>
                    <a:pt x="2801189" y="345034"/>
                  </a:cubicBezTo>
                  <a:cubicBezTo>
                    <a:pt x="2801189" y="342189"/>
                    <a:pt x="2812568" y="332029"/>
                    <a:pt x="2835326" y="314554"/>
                  </a:cubicBezTo>
                  <a:cubicBezTo>
                    <a:pt x="2851176" y="302768"/>
                    <a:pt x="2861742" y="292202"/>
                    <a:pt x="2867025" y="282855"/>
                  </a:cubicBezTo>
                  <a:cubicBezTo>
                    <a:pt x="2872308" y="273508"/>
                    <a:pt x="2874950" y="267208"/>
                    <a:pt x="2874950" y="263957"/>
                  </a:cubicBezTo>
                  <a:cubicBezTo>
                    <a:pt x="2874950" y="261519"/>
                    <a:pt x="2872613" y="257353"/>
                    <a:pt x="2867940" y="251460"/>
                  </a:cubicBezTo>
                  <a:cubicBezTo>
                    <a:pt x="2863266" y="245568"/>
                    <a:pt x="2860929" y="240284"/>
                    <a:pt x="2860929" y="235611"/>
                  </a:cubicBezTo>
                  <a:cubicBezTo>
                    <a:pt x="2860929" y="230937"/>
                    <a:pt x="2863774" y="228600"/>
                    <a:pt x="2869464" y="228600"/>
                  </a:cubicBezTo>
                  <a:cubicBezTo>
                    <a:pt x="2875153" y="228600"/>
                    <a:pt x="2883281" y="226365"/>
                    <a:pt x="2893848" y="221895"/>
                  </a:cubicBezTo>
                  <a:cubicBezTo>
                    <a:pt x="2926766" y="206858"/>
                    <a:pt x="2951760" y="196190"/>
                    <a:pt x="2968828" y="189891"/>
                  </a:cubicBezTo>
                  <a:cubicBezTo>
                    <a:pt x="2985897" y="183592"/>
                    <a:pt x="2997785" y="180442"/>
                    <a:pt x="3004490" y="180442"/>
                  </a:cubicBezTo>
                  <a:close/>
                  <a:moveTo>
                    <a:pt x="5769712" y="149962"/>
                  </a:moveTo>
                  <a:cubicBezTo>
                    <a:pt x="5799988" y="149962"/>
                    <a:pt x="5820715" y="151080"/>
                    <a:pt x="5831890" y="153315"/>
                  </a:cubicBezTo>
                  <a:cubicBezTo>
                    <a:pt x="5843066" y="155550"/>
                    <a:pt x="5856478" y="160020"/>
                    <a:pt x="5872124" y="166726"/>
                  </a:cubicBezTo>
                  <a:cubicBezTo>
                    <a:pt x="5887771" y="173432"/>
                    <a:pt x="5897524" y="178512"/>
                    <a:pt x="5901385" y="181966"/>
                  </a:cubicBezTo>
                  <a:cubicBezTo>
                    <a:pt x="5905246" y="185420"/>
                    <a:pt x="5907176" y="188976"/>
                    <a:pt x="5907176" y="192634"/>
                  </a:cubicBezTo>
                  <a:cubicBezTo>
                    <a:pt x="5907176" y="195885"/>
                    <a:pt x="5905550" y="199136"/>
                    <a:pt x="5902300" y="202388"/>
                  </a:cubicBezTo>
                  <a:cubicBezTo>
                    <a:pt x="5892952" y="211735"/>
                    <a:pt x="5886856" y="229007"/>
                    <a:pt x="5884012" y="254204"/>
                  </a:cubicBezTo>
                  <a:cubicBezTo>
                    <a:pt x="5875478" y="331826"/>
                    <a:pt x="5862269" y="391973"/>
                    <a:pt x="5844388" y="434645"/>
                  </a:cubicBezTo>
                  <a:cubicBezTo>
                    <a:pt x="5832602" y="463500"/>
                    <a:pt x="5825795" y="481178"/>
                    <a:pt x="5823966" y="487680"/>
                  </a:cubicBezTo>
                  <a:cubicBezTo>
                    <a:pt x="5822137" y="494183"/>
                    <a:pt x="5819190" y="497434"/>
                    <a:pt x="5815127" y="497434"/>
                  </a:cubicBezTo>
                  <a:cubicBezTo>
                    <a:pt x="5811062" y="497434"/>
                    <a:pt x="5798261" y="489204"/>
                    <a:pt x="5776722" y="472745"/>
                  </a:cubicBezTo>
                  <a:cubicBezTo>
                    <a:pt x="5755183" y="456286"/>
                    <a:pt x="5740146" y="442976"/>
                    <a:pt x="5731612" y="432816"/>
                  </a:cubicBezTo>
                  <a:cubicBezTo>
                    <a:pt x="5727954" y="428346"/>
                    <a:pt x="5724398" y="426111"/>
                    <a:pt x="5720944" y="426111"/>
                  </a:cubicBezTo>
                  <a:cubicBezTo>
                    <a:pt x="5717489" y="426111"/>
                    <a:pt x="5713730" y="426517"/>
                    <a:pt x="5709666" y="427330"/>
                  </a:cubicBezTo>
                  <a:cubicBezTo>
                    <a:pt x="5684876" y="432207"/>
                    <a:pt x="5665572" y="435052"/>
                    <a:pt x="5651754" y="435864"/>
                  </a:cubicBezTo>
                  <a:cubicBezTo>
                    <a:pt x="5637936" y="436677"/>
                    <a:pt x="5623916" y="439522"/>
                    <a:pt x="5609692" y="444399"/>
                  </a:cubicBezTo>
                  <a:cubicBezTo>
                    <a:pt x="5595468" y="449276"/>
                    <a:pt x="5585308" y="451612"/>
                    <a:pt x="5579212" y="451409"/>
                  </a:cubicBezTo>
                  <a:cubicBezTo>
                    <a:pt x="5573116" y="451206"/>
                    <a:pt x="5569458" y="451104"/>
                    <a:pt x="5568239" y="451104"/>
                  </a:cubicBezTo>
                  <a:cubicBezTo>
                    <a:pt x="5560924" y="451104"/>
                    <a:pt x="5555539" y="452120"/>
                    <a:pt x="5552085" y="454152"/>
                  </a:cubicBezTo>
                  <a:cubicBezTo>
                    <a:pt x="5548630" y="456184"/>
                    <a:pt x="5545481" y="457200"/>
                    <a:pt x="5542636" y="457200"/>
                  </a:cubicBezTo>
                  <a:cubicBezTo>
                    <a:pt x="5539791" y="457200"/>
                    <a:pt x="5535829" y="454051"/>
                    <a:pt x="5530749" y="447752"/>
                  </a:cubicBezTo>
                  <a:cubicBezTo>
                    <a:pt x="5525669" y="441452"/>
                    <a:pt x="5518150" y="425501"/>
                    <a:pt x="5508194" y="399898"/>
                  </a:cubicBezTo>
                  <a:cubicBezTo>
                    <a:pt x="5498237" y="374295"/>
                    <a:pt x="5493258" y="357023"/>
                    <a:pt x="5493258" y="348082"/>
                  </a:cubicBezTo>
                  <a:cubicBezTo>
                    <a:pt x="5493258" y="339141"/>
                    <a:pt x="5492141" y="331420"/>
                    <a:pt x="5489905" y="324917"/>
                  </a:cubicBezTo>
                  <a:cubicBezTo>
                    <a:pt x="5487670" y="318415"/>
                    <a:pt x="5485740" y="310388"/>
                    <a:pt x="5484114" y="300838"/>
                  </a:cubicBezTo>
                  <a:cubicBezTo>
                    <a:pt x="5482488" y="291288"/>
                    <a:pt x="5481676" y="282753"/>
                    <a:pt x="5481676" y="275235"/>
                  </a:cubicBezTo>
                  <a:cubicBezTo>
                    <a:pt x="5481676" y="267716"/>
                    <a:pt x="5480050" y="256032"/>
                    <a:pt x="5476799" y="240183"/>
                  </a:cubicBezTo>
                  <a:cubicBezTo>
                    <a:pt x="5473548" y="224333"/>
                    <a:pt x="5471922" y="213868"/>
                    <a:pt x="5471922" y="208788"/>
                  </a:cubicBezTo>
                  <a:cubicBezTo>
                    <a:pt x="5471922" y="203708"/>
                    <a:pt x="5472634" y="199949"/>
                    <a:pt x="5474056" y="197511"/>
                  </a:cubicBezTo>
                  <a:cubicBezTo>
                    <a:pt x="5475478" y="195072"/>
                    <a:pt x="5479440" y="192532"/>
                    <a:pt x="5485943" y="189891"/>
                  </a:cubicBezTo>
                  <a:cubicBezTo>
                    <a:pt x="5492446" y="187249"/>
                    <a:pt x="5521097" y="181661"/>
                    <a:pt x="5571897" y="173127"/>
                  </a:cubicBezTo>
                  <a:cubicBezTo>
                    <a:pt x="5622697" y="164592"/>
                    <a:pt x="5660797" y="158598"/>
                    <a:pt x="5686197" y="155144"/>
                  </a:cubicBezTo>
                  <a:cubicBezTo>
                    <a:pt x="5711596" y="151689"/>
                    <a:pt x="5739434" y="149962"/>
                    <a:pt x="5769712" y="149962"/>
                  </a:cubicBezTo>
                  <a:close/>
                  <a:moveTo>
                    <a:pt x="3032836" y="102413"/>
                  </a:moveTo>
                  <a:cubicBezTo>
                    <a:pt x="3056001" y="102413"/>
                    <a:pt x="3076118" y="107798"/>
                    <a:pt x="3093187" y="118568"/>
                  </a:cubicBezTo>
                  <a:cubicBezTo>
                    <a:pt x="3110256" y="129337"/>
                    <a:pt x="3124175" y="143764"/>
                    <a:pt x="3134944" y="161849"/>
                  </a:cubicBezTo>
                  <a:cubicBezTo>
                    <a:pt x="3145714" y="179934"/>
                    <a:pt x="3151099" y="190805"/>
                    <a:pt x="3151099" y="194463"/>
                  </a:cubicBezTo>
                  <a:cubicBezTo>
                    <a:pt x="3151099" y="198120"/>
                    <a:pt x="3149778" y="200660"/>
                    <a:pt x="3147136" y="202083"/>
                  </a:cubicBezTo>
                  <a:cubicBezTo>
                    <a:pt x="3144495" y="203505"/>
                    <a:pt x="3136469" y="205232"/>
                    <a:pt x="3123057" y="207264"/>
                  </a:cubicBezTo>
                  <a:cubicBezTo>
                    <a:pt x="3109646" y="209296"/>
                    <a:pt x="3099080" y="210312"/>
                    <a:pt x="3091358" y="210312"/>
                  </a:cubicBezTo>
                  <a:cubicBezTo>
                    <a:pt x="3083637" y="210312"/>
                    <a:pt x="3074391" y="209703"/>
                    <a:pt x="3063622" y="208484"/>
                  </a:cubicBezTo>
                  <a:cubicBezTo>
                    <a:pt x="3052852" y="207264"/>
                    <a:pt x="3047467" y="205436"/>
                    <a:pt x="3047467" y="202997"/>
                  </a:cubicBezTo>
                  <a:cubicBezTo>
                    <a:pt x="3047467" y="201372"/>
                    <a:pt x="3051633" y="199238"/>
                    <a:pt x="3059964" y="196596"/>
                  </a:cubicBezTo>
                  <a:cubicBezTo>
                    <a:pt x="3068295" y="193955"/>
                    <a:pt x="3075814" y="188976"/>
                    <a:pt x="3082519" y="181661"/>
                  </a:cubicBezTo>
                  <a:cubicBezTo>
                    <a:pt x="3089225" y="174346"/>
                    <a:pt x="3092577" y="166421"/>
                    <a:pt x="3092577" y="157887"/>
                  </a:cubicBezTo>
                  <a:cubicBezTo>
                    <a:pt x="3092577" y="134722"/>
                    <a:pt x="3078557" y="123140"/>
                    <a:pt x="3050515" y="123140"/>
                  </a:cubicBezTo>
                  <a:cubicBezTo>
                    <a:pt x="3028569" y="123140"/>
                    <a:pt x="3004592" y="130252"/>
                    <a:pt x="2978582" y="144476"/>
                  </a:cubicBezTo>
                  <a:cubicBezTo>
                    <a:pt x="2956636" y="156261"/>
                    <a:pt x="2938552" y="163475"/>
                    <a:pt x="2924328" y="166116"/>
                  </a:cubicBezTo>
                  <a:cubicBezTo>
                    <a:pt x="2910104" y="168758"/>
                    <a:pt x="2896794" y="171806"/>
                    <a:pt x="2884399" y="175260"/>
                  </a:cubicBezTo>
                  <a:cubicBezTo>
                    <a:pt x="2872004" y="178715"/>
                    <a:pt x="2863165" y="181458"/>
                    <a:pt x="2857881" y="183490"/>
                  </a:cubicBezTo>
                  <a:cubicBezTo>
                    <a:pt x="2852598" y="185522"/>
                    <a:pt x="2848433" y="186538"/>
                    <a:pt x="2845385" y="186538"/>
                  </a:cubicBezTo>
                  <a:cubicBezTo>
                    <a:pt x="2842336" y="186538"/>
                    <a:pt x="2839085" y="185420"/>
                    <a:pt x="2835631" y="183185"/>
                  </a:cubicBezTo>
                  <a:cubicBezTo>
                    <a:pt x="2832177" y="180950"/>
                    <a:pt x="2830449" y="178004"/>
                    <a:pt x="2830449" y="174346"/>
                  </a:cubicBezTo>
                  <a:cubicBezTo>
                    <a:pt x="2830449" y="170688"/>
                    <a:pt x="2833599" y="167031"/>
                    <a:pt x="2839898" y="163373"/>
                  </a:cubicBezTo>
                  <a:cubicBezTo>
                    <a:pt x="2846198" y="159716"/>
                    <a:pt x="2855849" y="155753"/>
                    <a:pt x="2868854" y="151486"/>
                  </a:cubicBezTo>
                  <a:cubicBezTo>
                    <a:pt x="2881859" y="147219"/>
                    <a:pt x="2891409" y="143866"/>
                    <a:pt x="2897506" y="141428"/>
                  </a:cubicBezTo>
                  <a:cubicBezTo>
                    <a:pt x="2954808" y="115418"/>
                    <a:pt x="2999918" y="102413"/>
                    <a:pt x="3032836" y="102413"/>
                  </a:cubicBezTo>
                  <a:close/>
                  <a:moveTo>
                    <a:pt x="2220011" y="98756"/>
                  </a:moveTo>
                  <a:cubicBezTo>
                    <a:pt x="2225701" y="98756"/>
                    <a:pt x="2229968" y="100483"/>
                    <a:pt x="2232813" y="103937"/>
                  </a:cubicBezTo>
                  <a:cubicBezTo>
                    <a:pt x="2235658" y="107392"/>
                    <a:pt x="2239112" y="112370"/>
                    <a:pt x="2243176" y="118872"/>
                  </a:cubicBezTo>
                  <a:cubicBezTo>
                    <a:pt x="2247240" y="125375"/>
                    <a:pt x="2249272" y="131064"/>
                    <a:pt x="2249272" y="135941"/>
                  </a:cubicBezTo>
                  <a:cubicBezTo>
                    <a:pt x="2249272" y="140818"/>
                    <a:pt x="2248764" y="145492"/>
                    <a:pt x="2247748" y="149962"/>
                  </a:cubicBezTo>
                  <a:cubicBezTo>
                    <a:pt x="2246732" y="154432"/>
                    <a:pt x="2244497" y="156668"/>
                    <a:pt x="2241043" y="156668"/>
                  </a:cubicBezTo>
                  <a:cubicBezTo>
                    <a:pt x="2237588" y="156668"/>
                    <a:pt x="2234032" y="156261"/>
                    <a:pt x="2230375" y="155448"/>
                  </a:cubicBezTo>
                  <a:cubicBezTo>
                    <a:pt x="2192579" y="148133"/>
                    <a:pt x="2161693" y="144476"/>
                    <a:pt x="2137715" y="144476"/>
                  </a:cubicBezTo>
                  <a:cubicBezTo>
                    <a:pt x="2116583" y="144476"/>
                    <a:pt x="2106016" y="146914"/>
                    <a:pt x="2106016" y="151791"/>
                  </a:cubicBezTo>
                  <a:cubicBezTo>
                    <a:pt x="2106016" y="153010"/>
                    <a:pt x="2106626" y="154737"/>
                    <a:pt x="2107845" y="156972"/>
                  </a:cubicBezTo>
                  <a:cubicBezTo>
                    <a:pt x="2109064" y="159208"/>
                    <a:pt x="2109674" y="161341"/>
                    <a:pt x="2109674" y="163373"/>
                  </a:cubicBezTo>
                  <a:cubicBezTo>
                    <a:pt x="2109674" y="167844"/>
                    <a:pt x="2108353" y="171400"/>
                    <a:pt x="2105711" y="174041"/>
                  </a:cubicBezTo>
                  <a:cubicBezTo>
                    <a:pt x="2103070" y="176683"/>
                    <a:pt x="2099412" y="180950"/>
                    <a:pt x="2094739" y="186843"/>
                  </a:cubicBezTo>
                  <a:cubicBezTo>
                    <a:pt x="2090065" y="192736"/>
                    <a:pt x="2087728" y="197511"/>
                    <a:pt x="2087728" y="201168"/>
                  </a:cubicBezTo>
                  <a:cubicBezTo>
                    <a:pt x="2087728" y="204826"/>
                    <a:pt x="2091386" y="210312"/>
                    <a:pt x="2098701" y="217628"/>
                  </a:cubicBezTo>
                  <a:cubicBezTo>
                    <a:pt x="2106016" y="224943"/>
                    <a:pt x="2109674" y="234290"/>
                    <a:pt x="2109674" y="245669"/>
                  </a:cubicBezTo>
                  <a:cubicBezTo>
                    <a:pt x="2109674" y="249327"/>
                    <a:pt x="2109166" y="252476"/>
                    <a:pt x="2108150" y="255118"/>
                  </a:cubicBezTo>
                  <a:cubicBezTo>
                    <a:pt x="2107134" y="257760"/>
                    <a:pt x="2106626" y="259284"/>
                    <a:pt x="2106626" y="259690"/>
                  </a:cubicBezTo>
                  <a:cubicBezTo>
                    <a:pt x="2106626" y="261722"/>
                    <a:pt x="2109572" y="262738"/>
                    <a:pt x="2115465" y="262738"/>
                  </a:cubicBezTo>
                  <a:cubicBezTo>
                    <a:pt x="2121358" y="262738"/>
                    <a:pt x="2125422" y="260909"/>
                    <a:pt x="2127657" y="257252"/>
                  </a:cubicBezTo>
                  <a:cubicBezTo>
                    <a:pt x="2129892" y="253594"/>
                    <a:pt x="2132229" y="246888"/>
                    <a:pt x="2134667" y="237135"/>
                  </a:cubicBezTo>
                  <a:cubicBezTo>
                    <a:pt x="2137106" y="227381"/>
                    <a:pt x="2139747" y="213970"/>
                    <a:pt x="2142592" y="196901"/>
                  </a:cubicBezTo>
                  <a:cubicBezTo>
                    <a:pt x="2143811" y="187554"/>
                    <a:pt x="2147164" y="182880"/>
                    <a:pt x="2152651" y="182880"/>
                  </a:cubicBezTo>
                  <a:cubicBezTo>
                    <a:pt x="2158137" y="182880"/>
                    <a:pt x="2165960" y="186132"/>
                    <a:pt x="2176120" y="192634"/>
                  </a:cubicBezTo>
                  <a:cubicBezTo>
                    <a:pt x="2186280" y="199136"/>
                    <a:pt x="2191360" y="205232"/>
                    <a:pt x="2191360" y="210922"/>
                  </a:cubicBezTo>
                  <a:cubicBezTo>
                    <a:pt x="2191360" y="212954"/>
                    <a:pt x="2188617" y="221895"/>
                    <a:pt x="2183131" y="237744"/>
                  </a:cubicBezTo>
                  <a:cubicBezTo>
                    <a:pt x="2177644" y="253594"/>
                    <a:pt x="2172971" y="264872"/>
                    <a:pt x="2169110" y="271577"/>
                  </a:cubicBezTo>
                  <a:cubicBezTo>
                    <a:pt x="2165249" y="278283"/>
                    <a:pt x="2162099" y="285192"/>
                    <a:pt x="2159661" y="292304"/>
                  </a:cubicBezTo>
                  <a:cubicBezTo>
                    <a:pt x="2157222" y="299416"/>
                    <a:pt x="2153768" y="302972"/>
                    <a:pt x="2149298" y="302972"/>
                  </a:cubicBezTo>
                  <a:cubicBezTo>
                    <a:pt x="2128571" y="302972"/>
                    <a:pt x="2112112" y="303581"/>
                    <a:pt x="2099920" y="304800"/>
                  </a:cubicBezTo>
                  <a:cubicBezTo>
                    <a:pt x="2087728" y="306020"/>
                    <a:pt x="2080921" y="307442"/>
                    <a:pt x="2079498" y="309068"/>
                  </a:cubicBezTo>
                  <a:cubicBezTo>
                    <a:pt x="2078076" y="310693"/>
                    <a:pt x="2077365" y="313741"/>
                    <a:pt x="2077365" y="318212"/>
                  </a:cubicBezTo>
                  <a:cubicBezTo>
                    <a:pt x="2077365" y="322682"/>
                    <a:pt x="2077873" y="326035"/>
                    <a:pt x="2078889" y="328270"/>
                  </a:cubicBezTo>
                  <a:cubicBezTo>
                    <a:pt x="2079905" y="330505"/>
                    <a:pt x="2082242" y="331216"/>
                    <a:pt x="2085899" y="330404"/>
                  </a:cubicBezTo>
                  <a:cubicBezTo>
                    <a:pt x="2098498" y="327965"/>
                    <a:pt x="2110893" y="326746"/>
                    <a:pt x="2123085" y="326746"/>
                  </a:cubicBezTo>
                  <a:cubicBezTo>
                    <a:pt x="2127555" y="326746"/>
                    <a:pt x="2135074" y="327559"/>
                    <a:pt x="2145640" y="329184"/>
                  </a:cubicBezTo>
                  <a:cubicBezTo>
                    <a:pt x="2156206" y="330810"/>
                    <a:pt x="2167891" y="331826"/>
                    <a:pt x="2180692" y="332232"/>
                  </a:cubicBezTo>
                  <a:cubicBezTo>
                    <a:pt x="2193494" y="332639"/>
                    <a:pt x="2207921" y="336500"/>
                    <a:pt x="2223974" y="343815"/>
                  </a:cubicBezTo>
                  <a:cubicBezTo>
                    <a:pt x="2240026" y="351130"/>
                    <a:pt x="2248053" y="357836"/>
                    <a:pt x="2248053" y="363932"/>
                  </a:cubicBezTo>
                  <a:cubicBezTo>
                    <a:pt x="2248053" y="366776"/>
                    <a:pt x="2246732" y="369316"/>
                    <a:pt x="2244091" y="371552"/>
                  </a:cubicBezTo>
                  <a:cubicBezTo>
                    <a:pt x="2241449" y="373787"/>
                    <a:pt x="2239620" y="376835"/>
                    <a:pt x="2238604" y="380696"/>
                  </a:cubicBezTo>
                  <a:cubicBezTo>
                    <a:pt x="2237588" y="384556"/>
                    <a:pt x="2234032" y="405892"/>
                    <a:pt x="2227936" y="444704"/>
                  </a:cubicBezTo>
                  <a:cubicBezTo>
                    <a:pt x="2221840" y="483515"/>
                    <a:pt x="2217167" y="506578"/>
                    <a:pt x="2213915" y="513893"/>
                  </a:cubicBezTo>
                  <a:cubicBezTo>
                    <a:pt x="2208226" y="526492"/>
                    <a:pt x="2204771" y="537261"/>
                    <a:pt x="2203552" y="546202"/>
                  </a:cubicBezTo>
                  <a:cubicBezTo>
                    <a:pt x="2201926" y="557988"/>
                    <a:pt x="2196440" y="563880"/>
                    <a:pt x="2187093" y="563880"/>
                  </a:cubicBezTo>
                  <a:cubicBezTo>
                    <a:pt x="2180997" y="563880"/>
                    <a:pt x="2167078" y="560020"/>
                    <a:pt x="2145335" y="552298"/>
                  </a:cubicBezTo>
                  <a:cubicBezTo>
                    <a:pt x="2123593" y="544576"/>
                    <a:pt x="2106727" y="535026"/>
                    <a:pt x="2094739" y="523647"/>
                  </a:cubicBezTo>
                  <a:cubicBezTo>
                    <a:pt x="2082750" y="512268"/>
                    <a:pt x="2076755" y="505664"/>
                    <a:pt x="2076755" y="503835"/>
                  </a:cubicBezTo>
                  <a:cubicBezTo>
                    <a:pt x="2076755" y="502006"/>
                    <a:pt x="2077670" y="501092"/>
                    <a:pt x="2079498" y="501092"/>
                  </a:cubicBezTo>
                  <a:cubicBezTo>
                    <a:pt x="2081327" y="501092"/>
                    <a:pt x="2085188" y="502311"/>
                    <a:pt x="2091081" y="504749"/>
                  </a:cubicBezTo>
                  <a:cubicBezTo>
                    <a:pt x="2096974" y="507188"/>
                    <a:pt x="2106118" y="509321"/>
                    <a:pt x="2118513" y="511150"/>
                  </a:cubicBezTo>
                  <a:cubicBezTo>
                    <a:pt x="2130908" y="512979"/>
                    <a:pt x="2139849" y="513893"/>
                    <a:pt x="2145335" y="513893"/>
                  </a:cubicBezTo>
                  <a:cubicBezTo>
                    <a:pt x="2150822" y="513893"/>
                    <a:pt x="2155800" y="511252"/>
                    <a:pt x="2160271" y="505968"/>
                  </a:cubicBezTo>
                  <a:cubicBezTo>
                    <a:pt x="2164741" y="500685"/>
                    <a:pt x="2169618" y="487274"/>
                    <a:pt x="2174901" y="465735"/>
                  </a:cubicBezTo>
                  <a:cubicBezTo>
                    <a:pt x="2180184" y="444196"/>
                    <a:pt x="2182826" y="424079"/>
                    <a:pt x="2182826" y="405384"/>
                  </a:cubicBezTo>
                  <a:cubicBezTo>
                    <a:pt x="2182826" y="386690"/>
                    <a:pt x="2176628" y="373076"/>
                    <a:pt x="2164233" y="364541"/>
                  </a:cubicBezTo>
                  <a:cubicBezTo>
                    <a:pt x="2151838" y="356007"/>
                    <a:pt x="2134058" y="351740"/>
                    <a:pt x="2110893" y="351740"/>
                  </a:cubicBezTo>
                  <a:cubicBezTo>
                    <a:pt x="2103171" y="351740"/>
                    <a:pt x="2095653" y="352146"/>
                    <a:pt x="2088338" y="352959"/>
                  </a:cubicBezTo>
                  <a:cubicBezTo>
                    <a:pt x="2081022" y="353772"/>
                    <a:pt x="2076349" y="354991"/>
                    <a:pt x="2074317" y="356616"/>
                  </a:cubicBezTo>
                  <a:cubicBezTo>
                    <a:pt x="2072285" y="358242"/>
                    <a:pt x="2070050" y="362712"/>
                    <a:pt x="2067611" y="370028"/>
                  </a:cubicBezTo>
                  <a:cubicBezTo>
                    <a:pt x="2065173" y="377343"/>
                    <a:pt x="2063954" y="383439"/>
                    <a:pt x="2063954" y="388316"/>
                  </a:cubicBezTo>
                  <a:cubicBezTo>
                    <a:pt x="2063954" y="393192"/>
                    <a:pt x="2065274" y="395631"/>
                    <a:pt x="2067916" y="395631"/>
                  </a:cubicBezTo>
                  <a:cubicBezTo>
                    <a:pt x="2070558" y="395631"/>
                    <a:pt x="2074114" y="393396"/>
                    <a:pt x="2078584" y="388925"/>
                  </a:cubicBezTo>
                  <a:cubicBezTo>
                    <a:pt x="2083054" y="384455"/>
                    <a:pt x="2092605" y="382220"/>
                    <a:pt x="2107235" y="382220"/>
                  </a:cubicBezTo>
                  <a:cubicBezTo>
                    <a:pt x="2112519" y="382220"/>
                    <a:pt x="2117192" y="383744"/>
                    <a:pt x="2121256" y="386792"/>
                  </a:cubicBezTo>
                  <a:cubicBezTo>
                    <a:pt x="2125320" y="389840"/>
                    <a:pt x="2131111" y="396037"/>
                    <a:pt x="2138630" y="405384"/>
                  </a:cubicBezTo>
                  <a:cubicBezTo>
                    <a:pt x="2146148" y="414732"/>
                    <a:pt x="2151533" y="423672"/>
                    <a:pt x="2154784" y="432207"/>
                  </a:cubicBezTo>
                  <a:cubicBezTo>
                    <a:pt x="2158035" y="440741"/>
                    <a:pt x="2159661" y="447853"/>
                    <a:pt x="2159661" y="453543"/>
                  </a:cubicBezTo>
                  <a:cubicBezTo>
                    <a:pt x="2159661" y="459232"/>
                    <a:pt x="2158747" y="462484"/>
                    <a:pt x="2156918" y="463296"/>
                  </a:cubicBezTo>
                  <a:cubicBezTo>
                    <a:pt x="2155089" y="464109"/>
                    <a:pt x="2150517" y="464516"/>
                    <a:pt x="2143202" y="464516"/>
                  </a:cubicBezTo>
                  <a:cubicBezTo>
                    <a:pt x="2135887" y="464516"/>
                    <a:pt x="2126235" y="462788"/>
                    <a:pt x="2114246" y="459334"/>
                  </a:cubicBezTo>
                  <a:cubicBezTo>
                    <a:pt x="2102257" y="455880"/>
                    <a:pt x="2096263" y="451917"/>
                    <a:pt x="2096263" y="447447"/>
                  </a:cubicBezTo>
                  <a:cubicBezTo>
                    <a:pt x="2096263" y="442976"/>
                    <a:pt x="2099514" y="439522"/>
                    <a:pt x="2106016" y="437084"/>
                  </a:cubicBezTo>
                  <a:cubicBezTo>
                    <a:pt x="2119834" y="431394"/>
                    <a:pt x="2126742" y="423469"/>
                    <a:pt x="2126742" y="413309"/>
                  </a:cubicBezTo>
                  <a:cubicBezTo>
                    <a:pt x="2126742" y="408432"/>
                    <a:pt x="2125320" y="403962"/>
                    <a:pt x="2122475" y="399898"/>
                  </a:cubicBezTo>
                  <a:cubicBezTo>
                    <a:pt x="2119630" y="395834"/>
                    <a:pt x="2116176" y="393802"/>
                    <a:pt x="2112112" y="393802"/>
                  </a:cubicBezTo>
                  <a:cubicBezTo>
                    <a:pt x="2108048" y="393802"/>
                    <a:pt x="2103679" y="394920"/>
                    <a:pt x="2099006" y="397155"/>
                  </a:cubicBezTo>
                  <a:cubicBezTo>
                    <a:pt x="2094332" y="399390"/>
                    <a:pt x="2090878" y="402336"/>
                    <a:pt x="2088643" y="405994"/>
                  </a:cubicBezTo>
                  <a:cubicBezTo>
                    <a:pt x="2086407" y="409652"/>
                    <a:pt x="2084071" y="415341"/>
                    <a:pt x="2081632" y="423063"/>
                  </a:cubicBezTo>
                  <a:cubicBezTo>
                    <a:pt x="2079194" y="430784"/>
                    <a:pt x="2077263" y="435356"/>
                    <a:pt x="2075841" y="436779"/>
                  </a:cubicBezTo>
                  <a:cubicBezTo>
                    <a:pt x="2074418" y="438201"/>
                    <a:pt x="2071675" y="439319"/>
                    <a:pt x="2067611" y="440132"/>
                  </a:cubicBezTo>
                  <a:cubicBezTo>
                    <a:pt x="2041602" y="444196"/>
                    <a:pt x="2019453" y="450698"/>
                    <a:pt x="2001165" y="459639"/>
                  </a:cubicBezTo>
                  <a:cubicBezTo>
                    <a:pt x="1995475" y="462484"/>
                    <a:pt x="1990802" y="463906"/>
                    <a:pt x="1987144" y="463906"/>
                  </a:cubicBezTo>
                  <a:cubicBezTo>
                    <a:pt x="1984706" y="463906"/>
                    <a:pt x="1981658" y="462077"/>
                    <a:pt x="1978000" y="458420"/>
                  </a:cubicBezTo>
                  <a:lnTo>
                    <a:pt x="1967027" y="446837"/>
                  </a:lnTo>
                  <a:cubicBezTo>
                    <a:pt x="1963370" y="443180"/>
                    <a:pt x="1961541" y="440335"/>
                    <a:pt x="1961541" y="438303"/>
                  </a:cubicBezTo>
                  <a:cubicBezTo>
                    <a:pt x="1961541" y="433832"/>
                    <a:pt x="1964081" y="430886"/>
                    <a:pt x="1969161" y="429464"/>
                  </a:cubicBezTo>
                  <a:cubicBezTo>
                    <a:pt x="1974241" y="428041"/>
                    <a:pt x="1982572" y="425095"/>
                    <a:pt x="1994155" y="420624"/>
                  </a:cubicBezTo>
                  <a:cubicBezTo>
                    <a:pt x="2005737" y="416154"/>
                    <a:pt x="2013560" y="409245"/>
                    <a:pt x="2017624" y="399898"/>
                  </a:cubicBezTo>
                  <a:cubicBezTo>
                    <a:pt x="2021688" y="390551"/>
                    <a:pt x="2023720" y="383642"/>
                    <a:pt x="2023720" y="379172"/>
                  </a:cubicBezTo>
                  <a:cubicBezTo>
                    <a:pt x="2023720" y="374701"/>
                    <a:pt x="2022094" y="372466"/>
                    <a:pt x="2018843" y="372466"/>
                  </a:cubicBezTo>
                  <a:cubicBezTo>
                    <a:pt x="2017624" y="372466"/>
                    <a:pt x="2007871" y="375920"/>
                    <a:pt x="1989583" y="382829"/>
                  </a:cubicBezTo>
                  <a:cubicBezTo>
                    <a:pt x="1971295" y="389738"/>
                    <a:pt x="1959814" y="394615"/>
                    <a:pt x="1955140" y="397460"/>
                  </a:cubicBezTo>
                  <a:cubicBezTo>
                    <a:pt x="1950466" y="400304"/>
                    <a:pt x="1947317" y="404267"/>
                    <a:pt x="1945691" y="409347"/>
                  </a:cubicBezTo>
                  <a:cubicBezTo>
                    <a:pt x="1944066" y="414427"/>
                    <a:pt x="1943253" y="423876"/>
                    <a:pt x="1943253" y="437693"/>
                  </a:cubicBezTo>
                  <a:cubicBezTo>
                    <a:pt x="1943253" y="451511"/>
                    <a:pt x="1944879" y="463093"/>
                    <a:pt x="1948130" y="472440"/>
                  </a:cubicBezTo>
                  <a:cubicBezTo>
                    <a:pt x="1951381" y="481788"/>
                    <a:pt x="1953006" y="488087"/>
                    <a:pt x="1953006" y="491338"/>
                  </a:cubicBezTo>
                  <a:cubicBezTo>
                    <a:pt x="1953006" y="494589"/>
                    <a:pt x="1951076" y="497434"/>
                    <a:pt x="1947215" y="499872"/>
                  </a:cubicBezTo>
                  <a:cubicBezTo>
                    <a:pt x="1943355" y="502311"/>
                    <a:pt x="1939392" y="503530"/>
                    <a:pt x="1935328" y="503530"/>
                  </a:cubicBezTo>
                  <a:cubicBezTo>
                    <a:pt x="1931264" y="503530"/>
                    <a:pt x="1928521" y="501701"/>
                    <a:pt x="1927099" y="498044"/>
                  </a:cubicBezTo>
                  <a:cubicBezTo>
                    <a:pt x="1925676" y="494386"/>
                    <a:pt x="1921917" y="487172"/>
                    <a:pt x="1915821" y="476403"/>
                  </a:cubicBezTo>
                  <a:cubicBezTo>
                    <a:pt x="1909725" y="465633"/>
                    <a:pt x="1904238" y="450800"/>
                    <a:pt x="1899362" y="431902"/>
                  </a:cubicBezTo>
                  <a:cubicBezTo>
                    <a:pt x="1894485" y="413004"/>
                    <a:pt x="1892046" y="399796"/>
                    <a:pt x="1892046" y="392278"/>
                  </a:cubicBezTo>
                  <a:cubicBezTo>
                    <a:pt x="1892046" y="384760"/>
                    <a:pt x="1893774" y="379578"/>
                    <a:pt x="1897228" y="376733"/>
                  </a:cubicBezTo>
                  <a:cubicBezTo>
                    <a:pt x="1900683" y="373888"/>
                    <a:pt x="1910131" y="371044"/>
                    <a:pt x="1925575" y="368199"/>
                  </a:cubicBezTo>
                  <a:cubicBezTo>
                    <a:pt x="1941018" y="365354"/>
                    <a:pt x="1954937" y="361696"/>
                    <a:pt x="1967332" y="357226"/>
                  </a:cubicBezTo>
                  <a:cubicBezTo>
                    <a:pt x="1979727" y="352756"/>
                    <a:pt x="1997507" y="347879"/>
                    <a:pt x="2020672" y="342596"/>
                  </a:cubicBezTo>
                  <a:cubicBezTo>
                    <a:pt x="2025955" y="341376"/>
                    <a:pt x="2028597" y="337922"/>
                    <a:pt x="2028597" y="332232"/>
                  </a:cubicBezTo>
                  <a:cubicBezTo>
                    <a:pt x="2028597" y="322885"/>
                    <a:pt x="2026768" y="318212"/>
                    <a:pt x="2023110" y="318212"/>
                  </a:cubicBezTo>
                  <a:cubicBezTo>
                    <a:pt x="2019453" y="318212"/>
                    <a:pt x="2014068" y="319126"/>
                    <a:pt x="2006956" y="320955"/>
                  </a:cubicBezTo>
                  <a:cubicBezTo>
                    <a:pt x="1999844" y="322784"/>
                    <a:pt x="1995882" y="324104"/>
                    <a:pt x="1995069" y="324917"/>
                  </a:cubicBezTo>
                  <a:cubicBezTo>
                    <a:pt x="1991005" y="327356"/>
                    <a:pt x="1987754" y="328575"/>
                    <a:pt x="1985315" y="328575"/>
                  </a:cubicBezTo>
                  <a:cubicBezTo>
                    <a:pt x="1978813" y="328575"/>
                    <a:pt x="1967332" y="317094"/>
                    <a:pt x="1950873" y="294132"/>
                  </a:cubicBezTo>
                  <a:cubicBezTo>
                    <a:pt x="1934414" y="271171"/>
                    <a:pt x="1926184" y="250140"/>
                    <a:pt x="1926184" y="231039"/>
                  </a:cubicBezTo>
                  <a:cubicBezTo>
                    <a:pt x="1926184" y="219253"/>
                    <a:pt x="1931467" y="213360"/>
                    <a:pt x="1942034" y="213360"/>
                  </a:cubicBezTo>
                  <a:cubicBezTo>
                    <a:pt x="1948536" y="213360"/>
                    <a:pt x="1955547" y="214884"/>
                    <a:pt x="1963065" y="217932"/>
                  </a:cubicBezTo>
                  <a:cubicBezTo>
                    <a:pt x="1970583" y="220980"/>
                    <a:pt x="1974342" y="225146"/>
                    <a:pt x="1974342" y="230429"/>
                  </a:cubicBezTo>
                  <a:cubicBezTo>
                    <a:pt x="1974342" y="232868"/>
                    <a:pt x="1973123" y="236017"/>
                    <a:pt x="1970685" y="239878"/>
                  </a:cubicBezTo>
                  <a:cubicBezTo>
                    <a:pt x="1968246" y="243739"/>
                    <a:pt x="1967027" y="249733"/>
                    <a:pt x="1967027" y="257861"/>
                  </a:cubicBezTo>
                  <a:cubicBezTo>
                    <a:pt x="1967027" y="265989"/>
                    <a:pt x="1968653" y="272796"/>
                    <a:pt x="1971904" y="278283"/>
                  </a:cubicBezTo>
                  <a:cubicBezTo>
                    <a:pt x="1975155" y="283769"/>
                    <a:pt x="1980845" y="286512"/>
                    <a:pt x="1988973" y="286512"/>
                  </a:cubicBezTo>
                  <a:cubicBezTo>
                    <a:pt x="1997101" y="286512"/>
                    <a:pt x="2014779" y="283160"/>
                    <a:pt x="2042008" y="276454"/>
                  </a:cubicBezTo>
                  <a:cubicBezTo>
                    <a:pt x="2069237" y="269748"/>
                    <a:pt x="2082851" y="265075"/>
                    <a:pt x="2082851" y="262433"/>
                  </a:cubicBezTo>
                  <a:cubicBezTo>
                    <a:pt x="2082851" y="259792"/>
                    <a:pt x="2080108" y="255728"/>
                    <a:pt x="2074622" y="250241"/>
                  </a:cubicBezTo>
                  <a:cubicBezTo>
                    <a:pt x="2069135" y="244755"/>
                    <a:pt x="2064665" y="242012"/>
                    <a:pt x="2061210" y="242012"/>
                  </a:cubicBezTo>
                  <a:cubicBezTo>
                    <a:pt x="2057756" y="242012"/>
                    <a:pt x="2053794" y="244552"/>
                    <a:pt x="2049323" y="249632"/>
                  </a:cubicBezTo>
                  <a:cubicBezTo>
                    <a:pt x="2044853" y="254712"/>
                    <a:pt x="2039367" y="258776"/>
                    <a:pt x="2032864" y="261824"/>
                  </a:cubicBezTo>
                  <a:cubicBezTo>
                    <a:pt x="2026362" y="264872"/>
                    <a:pt x="2019555" y="266396"/>
                    <a:pt x="2012443" y="266396"/>
                  </a:cubicBezTo>
                  <a:cubicBezTo>
                    <a:pt x="2005330" y="266396"/>
                    <a:pt x="1998930" y="265583"/>
                    <a:pt x="1993240" y="263957"/>
                  </a:cubicBezTo>
                  <a:cubicBezTo>
                    <a:pt x="1987550" y="262332"/>
                    <a:pt x="1984706" y="259487"/>
                    <a:pt x="1984706" y="255423"/>
                  </a:cubicBezTo>
                  <a:cubicBezTo>
                    <a:pt x="1984706" y="251359"/>
                    <a:pt x="1987957" y="247904"/>
                    <a:pt x="1994459" y="245060"/>
                  </a:cubicBezTo>
                  <a:cubicBezTo>
                    <a:pt x="2000962" y="242215"/>
                    <a:pt x="2007464" y="237744"/>
                    <a:pt x="2013967" y="231648"/>
                  </a:cubicBezTo>
                  <a:cubicBezTo>
                    <a:pt x="2020469" y="225552"/>
                    <a:pt x="2023720" y="221387"/>
                    <a:pt x="2023720" y="219152"/>
                  </a:cubicBezTo>
                  <a:cubicBezTo>
                    <a:pt x="2023720" y="216916"/>
                    <a:pt x="2022603" y="215088"/>
                    <a:pt x="2020367" y="213665"/>
                  </a:cubicBezTo>
                  <a:cubicBezTo>
                    <a:pt x="2018132" y="212243"/>
                    <a:pt x="2013052" y="209500"/>
                    <a:pt x="2005127" y="205436"/>
                  </a:cubicBezTo>
                  <a:cubicBezTo>
                    <a:pt x="1997202" y="201372"/>
                    <a:pt x="1992326" y="198324"/>
                    <a:pt x="1990497" y="196292"/>
                  </a:cubicBezTo>
                  <a:cubicBezTo>
                    <a:pt x="1988668" y="194260"/>
                    <a:pt x="1987754" y="191516"/>
                    <a:pt x="1987754" y="188062"/>
                  </a:cubicBezTo>
                  <a:cubicBezTo>
                    <a:pt x="1987754" y="184608"/>
                    <a:pt x="1991310" y="182880"/>
                    <a:pt x="1998422" y="182880"/>
                  </a:cubicBezTo>
                  <a:cubicBezTo>
                    <a:pt x="2005534" y="182880"/>
                    <a:pt x="2013763" y="183693"/>
                    <a:pt x="2023110" y="185319"/>
                  </a:cubicBezTo>
                  <a:lnTo>
                    <a:pt x="2045056" y="188976"/>
                  </a:lnTo>
                  <a:cubicBezTo>
                    <a:pt x="2048714" y="188976"/>
                    <a:pt x="2052066" y="186538"/>
                    <a:pt x="2055114" y="181661"/>
                  </a:cubicBezTo>
                  <a:cubicBezTo>
                    <a:pt x="2058162" y="176784"/>
                    <a:pt x="2059687" y="171908"/>
                    <a:pt x="2059687" y="167031"/>
                  </a:cubicBezTo>
                  <a:cubicBezTo>
                    <a:pt x="2059687" y="162154"/>
                    <a:pt x="2058264" y="159716"/>
                    <a:pt x="2055419" y="159716"/>
                  </a:cubicBezTo>
                  <a:cubicBezTo>
                    <a:pt x="2052575" y="159716"/>
                    <a:pt x="2049933" y="159919"/>
                    <a:pt x="2047494" y="160325"/>
                  </a:cubicBezTo>
                  <a:cubicBezTo>
                    <a:pt x="2024330" y="164389"/>
                    <a:pt x="2004111" y="166624"/>
                    <a:pt x="1986839" y="167031"/>
                  </a:cubicBezTo>
                  <a:cubicBezTo>
                    <a:pt x="1969567" y="167437"/>
                    <a:pt x="1952397" y="170180"/>
                    <a:pt x="1935328" y="175260"/>
                  </a:cubicBezTo>
                  <a:cubicBezTo>
                    <a:pt x="1918259" y="180340"/>
                    <a:pt x="1906169" y="186132"/>
                    <a:pt x="1899057" y="192634"/>
                  </a:cubicBezTo>
                  <a:cubicBezTo>
                    <a:pt x="1891945" y="199136"/>
                    <a:pt x="1886763" y="202388"/>
                    <a:pt x="1883512" y="202388"/>
                  </a:cubicBezTo>
                  <a:cubicBezTo>
                    <a:pt x="1880261" y="202388"/>
                    <a:pt x="1877010" y="197206"/>
                    <a:pt x="1873758" y="186843"/>
                  </a:cubicBezTo>
                  <a:cubicBezTo>
                    <a:pt x="1870507" y="176480"/>
                    <a:pt x="1868882" y="169672"/>
                    <a:pt x="1868882" y="166421"/>
                  </a:cubicBezTo>
                  <a:cubicBezTo>
                    <a:pt x="1868882" y="163170"/>
                    <a:pt x="1869390" y="161341"/>
                    <a:pt x="1870406" y="160935"/>
                  </a:cubicBezTo>
                  <a:cubicBezTo>
                    <a:pt x="1871422" y="160528"/>
                    <a:pt x="1874063" y="160325"/>
                    <a:pt x="1878331" y="160325"/>
                  </a:cubicBezTo>
                  <a:cubicBezTo>
                    <a:pt x="1882598" y="160325"/>
                    <a:pt x="1899362" y="155855"/>
                    <a:pt x="1928623" y="146914"/>
                  </a:cubicBezTo>
                  <a:cubicBezTo>
                    <a:pt x="1957883" y="137973"/>
                    <a:pt x="1989481" y="130048"/>
                    <a:pt x="2023415" y="123140"/>
                  </a:cubicBezTo>
                  <a:cubicBezTo>
                    <a:pt x="2057350" y="116231"/>
                    <a:pt x="2091284" y="111456"/>
                    <a:pt x="2125218" y="108814"/>
                  </a:cubicBezTo>
                  <a:cubicBezTo>
                    <a:pt x="2159153" y="106172"/>
                    <a:pt x="2182013" y="103836"/>
                    <a:pt x="2193798" y="101804"/>
                  </a:cubicBezTo>
                  <a:cubicBezTo>
                    <a:pt x="2205584" y="99772"/>
                    <a:pt x="2214322" y="98756"/>
                    <a:pt x="2220011" y="98756"/>
                  </a:cubicBezTo>
                  <a:close/>
                  <a:moveTo>
                    <a:pt x="1148106" y="95098"/>
                  </a:moveTo>
                  <a:lnTo>
                    <a:pt x="1176148" y="96317"/>
                  </a:lnTo>
                  <a:cubicBezTo>
                    <a:pt x="1195248" y="97130"/>
                    <a:pt x="1206018" y="98654"/>
                    <a:pt x="1208456" y="100889"/>
                  </a:cubicBezTo>
                  <a:cubicBezTo>
                    <a:pt x="1210895" y="103124"/>
                    <a:pt x="1212114" y="105664"/>
                    <a:pt x="1212114" y="108509"/>
                  </a:cubicBezTo>
                  <a:cubicBezTo>
                    <a:pt x="1212114" y="110541"/>
                    <a:pt x="1211301" y="112573"/>
                    <a:pt x="1209676" y="114605"/>
                  </a:cubicBezTo>
                  <a:cubicBezTo>
                    <a:pt x="1205205" y="119482"/>
                    <a:pt x="1202970" y="130658"/>
                    <a:pt x="1202970" y="148133"/>
                  </a:cubicBezTo>
                  <a:cubicBezTo>
                    <a:pt x="1202970" y="165608"/>
                    <a:pt x="1203884" y="186741"/>
                    <a:pt x="1205713" y="211532"/>
                  </a:cubicBezTo>
                  <a:cubicBezTo>
                    <a:pt x="1207542" y="236322"/>
                    <a:pt x="1208456" y="254204"/>
                    <a:pt x="1208456" y="265176"/>
                  </a:cubicBezTo>
                  <a:cubicBezTo>
                    <a:pt x="1208456" y="276149"/>
                    <a:pt x="1207238" y="292405"/>
                    <a:pt x="1204799" y="313944"/>
                  </a:cubicBezTo>
                  <a:cubicBezTo>
                    <a:pt x="1202360" y="335484"/>
                    <a:pt x="1199617" y="365456"/>
                    <a:pt x="1196569" y="403860"/>
                  </a:cubicBezTo>
                  <a:cubicBezTo>
                    <a:pt x="1193522" y="442265"/>
                    <a:pt x="1191997" y="468580"/>
                    <a:pt x="1191997" y="482804"/>
                  </a:cubicBezTo>
                  <a:cubicBezTo>
                    <a:pt x="1191997" y="497028"/>
                    <a:pt x="1188847" y="504140"/>
                    <a:pt x="1182548" y="504140"/>
                  </a:cubicBezTo>
                  <a:cubicBezTo>
                    <a:pt x="1176249" y="504140"/>
                    <a:pt x="1160806" y="499060"/>
                    <a:pt x="1136219" y="488900"/>
                  </a:cubicBezTo>
                  <a:cubicBezTo>
                    <a:pt x="1111632" y="478740"/>
                    <a:pt x="1090397" y="467259"/>
                    <a:pt x="1072516" y="454457"/>
                  </a:cubicBezTo>
                  <a:cubicBezTo>
                    <a:pt x="1054634" y="441656"/>
                    <a:pt x="1045694" y="433832"/>
                    <a:pt x="1045694" y="430988"/>
                  </a:cubicBezTo>
                  <a:cubicBezTo>
                    <a:pt x="1045694" y="429768"/>
                    <a:pt x="1046506" y="429159"/>
                    <a:pt x="1048132" y="429159"/>
                  </a:cubicBezTo>
                  <a:cubicBezTo>
                    <a:pt x="1049757" y="429159"/>
                    <a:pt x="1053110" y="429768"/>
                    <a:pt x="1058190" y="430988"/>
                  </a:cubicBezTo>
                  <a:cubicBezTo>
                    <a:pt x="1063270" y="432207"/>
                    <a:pt x="1069061" y="433121"/>
                    <a:pt x="1075564" y="433731"/>
                  </a:cubicBezTo>
                  <a:cubicBezTo>
                    <a:pt x="1082066" y="434340"/>
                    <a:pt x="1092836" y="434645"/>
                    <a:pt x="1107872" y="434645"/>
                  </a:cubicBezTo>
                  <a:cubicBezTo>
                    <a:pt x="1122909" y="434645"/>
                    <a:pt x="1132054" y="432613"/>
                    <a:pt x="1135304" y="428549"/>
                  </a:cubicBezTo>
                  <a:cubicBezTo>
                    <a:pt x="1138556" y="424485"/>
                    <a:pt x="1142112" y="402540"/>
                    <a:pt x="1145972" y="362712"/>
                  </a:cubicBezTo>
                  <a:cubicBezTo>
                    <a:pt x="1149833" y="322885"/>
                    <a:pt x="1151764" y="285903"/>
                    <a:pt x="1151764" y="251765"/>
                  </a:cubicBezTo>
                  <a:cubicBezTo>
                    <a:pt x="1151764" y="217628"/>
                    <a:pt x="1147903" y="170892"/>
                    <a:pt x="1140181" y="111557"/>
                  </a:cubicBezTo>
                  <a:cubicBezTo>
                    <a:pt x="1139775" y="107900"/>
                    <a:pt x="1139572" y="104242"/>
                    <a:pt x="1139572" y="100584"/>
                  </a:cubicBezTo>
                  <a:cubicBezTo>
                    <a:pt x="1139572" y="96927"/>
                    <a:pt x="1142416" y="95098"/>
                    <a:pt x="1148106" y="95098"/>
                  </a:cubicBezTo>
                  <a:close/>
                  <a:moveTo>
                    <a:pt x="3867608" y="36576"/>
                  </a:moveTo>
                  <a:cubicBezTo>
                    <a:pt x="3873297" y="36576"/>
                    <a:pt x="3882848" y="39116"/>
                    <a:pt x="3896259" y="44196"/>
                  </a:cubicBezTo>
                  <a:cubicBezTo>
                    <a:pt x="3909670" y="49276"/>
                    <a:pt x="3916376" y="54255"/>
                    <a:pt x="3916376" y="59132"/>
                  </a:cubicBezTo>
                  <a:cubicBezTo>
                    <a:pt x="3916376" y="61164"/>
                    <a:pt x="3914547" y="63399"/>
                    <a:pt x="3910889" y="65837"/>
                  </a:cubicBezTo>
                  <a:cubicBezTo>
                    <a:pt x="3907232" y="68276"/>
                    <a:pt x="3904692" y="73660"/>
                    <a:pt x="3903269" y="81992"/>
                  </a:cubicBezTo>
                  <a:cubicBezTo>
                    <a:pt x="3901847" y="90323"/>
                    <a:pt x="3901136" y="101499"/>
                    <a:pt x="3901136" y="115520"/>
                  </a:cubicBezTo>
                  <a:cubicBezTo>
                    <a:pt x="3901136" y="129540"/>
                    <a:pt x="3901339" y="138583"/>
                    <a:pt x="3901745" y="142647"/>
                  </a:cubicBezTo>
                  <a:cubicBezTo>
                    <a:pt x="3902151" y="146711"/>
                    <a:pt x="3903675" y="148743"/>
                    <a:pt x="3906317" y="148743"/>
                  </a:cubicBezTo>
                  <a:cubicBezTo>
                    <a:pt x="3908959" y="148743"/>
                    <a:pt x="3912819" y="148235"/>
                    <a:pt x="3917900" y="147219"/>
                  </a:cubicBezTo>
                  <a:cubicBezTo>
                    <a:pt x="3922980" y="146203"/>
                    <a:pt x="3928872" y="145695"/>
                    <a:pt x="3935578" y="145695"/>
                  </a:cubicBezTo>
                  <a:cubicBezTo>
                    <a:pt x="3942284" y="145695"/>
                    <a:pt x="3946856" y="149048"/>
                    <a:pt x="3949294" y="155753"/>
                  </a:cubicBezTo>
                  <a:cubicBezTo>
                    <a:pt x="3951732" y="162459"/>
                    <a:pt x="3952952" y="167539"/>
                    <a:pt x="3952952" y="170993"/>
                  </a:cubicBezTo>
                  <a:cubicBezTo>
                    <a:pt x="3952952" y="174448"/>
                    <a:pt x="3951529" y="178105"/>
                    <a:pt x="3948684" y="181966"/>
                  </a:cubicBezTo>
                  <a:cubicBezTo>
                    <a:pt x="3945840" y="185827"/>
                    <a:pt x="3939744" y="191618"/>
                    <a:pt x="3930397" y="199340"/>
                  </a:cubicBezTo>
                  <a:cubicBezTo>
                    <a:pt x="3921049" y="207061"/>
                    <a:pt x="3912515" y="213157"/>
                    <a:pt x="3904793" y="217628"/>
                  </a:cubicBezTo>
                  <a:cubicBezTo>
                    <a:pt x="3899510" y="220879"/>
                    <a:pt x="3895954" y="224841"/>
                    <a:pt x="3894125" y="229515"/>
                  </a:cubicBezTo>
                  <a:cubicBezTo>
                    <a:pt x="3892297" y="234188"/>
                    <a:pt x="3891382" y="239370"/>
                    <a:pt x="3891382" y="245060"/>
                  </a:cubicBezTo>
                  <a:cubicBezTo>
                    <a:pt x="3891382" y="250749"/>
                    <a:pt x="3894430" y="253594"/>
                    <a:pt x="3900526" y="253594"/>
                  </a:cubicBezTo>
                  <a:cubicBezTo>
                    <a:pt x="3906622" y="253594"/>
                    <a:pt x="3912108" y="251968"/>
                    <a:pt x="3916985" y="248717"/>
                  </a:cubicBezTo>
                  <a:cubicBezTo>
                    <a:pt x="3921862" y="245466"/>
                    <a:pt x="3932327" y="236932"/>
                    <a:pt x="3948379" y="223114"/>
                  </a:cubicBezTo>
                  <a:cubicBezTo>
                    <a:pt x="3964433" y="209296"/>
                    <a:pt x="3983025" y="190196"/>
                    <a:pt x="4004158" y="165812"/>
                  </a:cubicBezTo>
                  <a:cubicBezTo>
                    <a:pt x="4008628" y="160935"/>
                    <a:pt x="4013200" y="158496"/>
                    <a:pt x="4017874" y="158496"/>
                  </a:cubicBezTo>
                  <a:cubicBezTo>
                    <a:pt x="4022548" y="158496"/>
                    <a:pt x="4026612" y="160528"/>
                    <a:pt x="4030066" y="164592"/>
                  </a:cubicBezTo>
                  <a:cubicBezTo>
                    <a:pt x="4033520" y="168656"/>
                    <a:pt x="4035248" y="172212"/>
                    <a:pt x="4035248" y="175260"/>
                  </a:cubicBezTo>
                  <a:cubicBezTo>
                    <a:pt x="4035248" y="178308"/>
                    <a:pt x="4032809" y="181763"/>
                    <a:pt x="4027932" y="185624"/>
                  </a:cubicBezTo>
                  <a:cubicBezTo>
                    <a:pt x="4023056" y="189484"/>
                    <a:pt x="4017874" y="194768"/>
                    <a:pt x="4012387" y="201473"/>
                  </a:cubicBezTo>
                  <a:cubicBezTo>
                    <a:pt x="4006901" y="208179"/>
                    <a:pt x="3999687" y="216408"/>
                    <a:pt x="3990747" y="226162"/>
                  </a:cubicBezTo>
                  <a:cubicBezTo>
                    <a:pt x="3981806" y="235916"/>
                    <a:pt x="3976827" y="241707"/>
                    <a:pt x="3975811" y="243536"/>
                  </a:cubicBezTo>
                  <a:cubicBezTo>
                    <a:pt x="3974796" y="245364"/>
                    <a:pt x="3974287" y="246888"/>
                    <a:pt x="3974287" y="248108"/>
                  </a:cubicBezTo>
                  <a:cubicBezTo>
                    <a:pt x="3974287" y="252172"/>
                    <a:pt x="3979977" y="254204"/>
                    <a:pt x="3991356" y="254204"/>
                  </a:cubicBezTo>
                  <a:cubicBezTo>
                    <a:pt x="4002735" y="254204"/>
                    <a:pt x="4016451" y="253289"/>
                    <a:pt x="4032504" y="251460"/>
                  </a:cubicBezTo>
                  <a:cubicBezTo>
                    <a:pt x="4048557" y="249632"/>
                    <a:pt x="4058616" y="248717"/>
                    <a:pt x="4062680" y="248717"/>
                  </a:cubicBezTo>
                  <a:cubicBezTo>
                    <a:pt x="4066744" y="248717"/>
                    <a:pt x="4069995" y="249936"/>
                    <a:pt x="4072433" y="252375"/>
                  </a:cubicBezTo>
                  <a:cubicBezTo>
                    <a:pt x="4074872" y="254813"/>
                    <a:pt x="4078021" y="260808"/>
                    <a:pt x="4081882" y="270358"/>
                  </a:cubicBezTo>
                  <a:cubicBezTo>
                    <a:pt x="4085743" y="279908"/>
                    <a:pt x="4087673" y="289662"/>
                    <a:pt x="4087673" y="299619"/>
                  </a:cubicBezTo>
                  <a:cubicBezTo>
                    <a:pt x="4087673" y="309576"/>
                    <a:pt x="4085946" y="314554"/>
                    <a:pt x="4082492" y="314554"/>
                  </a:cubicBezTo>
                  <a:cubicBezTo>
                    <a:pt x="4079037" y="314554"/>
                    <a:pt x="4072433" y="312420"/>
                    <a:pt x="4062680" y="308153"/>
                  </a:cubicBezTo>
                  <a:cubicBezTo>
                    <a:pt x="4052926" y="303886"/>
                    <a:pt x="4037381" y="300635"/>
                    <a:pt x="4016045" y="298400"/>
                  </a:cubicBezTo>
                  <a:cubicBezTo>
                    <a:pt x="3994709" y="296164"/>
                    <a:pt x="3974694" y="295047"/>
                    <a:pt x="3956000" y="295047"/>
                  </a:cubicBezTo>
                  <a:cubicBezTo>
                    <a:pt x="3937305" y="295047"/>
                    <a:pt x="3925824" y="295352"/>
                    <a:pt x="3921557" y="295961"/>
                  </a:cubicBezTo>
                  <a:cubicBezTo>
                    <a:pt x="3917290" y="296571"/>
                    <a:pt x="3908857" y="301956"/>
                    <a:pt x="3896259" y="312116"/>
                  </a:cubicBezTo>
                  <a:cubicBezTo>
                    <a:pt x="3883660" y="322276"/>
                    <a:pt x="3876243" y="331623"/>
                    <a:pt x="3874008" y="340157"/>
                  </a:cubicBezTo>
                  <a:cubicBezTo>
                    <a:pt x="3871773" y="348692"/>
                    <a:pt x="3870656" y="355702"/>
                    <a:pt x="3870656" y="361188"/>
                  </a:cubicBezTo>
                  <a:cubicBezTo>
                    <a:pt x="3870656" y="366675"/>
                    <a:pt x="3872688" y="369418"/>
                    <a:pt x="3876752" y="369418"/>
                  </a:cubicBezTo>
                  <a:cubicBezTo>
                    <a:pt x="3877158" y="369418"/>
                    <a:pt x="3888435" y="366776"/>
                    <a:pt x="3910584" y="361493"/>
                  </a:cubicBezTo>
                  <a:cubicBezTo>
                    <a:pt x="3932733" y="356210"/>
                    <a:pt x="3945128" y="352959"/>
                    <a:pt x="3947770" y="351740"/>
                  </a:cubicBezTo>
                  <a:cubicBezTo>
                    <a:pt x="3950412" y="350520"/>
                    <a:pt x="3952139" y="349911"/>
                    <a:pt x="3952952" y="349911"/>
                  </a:cubicBezTo>
                  <a:cubicBezTo>
                    <a:pt x="3956203" y="349911"/>
                    <a:pt x="3959860" y="354178"/>
                    <a:pt x="3963924" y="362712"/>
                  </a:cubicBezTo>
                  <a:cubicBezTo>
                    <a:pt x="3967988" y="371247"/>
                    <a:pt x="3970020" y="377952"/>
                    <a:pt x="3970020" y="382829"/>
                  </a:cubicBezTo>
                  <a:cubicBezTo>
                    <a:pt x="3970020" y="387706"/>
                    <a:pt x="3968090" y="392176"/>
                    <a:pt x="3964229" y="396240"/>
                  </a:cubicBezTo>
                  <a:cubicBezTo>
                    <a:pt x="3960368" y="400304"/>
                    <a:pt x="3955390" y="402743"/>
                    <a:pt x="3949294" y="403556"/>
                  </a:cubicBezTo>
                  <a:cubicBezTo>
                    <a:pt x="3924097" y="406807"/>
                    <a:pt x="3903675" y="412395"/>
                    <a:pt x="3888029" y="420320"/>
                  </a:cubicBezTo>
                  <a:cubicBezTo>
                    <a:pt x="3872383" y="428244"/>
                    <a:pt x="3864560" y="437084"/>
                    <a:pt x="3864560" y="446837"/>
                  </a:cubicBezTo>
                  <a:cubicBezTo>
                    <a:pt x="3864560" y="456591"/>
                    <a:pt x="3868319" y="465125"/>
                    <a:pt x="3875837" y="472440"/>
                  </a:cubicBezTo>
                  <a:cubicBezTo>
                    <a:pt x="3883356" y="479756"/>
                    <a:pt x="3902761" y="483413"/>
                    <a:pt x="3934054" y="483413"/>
                  </a:cubicBezTo>
                  <a:cubicBezTo>
                    <a:pt x="3952748" y="483413"/>
                    <a:pt x="3967277" y="478130"/>
                    <a:pt x="3977640" y="467564"/>
                  </a:cubicBezTo>
                  <a:cubicBezTo>
                    <a:pt x="3988003" y="456997"/>
                    <a:pt x="3993592" y="441960"/>
                    <a:pt x="3994404" y="422453"/>
                  </a:cubicBezTo>
                  <a:cubicBezTo>
                    <a:pt x="3994811" y="413512"/>
                    <a:pt x="3996436" y="409042"/>
                    <a:pt x="3999281" y="409042"/>
                  </a:cubicBezTo>
                  <a:cubicBezTo>
                    <a:pt x="4003752" y="409042"/>
                    <a:pt x="4009949" y="419100"/>
                    <a:pt x="4017874" y="439217"/>
                  </a:cubicBezTo>
                  <a:cubicBezTo>
                    <a:pt x="4025799" y="459334"/>
                    <a:pt x="4029761" y="477927"/>
                    <a:pt x="4029761" y="494996"/>
                  </a:cubicBezTo>
                  <a:cubicBezTo>
                    <a:pt x="4029761" y="502717"/>
                    <a:pt x="4028542" y="509829"/>
                    <a:pt x="4026103" y="516332"/>
                  </a:cubicBezTo>
                  <a:cubicBezTo>
                    <a:pt x="4023665" y="522834"/>
                    <a:pt x="4020719" y="526593"/>
                    <a:pt x="4017264" y="527609"/>
                  </a:cubicBezTo>
                  <a:cubicBezTo>
                    <a:pt x="4013810" y="528625"/>
                    <a:pt x="4000500" y="529438"/>
                    <a:pt x="3977336" y="530048"/>
                  </a:cubicBezTo>
                  <a:cubicBezTo>
                    <a:pt x="3954171" y="530657"/>
                    <a:pt x="3929381" y="530962"/>
                    <a:pt x="3902964" y="530962"/>
                  </a:cubicBezTo>
                  <a:cubicBezTo>
                    <a:pt x="3889147" y="530962"/>
                    <a:pt x="3879393" y="529743"/>
                    <a:pt x="3873703" y="527304"/>
                  </a:cubicBezTo>
                  <a:cubicBezTo>
                    <a:pt x="3868014" y="524866"/>
                    <a:pt x="3861207" y="518770"/>
                    <a:pt x="3853282" y="509016"/>
                  </a:cubicBezTo>
                  <a:cubicBezTo>
                    <a:pt x="3845357" y="499263"/>
                    <a:pt x="3839769" y="488696"/>
                    <a:pt x="3836518" y="477317"/>
                  </a:cubicBezTo>
                  <a:cubicBezTo>
                    <a:pt x="3833267" y="465938"/>
                    <a:pt x="3831641" y="452628"/>
                    <a:pt x="3831641" y="437388"/>
                  </a:cubicBezTo>
                  <a:cubicBezTo>
                    <a:pt x="3831641" y="422148"/>
                    <a:pt x="3832454" y="401727"/>
                    <a:pt x="3834079" y="376124"/>
                  </a:cubicBezTo>
                  <a:cubicBezTo>
                    <a:pt x="3834079" y="370028"/>
                    <a:pt x="3832454" y="366980"/>
                    <a:pt x="3829203" y="366980"/>
                  </a:cubicBezTo>
                  <a:cubicBezTo>
                    <a:pt x="3825951" y="366980"/>
                    <a:pt x="3816503" y="374092"/>
                    <a:pt x="3800856" y="388316"/>
                  </a:cubicBezTo>
                  <a:cubicBezTo>
                    <a:pt x="3785210" y="402540"/>
                    <a:pt x="3776676" y="413309"/>
                    <a:pt x="3775253" y="420624"/>
                  </a:cubicBezTo>
                  <a:cubicBezTo>
                    <a:pt x="3773831" y="427940"/>
                    <a:pt x="3770580" y="433731"/>
                    <a:pt x="3765500" y="437998"/>
                  </a:cubicBezTo>
                  <a:cubicBezTo>
                    <a:pt x="3760419" y="442265"/>
                    <a:pt x="3749853" y="447853"/>
                    <a:pt x="3733800" y="454762"/>
                  </a:cubicBezTo>
                  <a:cubicBezTo>
                    <a:pt x="3717748" y="461671"/>
                    <a:pt x="3701390" y="466751"/>
                    <a:pt x="3684728" y="470002"/>
                  </a:cubicBezTo>
                  <a:cubicBezTo>
                    <a:pt x="3668065" y="473253"/>
                    <a:pt x="3656178" y="474879"/>
                    <a:pt x="3649066" y="474879"/>
                  </a:cubicBezTo>
                  <a:cubicBezTo>
                    <a:pt x="3641954" y="474879"/>
                    <a:pt x="3638398" y="473253"/>
                    <a:pt x="3638398" y="470002"/>
                  </a:cubicBezTo>
                  <a:cubicBezTo>
                    <a:pt x="3638398" y="466751"/>
                    <a:pt x="3646729" y="459131"/>
                    <a:pt x="3663392" y="447142"/>
                  </a:cubicBezTo>
                  <a:cubicBezTo>
                    <a:pt x="3680054" y="435153"/>
                    <a:pt x="3693465" y="426720"/>
                    <a:pt x="3703625" y="421844"/>
                  </a:cubicBezTo>
                  <a:cubicBezTo>
                    <a:pt x="3730448" y="408432"/>
                    <a:pt x="3755035" y="390551"/>
                    <a:pt x="3777387" y="368199"/>
                  </a:cubicBezTo>
                  <a:cubicBezTo>
                    <a:pt x="3802584" y="343002"/>
                    <a:pt x="3822497" y="324104"/>
                    <a:pt x="3837128" y="311506"/>
                  </a:cubicBezTo>
                  <a:cubicBezTo>
                    <a:pt x="3840785" y="308661"/>
                    <a:pt x="3842614" y="306426"/>
                    <a:pt x="3842614" y="304800"/>
                  </a:cubicBezTo>
                  <a:cubicBezTo>
                    <a:pt x="3842614" y="303175"/>
                    <a:pt x="3840176" y="302362"/>
                    <a:pt x="3835299" y="302362"/>
                  </a:cubicBezTo>
                  <a:cubicBezTo>
                    <a:pt x="3830422" y="302362"/>
                    <a:pt x="3817722" y="303784"/>
                    <a:pt x="3797199" y="306629"/>
                  </a:cubicBezTo>
                  <a:cubicBezTo>
                    <a:pt x="3776676" y="309474"/>
                    <a:pt x="3762350" y="312319"/>
                    <a:pt x="3754222" y="315164"/>
                  </a:cubicBezTo>
                  <a:cubicBezTo>
                    <a:pt x="3722117" y="326543"/>
                    <a:pt x="3695091" y="334061"/>
                    <a:pt x="3673145" y="337719"/>
                  </a:cubicBezTo>
                  <a:cubicBezTo>
                    <a:pt x="3666236" y="338938"/>
                    <a:pt x="3661461" y="340767"/>
                    <a:pt x="3658819" y="343205"/>
                  </a:cubicBezTo>
                  <a:cubicBezTo>
                    <a:pt x="3656178" y="345644"/>
                    <a:pt x="3654044" y="346863"/>
                    <a:pt x="3652419" y="346863"/>
                  </a:cubicBezTo>
                  <a:cubicBezTo>
                    <a:pt x="3649574" y="346863"/>
                    <a:pt x="3645815" y="341681"/>
                    <a:pt x="3641141" y="331318"/>
                  </a:cubicBezTo>
                  <a:cubicBezTo>
                    <a:pt x="3636468" y="320955"/>
                    <a:pt x="3634131" y="314046"/>
                    <a:pt x="3634131" y="310592"/>
                  </a:cubicBezTo>
                  <a:cubicBezTo>
                    <a:pt x="3634131" y="307137"/>
                    <a:pt x="3635858" y="305410"/>
                    <a:pt x="3639312" y="305410"/>
                  </a:cubicBezTo>
                  <a:cubicBezTo>
                    <a:pt x="3642767" y="305410"/>
                    <a:pt x="3662274" y="301956"/>
                    <a:pt x="3697834" y="295047"/>
                  </a:cubicBezTo>
                  <a:cubicBezTo>
                    <a:pt x="3733394" y="288138"/>
                    <a:pt x="3763569" y="281839"/>
                    <a:pt x="3788360" y="276149"/>
                  </a:cubicBezTo>
                  <a:lnTo>
                    <a:pt x="3824936" y="267615"/>
                  </a:lnTo>
                  <a:cubicBezTo>
                    <a:pt x="3832251" y="266396"/>
                    <a:pt x="3836721" y="261620"/>
                    <a:pt x="3838347" y="253289"/>
                  </a:cubicBezTo>
                  <a:cubicBezTo>
                    <a:pt x="3839972" y="244958"/>
                    <a:pt x="3840785" y="239268"/>
                    <a:pt x="3840785" y="236220"/>
                  </a:cubicBezTo>
                  <a:cubicBezTo>
                    <a:pt x="3840785" y="233172"/>
                    <a:pt x="3839261" y="231039"/>
                    <a:pt x="3836213" y="229820"/>
                  </a:cubicBezTo>
                  <a:cubicBezTo>
                    <a:pt x="3833165" y="228600"/>
                    <a:pt x="3828390" y="227991"/>
                    <a:pt x="3821887" y="227991"/>
                  </a:cubicBezTo>
                  <a:cubicBezTo>
                    <a:pt x="3815385" y="227991"/>
                    <a:pt x="3811016" y="228905"/>
                    <a:pt x="3808781" y="230734"/>
                  </a:cubicBezTo>
                  <a:cubicBezTo>
                    <a:pt x="3806546" y="232563"/>
                    <a:pt x="3804616" y="233477"/>
                    <a:pt x="3802990" y="233477"/>
                  </a:cubicBezTo>
                  <a:cubicBezTo>
                    <a:pt x="3796488" y="233477"/>
                    <a:pt x="3791204" y="226162"/>
                    <a:pt x="3787140" y="211532"/>
                  </a:cubicBezTo>
                  <a:cubicBezTo>
                    <a:pt x="3783076" y="196901"/>
                    <a:pt x="3781044" y="187148"/>
                    <a:pt x="3781044" y="182271"/>
                  </a:cubicBezTo>
                  <a:cubicBezTo>
                    <a:pt x="3781044" y="177394"/>
                    <a:pt x="3781857" y="174448"/>
                    <a:pt x="3783483" y="173432"/>
                  </a:cubicBezTo>
                  <a:cubicBezTo>
                    <a:pt x="3785108" y="172416"/>
                    <a:pt x="3788360" y="171704"/>
                    <a:pt x="3793236" y="171298"/>
                  </a:cubicBezTo>
                  <a:cubicBezTo>
                    <a:pt x="3827374" y="167640"/>
                    <a:pt x="3845764" y="164186"/>
                    <a:pt x="3848405" y="160935"/>
                  </a:cubicBezTo>
                  <a:cubicBezTo>
                    <a:pt x="3851047" y="157684"/>
                    <a:pt x="3852368" y="144476"/>
                    <a:pt x="3852368" y="121311"/>
                  </a:cubicBezTo>
                  <a:cubicBezTo>
                    <a:pt x="3852368" y="114402"/>
                    <a:pt x="3853485" y="104852"/>
                    <a:pt x="3855720" y="92660"/>
                  </a:cubicBezTo>
                  <a:cubicBezTo>
                    <a:pt x="3857956" y="80468"/>
                    <a:pt x="3859073" y="66853"/>
                    <a:pt x="3859073" y="51816"/>
                  </a:cubicBezTo>
                  <a:cubicBezTo>
                    <a:pt x="3859073" y="41656"/>
                    <a:pt x="3861918" y="36576"/>
                    <a:pt x="3867608" y="36576"/>
                  </a:cubicBezTo>
                  <a:close/>
                  <a:moveTo>
                    <a:pt x="257557" y="35357"/>
                  </a:moveTo>
                  <a:cubicBezTo>
                    <a:pt x="264669" y="35357"/>
                    <a:pt x="274930" y="36475"/>
                    <a:pt x="288341" y="38710"/>
                  </a:cubicBezTo>
                  <a:cubicBezTo>
                    <a:pt x="301753" y="40945"/>
                    <a:pt x="308458" y="44298"/>
                    <a:pt x="308458" y="48768"/>
                  </a:cubicBezTo>
                  <a:cubicBezTo>
                    <a:pt x="308458" y="50800"/>
                    <a:pt x="306731" y="53340"/>
                    <a:pt x="303277" y="56388"/>
                  </a:cubicBezTo>
                  <a:cubicBezTo>
                    <a:pt x="299822" y="59436"/>
                    <a:pt x="296876" y="65939"/>
                    <a:pt x="294438" y="75896"/>
                  </a:cubicBezTo>
                  <a:cubicBezTo>
                    <a:pt x="291999" y="85852"/>
                    <a:pt x="290780" y="97130"/>
                    <a:pt x="290780" y="109728"/>
                  </a:cubicBezTo>
                  <a:lnTo>
                    <a:pt x="291389" y="149352"/>
                  </a:lnTo>
                  <a:cubicBezTo>
                    <a:pt x="291389" y="178613"/>
                    <a:pt x="290780" y="200660"/>
                    <a:pt x="289561" y="215494"/>
                  </a:cubicBezTo>
                  <a:cubicBezTo>
                    <a:pt x="288341" y="230328"/>
                    <a:pt x="287732" y="245974"/>
                    <a:pt x="287732" y="262433"/>
                  </a:cubicBezTo>
                  <a:cubicBezTo>
                    <a:pt x="287732" y="278892"/>
                    <a:pt x="288138" y="289154"/>
                    <a:pt x="288951" y="293218"/>
                  </a:cubicBezTo>
                  <a:cubicBezTo>
                    <a:pt x="289764" y="297282"/>
                    <a:pt x="291186" y="299314"/>
                    <a:pt x="293219" y="299314"/>
                  </a:cubicBezTo>
                  <a:cubicBezTo>
                    <a:pt x="295250" y="299314"/>
                    <a:pt x="299212" y="294336"/>
                    <a:pt x="305105" y="284379"/>
                  </a:cubicBezTo>
                  <a:cubicBezTo>
                    <a:pt x="310998" y="274422"/>
                    <a:pt x="317399" y="262128"/>
                    <a:pt x="324308" y="247498"/>
                  </a:cubicBezTo>
                  <a:cubicBezTo>
                    <a:pt x="331216" y="232868"/>
                    <a:pt x="338532" y="218542"/>
                    <a:pt x="346253" y="204521"/>
                  </a:cubicBezTo>
                  <a:cubicBezTo>
                    <a:pt x="353975" y="190500"/>
                    <a:pt x="359868" y="176378"/>
                    <a:pt x="363932" y="162154"/>
                  </a:cubicBezTo>
                  <a:cubicBezTo>
                    <a:pt x="366370" y="155245"/>
                    <a:pt x="369215" y="151791"/>
                    <a:pt x="372466" y="151791"/>
                  </a:cubicBezTo>
                  <a:cubicBezTo>
                    <a:pt x="375717" y="151791"/>
                    <a:pt x="383642" y="156972"/>
                    <a:pt x="396241" y="167336"/>
                  </a:cubicBezTo>
                  <a:cubicBezTo>
                    <a:pt x="408839" y="177699"/>
                    <a:pt x="416154" y="185827"/>
                    <a:pt x="418186" y="191720"/>
                  </a:cubicBezTo>
                  <a:cubicBezTo>
                    <a:pt x="420218" y="197612"/>
                    <a:pt x="422047" y="201270"/>
                    <a:pt x="423673" y="202692"/>
                  </a:cubicBezTo>
                  <a:cubicBezTo>
                    <a:pt x="425298" y="204115"/>
                    <a:pt x="429870" y="205537"/>
                    <a:pt x="437389" y="206960"/>
                  </a:cubicBezTo>
                  <a:cubicBezTo>
                    <a:pt x="444907" y="208382"/>
                    <a:pt x="453543" y="209500"/>
                    <a:pt x="463296" y="210312"/>
                  </a:cubicBezTo>
                  <a:cubicBezTo>
                    <a:pt x="479147" y="211532"/>
                    <a:pt x="487071" y="217120"/>
                    <a:pt x="487071" y="227076"/>
                  </a:cubicBezTo>
                  <a:cubicBezTo>
                    <a:pt x="487071" y="237033"/>
                    <a:pt x="487986" y="244450"/>
                    <a:pt x="489814" y="249327"/>
                  </a:cubicBezTo>
                  <a:cubicBezTo>
                    <a:pt x="491643" y="254204"/>
                    <a:pt x="492557" y="257760"/>
                    <a:pt x="492557" y="259995"/>
                  </a:cubicBezTo>
                  <a:cubicBezTo>
                    <a:pt x="492557" y="262230"/>
                    <a:pt x="490424" y="268631"/>
                    <a:pt x="486157" y="279197"/>
                  </a:cubicBezTo>
                  <a:cubicBezTo>
                    <a:pt x="481889" y="289764"/>
                    <a:pt x="477927" y="295047"/>
                    <a:pt x="474269" y="295047"/>
                  </a:cubicBezTo>
                  <a:cubicBezTo>
                    <a:pt x="470612" y="295047"/>
                    <a:pt x="465633" y="291288"/>
                    <a:pt x="459334" y="283769"/>
                  </a:cubicBezTo>
                  <a:cubicBezTo>
                    <a:pt x="453035" y="276251"/>
                    <a:pt x="442062" y="265786"/>
                    <a:pt x="426416" y="252375"/>
                  </a:cubicBezTo>
                  <a:cubicBezTo>
                    <a:pt x="410769" y="238964"/>
                    <a:pt x="400711" y="232258"/>
                    <a:pt x="396241" y="232258"/>
                  </a:cubicBezTo>
                  <a:cubicBezTo>
                    <a:pt x="391771" y="232258"/>
                    <a:pt x="382829" y="241605"/>
                    <a:pt x="369418" y="260300"/>
                  </a:cubicBezTo>
                  <a:cubicBezTo>
                    <a:pt x="356007" y="278994"/>
                    <a:pt x="343510" y="298908"/>
                    <a:pt x="331928" y="320040"/>
                  </a:cubicBezTo>
                  <a:cubicBezTo>
                    <a:pt x="320345" y="341173"/>
                    <a:pt x="306020" y="358344"/>
                    <a:pt x="288951" y="371552"/>
                  </a:cubicBezTo>
                  <a:cubicBezTo>
                    <a:pt x="271882" y="384760"/>
                    <a:pt x="246279" y="400711"/>
                    <a:pt x="212141" y="419405"/>
                  </a:cubicBezTo>
                  <a:cubicBezTo>
                    <a:pt x="191009" y="431191"/>
                    <a:pt x="175362" y="452324"/>
                    <a:pt x="165202" y="482804"/>
                  </a:cubicBezTo>
                  <a:cubicBezTo>
                    <a:pt x="163170" y="488900"/>
                    <a:pt x="159309" y="494386"/>
                    <a:pt x="153620" y="499263"/>
                  </a:cubicBezTo>
                  <a:cubicBezTo>
                    <a:pt x="147930" y="504140"/>
                    <a:pt x="133300" y="510439"/>
                    <a:pt x="109729" y="518160"/>
                  </a:cubicBezTo>
                  <a:cubicBezTo>
                    <a:pt x="86158" y="525882"/>
                    <a:pt x="67971" y="529743"/>
                    <a:pt x="55169" y="529743"/>
                  </a:cubicBezTo>
                  <a:cubicBezTo>
                    <a:pt x="42368" y="529743"/>
                    <a:pt x="29973" y="527304"/>
                    <a:pt x="17984" y="522428"/>
                  </a:cubicBezTo>
                  <a:cubicBezTo>
                    <a:pt x="5995" y="517551"/>
                    <a:pt x="0" y="513588"/>
                    <a:pt x="0" y="510540"/>
                  </a:cubicBezTo>
                  <a:cubicBezTo>
                    <a:pt x="0" y="507492"/>
                    <a:pt x="3049" y="504749"/>
                    <a:pt x="9145" y="502311"/>
                  </a:cubicBezTo>
                  <a:cubicBezTo>
                    <a:pt x="47346" y="489306"/>
                    <a:pt x="74168" y="479146"/>
                    <a:pt x="89612" y="471831"/>
                  </a:cubicBezTo>
                  <a:cubicBezTo>
                    <a:pt x="105055" y="464516"/>
                    <a:pt x="124461" y="452019"/>
                    <a:pt x="147829" y="434340"/>
                  </a:cubicBezTo>
                  <a:cubicBezTo>
                    <a:pt x="171197" y="416662"/>
                    <a:pt x="193853" y="398069"/>
                    <a:pt x="215799" y="378562"/>
                  </a:cubicBezTo>
                  <a:cubicBezTo>
                    <a:pt x="237745" y="359055"/>
                    <a:pt x="249936" y="347777"/>
                    <a:pt x="252375" y="344729"/>
                  </a:cubicBezTo>
                  <a:cubicBezTo>
                    <a:pt x="254813" y="341681"/>
                    <a:pt x="256033" y="338938"/>
                    <a:pt x="256033" y="336500"/>
                  </a:cubicBezTo>
                  <a:cubicBezTo>
                    <a:pt x="256033" y="334061"/>
                    <a:pt x="252172" y="332232"/>
                    <a:pt x="244450" y="331013"/>
                  </a:cubicBezTo>
                  <a:cubicBezTo>
                    <a:pt x="222505" y="327762"/>
                    <a:pt x="197308" y="314960"/>
                    <a:pt x="168860" y="292608"/>
                  </a:cubicBezTo>
                  <a:cubicBezTo>
                    <a:pt x="165202" y="289764"/>
                    <a:pt x="162256" y="288341"/>
                    <a:pt x="160020" y="288341"/>
                  </a:cubicBezTo>
                  <a:cubicBezTo>
                    <a:pt x="157785" y="288341"/>
                    <a:pt x="154738" y="292913"/>
                    <a:pt x="150877" y="302057"/>
                  </a:cubicBezTo>
                  <a:cubicBezTo>
                    <a:pt x="147016" y="311201"/>
                    <a:pt x="143155" y="315773"/>
                    <a:pt x="139294" y="315773"/>
                  </a:cubicBezTo>
                  <a:cubicBezTo>
                    <a:pt x="135433" y="315773"/>
                    <a:pt x="125781" y="313233"/>
                    <a:pt x="110338" y="308153"/>
                  </a:cubicBezTo>
                  <a:cubicBezTo>
                    <a:pt x="94895" y="303073"/>
                    <a:pt x="85650" y="299009"/>
                    <a:pt x="82601" y="295961"/>
                  </a:cubicBezTo>
                  <a:cubicBezTo>
                    <a:pt x="79553" y="292913"/>
                    <a:pt x="78029" y="289764"/>
                    <a:pt x="78029" y="286512"/>
                  </a:cubicBezTo>
                  <a:cubicBezTo>
                    <a:pt x="78029" y="283261"/>
                    <a:pt x="78842" y="280518"/>
                    <a:pt x="80468" y="278283"/>
                  </a:cubicBezTo>
                  <a:cubicBezTo>
                    <a:pt x="82093" y="276048"/>
                    <a:pt x="89612" y="269748"/>
                    <a:pt x="103023" y="259385"/>
                  </a:cubicBezTo>
                  <a:cubicBezTo>
                    <a:pt x="116434" y="249022"/>
                    <a:pt x="129135" y="239776"/>
                    <a:pt x="141123" y="231648"/>
                  </a:cubicBezTo>
                  <a:cubicBezTo>
                    <a:pt x="153112" y="223520"/>
                    <a:pt x="164695" y="215900"/>
                    <a:pt x="175870" y="208788"/>
                  </a:cubicBezTo>
                  <a:cubicBezTo>
                    <a:pt x="187046" y="201676"/>
                    <a:pt x="193447" y="198120"/>
                    <a:pt x="195073" y="198120"/>
                  </a:cubicBezTo>
                  <a:cubicBezTo>
                    <a:pt x="198324" y="198120"/>
                    <a:pt x="199949" y="199949"/>
                    <a:pt x="199949" y="203607"/>
                  </a:cubicBezTo>
                  <a:cubicBezTo>
                    <a:pt x="199949" y="207264"/>
                    <a:pt x="198527" y="211125"/>
                    <a:pt x="195682" y="215189"/>
                  </a:cubicBezTo>
                  <a:lnTo>
                    <a:pt x="181661" y="241402"/>
                  </a:lnTo>
                  <a:cubicBezTo>
                    <a:pt x="171908" y="259284"/>
                    <a:pt x="167031" y="269748"/>
                    <a:pt x="167031" y="272796"/>
                  </a:cubicBezTo>
                  <a:cubicBezTo>
                    <a:pt x="167031" y="275844"/>
                    <a:pt x="168555" y="278181"/>
                    <a:pt x="171603" y="279807"/>
                  </a:cubicBezTo>
                  <a:cubicBezTo>
                    <a:pt x="174651" y="281432"/>
                    <a:pt x="180544" y="282956"/>
                    <a:pt x="189281" y="284379"/>
                  </a:cubicBezTo>
                  <a:cubicBezTo>
                    <a:pt x="198019" y="285801"/>
                    <a:pt x="208280" y="286512"/>
                    <a:pt x="220067" y="286512"/>
                  </a:cubicBezTo>
                  <a:cubicBezTo>
                    <a:pt x="231852" y="286512"/>
                    <a:pt x="238862" y="284582"/>
                    <a:pt x="241097" y="280721"/>
                  </a:cubicBezTo>
                  <a:cubicBezTo>
                    <a:pt x="243332" y="276860"/>
                    <a:pt x="244450" y="268631"/>
                    <a:pt x="244450" y="256032"/>
                  </a:cubicBezTo>
                  <a:cubicBezTo>
                    <a:pt x="244450" y="243434"/>
                    <a:pt x="243434" y="228905"/>
                    <a:pt x="241402" y="212446"/>
                  </a:cubicBezTo>
                  <a:cubicBezTo>
                    <a:pt x="239370" y="195987"/>
                    <a:pt x="238354" y="181966"/>
                    <a:pt x="238354" y="170384"/>
                  </a:cubicBezTo>
                  <a:cubicBezTo>
                    <a:pt x="238354" y="158801"/>
                    <a:pt x="238964" y="145390"/>
                    <a:pt x="240183" y="130150"/>
                  </a:cubicBezTo>
                  <a:cubicBezTo>
                    <a:pt x="241402" y="114910"/>
                    <a:pt x="242215" y="87783"/>
                    <a:pt x="242622" y="48768"/>
                  </a:cubicBezTo>
                  <a:cubicBezTo>
                    <a:pt x="242622" y="43485"/>
                    <a:pt x="243332" y="39929"/>
                    <a:pt x="244755" y="38100"/>
                  </a:cubicBezTo>
                  <a:cubicBezTo>
                    <a:pt x="246177" y="36272"/>
                    <a:pt x="250444" y="35357"/>
                    <a:pt x="257557" y="35357"/>
                  </a:cubicBezTo>
                  <a:close/>
                  <a:moveTo>
                    <a:pt x="4762729" y="21336"/>
                  </a:moveTo>
                  <a:cubicBezTo>
                    <a:pt x="4772076" y="21336"/>
                    <a:pt x="4780204" y="22759"/>
                    <a:pt x="4787113" y="25604"/>
                  </a:cubicBezTo>
                  <a:cubicBezTo>
                    <a:pt x="4794022" y="28448"/>
                    <a:pt x="4797476" y="32512"/>
                    <a:pt x="4797476" y="37796"/>
                  </a:cubicBezTo>
                  <a:cubicBezTo>
                    <a:pt x="4797476" y="39828"/>
                    <a:pt x="4796359" y="42571"/>
                    <a:pt x="4794123" y="46025"/>
                  </a:cubicBezTo>
                  <a:cubicBezTo>
                    <a:pt x="4791889" y="49480"/>
                    <a:pt x="4790060" y="56795"/>
                    <a:pt x="4788637" y="67971"/>
                  </a:cubicBezTo>
                  <a:cubicBezTo>
                    <a:pt x="4787214" y="79147"/>
                    <a:pt x="4786503" y="95403"/>
                    <a:pt x="4786503" y="116739"/>
                  </a:cubicBezTo>
                  <a:cubicBezTo>
                    <a:pt x="4786503" y="138075"/>
                    <a:pt x="4786097" y="154229"/>
                    <a:pt x="4785284" y="165202"/>
                  </a:cubicBezTo>
                  <a:lnTo>
                    <a:pt x="4784065" y="193853"/>
                  </a:lnTo>
                  <a:cubicBezTo>
                    <a:pt x="4784065" y="199949"/>
                    <a:pt x="4785894" y="202997"/>
                    <a:pt x="4789551" y="202997"/>
                  </a:cubicBezTo>
                  <a:cubicBezTo>
                    <a:pt x="4791583" y="202997"/>
                    <a:pt x="4804588" y="198324"/>
                    <a:pt x="4828565" y="188976"/>
                  </a:cubicBezTo>
                  <a:cubicBezTo>
                    <a:pt x="4852544" y="179629"/>
                    <a:pt x="4866361" y="174956"/>
                    <a:pt x="4870019" y="174956"/>
                  </a:cubicBezTo>
                  <a:cubicBezTo>
                    <a:pt x="4873676" y="174956"/>
                    <a:pt x="4876318" y="176581"/>
                    <a:pt x="4877943" y="179832"/>
                  </a:cubicBezTo>
                  <a:cubicBezTo>
                    <a:pt x="4879569" y="183084"/>
                    <a:pt x="4880991" y="188976"/>
                    <a:pt x="4882210" y="197511"/>
                  </a:cubicBezTo>
                  <a:cubicBezTo>
                    <a:pt x="4883429" y="206045"/>
                    <a:pt x="4884039" y="211938"/>
                    <a:pt x="4884039" y="215189"/>
                  </a:cubicBezTo>
                  <a:cubicBezTo>
                    <a:pt x="4884039" y="226162"/>
                    <a:pt x="4880991" y="232664"/>
                    <a:pt x="4874895" y="234696"/>
                  </a:cubicBezTo>
                  <a:cubicBezTo>
                    <a:pt x="4854982" y="242012"/>
                    <a:pt x="4837506" y="251562"/>
                    <a:pt x="4822470" y="263348"/>
                  </a:cubicBezTo>
                  <a:cubicBezTo>
                    <a:pt x="4813935" y="271069"/>
                    <a:pt x="4803369" y="279197"/>
                    <a:pt x="4790771" y="287732"/>
                  </a:cubicBezTo>
                  <a:cubicBezTo>
                    <a:pt x="4787113" y="290170"/>
                    <a:pt x="4785284" y="293218"/>
                    <a:pt x="4785284" y="296876"/>
                  </a:cubicBezTo>
                  <a:cubicBezTo>
                    <a:pt x="4785284" y="300533"/>
                    <a:pt x="4791177" y="309576"/>
                    <a:pt x="4802962" y="324003"/>
                  </a:cubicBezTo>
                  <a:cubicBezTo>
                    <a:pt x="4814748" y="338430"/>
                    <a:pt x="4828769" y="352044"/>
                    <a:pt x="4845025" y="364846"/>
                  </a:cubicBezTo>
                  <a:cubicBezTo>
                    <a:pt x="4861281" y="377648"/>
                    <a:pt x="4874286" y="388925"/>
                    <a:pt x="4884039" y="398679"/>
                  </a:cubicBezTo>
                  <a:cubicBezTo>
                    <a:pt x="4893793" y="408432"/>
                    <a:pt x="4904664" y="416459"/>
                    <a:pt x="4916653" y="422758"/>
                  </a:cubicBezTo>
                  <a:cubicBezTo>
                    <a:pt x="4928641" y="429057"/>
                    <a:pt x="4940224" y="433832"/>
                    <a:pt x="4951400" y="437084"/>
                  </a:cubicBezTo>
                  <a:cubicBezTo>
                    <a:pt x="4962576" y="440335"/>
                    <a:pt x="4981372" y="447040"/>
                    <a:pt x="5007788" y="457200"/>
                  </a:cubicBezTo>
                  <a:cubicBezTo>
                    <a:pt x="5034204" y="467360"/>
                    <a:pt x="5051476" y="474574"/>
                    <a:pt x="5059604" y="478841"/>
                  </a:cubicBezTo>
                  <a:cubicBezTo>
                    <a:pt x="5067732" y="483108"/>
                    <a:pt x="5071796" y="486664"/>
                    <a:pt x="5071796" y="489509"/>
                  </a:cubicBezTo>
                  <a:cubicBezTo>
                    <a:pt x="5071796" y="493573"/>
                    <a:pt x="5065192" y="498044"/>
                    <a:pt x="5051984" y="502920"/>
                  </a:cubicBezTo>
                  <a:cubicBezTo>
                    <a:pt x="5038776" y="507797"/>
                    <a:pt x="5019573" y="510236"/>
                    <a:pt x="4994377" y="510236"/>
                  </a:cubicBezTo>
                  <a:cubicBezTo>
                    <a:pt x="4969180" y="510236"/>
                    <a:pt x="4949876" y="508102"/>
                    <a:pt x="4936465" y="503835"/>
                  </a:cubicBezTo>
                  <a:cubicBezTo>
                    <a:pt x="4923054" y="499568"/>
                    <a:pt x="4911878" y="497434"/>
                    <a:pt x="4902937" y="497434"/>
                  </a:cubicBezTo>
                  <a:lnTo>
                    <a:pt x="4891964" y="498653"/>
                  </a:lnTo>
                  <a:cubicBezTo>
                    <a:pt x="4887900" y="498653"/>
                    <a:pt x="4885055" y="495199"/>
                    <a:pt x="4883429" y="488290"/>
                  </a:cubicBezTo>
                  <a:cubicBezTo>
                    <a:pt x="4877740" y="464312"/>
                    <a:pt x="4872152" y="447244"/>
                    <a:pt x="4866665" y="437084"/>
                  </a:cubicBezTo>
                  <a:cubicBezTo>
                    <a:pt x="4861179" y="426924"/>
                    <a:pt x="4850003" y="417780"/>
                    <a:pt x="4833138" y="409652"/>
                  </a:cubicBezTo>
                  <a:cubicBezTo>
                    <a:pt x="4816273" y="401524"/>
                    <a:pt x="4802150" y="391973"/>
                    <a:pt x="4790771" y="381000"/>
                  </a:cubicBezTo>
                  <a:cubicBezTo>
                    <a:pt x="4784674" y="375717"/>
                    <a:pt x="4777359" y="371247"/>
                    <a:pt x="4768825" y="367589"/>
                  </a:cubicBezTo>
                  <a:cubicBezTo>
                    <a:pt x="4760290" y="363932"/>
                    <a:pt x="4753789" y="362103"/>
                    <a:pt x="4749318" y="362103"/>
                  </a:cubicBezTo>
                  <a:cubicBezTo>
                    <a:pt x="4744847" y="362103"/>
                    <a:pt x="4741393" y="364744"/>
                    <a:pt x="4738955" y="370028"/>
                  </a:cubicBezTo>
                  <a:cubicBezTo>
                    <a:pt x="4719041" y="407823"/>
                    <a:pt x="4692219" y="440335"/>
                    <a:pt x="4658487" y="467564"/>
                  </a:cubicBezTo>
                  <a:cubicBezTo>
                    <a:pt x="4646295" y="477317"/>
                    <a:pt x="4639082" y="484632"/>
                    <a:pt x="4636847" y="489509"/>
                  </a:cubicBezTo>
                  <a:cubicBezTo>
                    <a:pt x="4634612" y="494386"/>
                    <a:pt x="4631462" y="498044"/>
                    <a:pt x="4627398" y="500482"/>
                  </a:cubicBezTo>
                  <a:cubicBezTo>
                    <a:pt x="4623334" y="502920"/>
                    <a:pt x="4619270" y="504140"/>
                    <a:pt x="4615206" y="504140"/>
                  </a:cubicBezTo>
                  <a:cubicBezTo>
                    <a:pt x="4600576" y="504140"/>
                    <a:pt x="4583202" y="502108"/>
                    <a:pt x="4563085" y="498044"/>
                  </a:cubicBezTo>
                  <a:cubicBezTo>
                    <a:pt x="4542968" y="493980"/>
                    <a:pt x="4532910" y="489306"/>
                    <a:pt x="4532910" y="484023"/>
                  </a:cubicBezTo>
                  <a:cubicBezTo>
                    <a:pt x="4532910" y="480365"/>
                    <a:pt x="4535754" y="477927"/>
                    <a:pt x="4541444" y="476708"/>
                  </a:cubicBezTo>
                  <a:cubicBezTo>
                    <a:pt x="4583710" y="467767"/>
                    <a:pt x="4615917" y="454457"/>
                    <a:pt x="4638066" y="436779"/>
                  </a:cubicBezTo>
                  <a:cubicBezTo>
                    <a:pt x="4660215" y="419100"/>
                    <a:pt x="4677995" y="396748"/>
                    <a:pt x="4691406" y="369723"/>
                  </a:cubicBezTo>
                  <a:cubicBezTo>
                    <a:pt x="4704817" y="342697"/>
                    <a:pt x="4711523" y="325730"/>
                    <a:pt x="4711523" y="318821"/>
                  </a:cubicBezTo>
                  <a:cubicBezTo>
                    <a:pt x="4711523" y="312725"/>
                    <a:pt x="4703192" y="309677"/>
                    <a:pt x="4686529" y="309677"/>
                  </a:cubicBezTo>
                  <a:cubicBezTo>
                    <a:pt x="4669867" y="309677"/>
                    <a:pt x="4659097" y="313132"/>
                    <a:pt x="4654220" y="320040"/>
                  </a:cubicBezTo>
                  <a:cubicBezTo>
                    <a:pt x="4650969" y="324511"/>
                    <a:pt x="4647515" y="326746"/>
                    <a:pt x="4643857" y="326746"/>
                  </a:cubicBezTo>
                  <a:cubicBezTo>
                    <a:pt x="4637355" y="326746"/>
                    <a:pt x="4630548" y="317907"/>
                    <a:pt x="4623435" y="300228"/>
                  </a:cubicBezTo>
                  <a:cubicBezTo>
                    <a:pt x="4616324" y="282550"/>
                    <a:pt x="4612768" y="268021"/>
                    <a:pt x="4612768" y="256642"/>
                  </a:cubicBezTo>
                  <a:cubicBezTo>
                    <a:pt x="4612768" y="253797"/>
                    <a:pt x="4613783" y="251765"/>
                    <a:pt x="4615816" y="250546"/>
                  </a:cubicBezTo>
                  <a:cubicBezTo>
                    <a:pt x="4617848" y="249327"/>
                    <a:pt x="4621708" y="248717"/>
                    <a:pt x="4627398" y="248717"/>
                  </a:cubicBezTo>
                  <a:cubicBezTo>
                    <a:pt x="4646092" y="248311"/>
                    <a:pt x="4666514" y="245161"/>
                    <a:pt x="4688663" y="239268"/>
                  </a:cubicBezTo>
                  <a:cubicBezTo>
                    <a:pt x="4710812" y="233376"/>
                    <a:pt x="4723613" y="229312"/>
                    <a:pt x="4727068" y="227076"/>
                  </a:cubicBezTo>
                  <a:cubicBezTo>
                    <a:pt x="4730522" y="224841"/>
                    <a:pt x="4732960" y="221692"/>
                    <a:pt x="4734383" y="217628"/>
                  </a:cubicBezTo>
                  <a:cubicBezTo>
                    <a:pt x="4735805" y="213564"/>
                    <a:pt x="4737532" y="199949"/>
                    <a:pt x="4739564" y="176784"/>
                  </a:cubicBezTo>
                  <a:cubicBezTo>
                    <a:pt x="4741596" y="153620"/>
                    <a:pt x="4742815" y="134519"/>
                    <a:pt x="4743222" y="119482"/>
                  </a:cubicBezTo>
                  <a:cubicBezTo>
                    <a:pt x="4743628" y="104445"/>
                    <a:pt x="4743832" y="76404"/>
                    <a:pt x="4743832" y="35357"/>
                  </a:cubicBezTo>
                  <a:cubicBezTo>
                    <a:pt x="4743832" y="29261"/>
                    <a:pt x="4744644" y="25400"/>
                    <a:pt x="4746270" y="23775"/>
                  </a:cubicBezTo>
                  <a:cubicBezTo>
                    <a:pt x="4747895" y="22149"/>
                    <a:pt x="4753382" y="21336"/>
                    <a:pt x="4762729" y="21336"/>
                  </a:cubicBezTo>
                  <a:close/>
                  <a:moveTo>
                    <a:pt x="2044446" y="7316"/>
                  </a:moveTo>
                  <a:cubicBezTo>
                    <a:pt x="2048917" y="7316"/>
                    <a:pt x="2052066" y="10465"/>
                    <a:pt x="2053895" y="16764"/>
                  </a:cubicBezTo>
                  <a:cubicBezTo>
                    <a:pt x="2055724" y="23064"/>
                    <a:pt x="2059890" y="30480"/>
                    <a:pt x="2066392" y="39015"/>
                  </a:cubicBezTo>
                  <a:cubicBezTo>
                    <a:pt x="2082648" y="58928"/>
                    <a:pt x="2090776" y="71324"/>
                    <a:pt x="2090776" y="76200"/>
                  </a:cubicBezTo>
                  <a:cubicBezTo>
                    <a:pt x="2090776" y="81077"/>
                    <a:pt x="2087931" y="84836"/>
                    <a:pt x="2082242" y="87478"/>
                  </a:cubicBezTo>
                  <a:cubicBezTo>
                    <a:pt x="2076552" y="90120"/>
                    <a:pt x="2071269" y="91440"/>
                    <a:pt x="2066392" y="91440"/>
                  </a:cubicBezTo>
                  <a:cubicBezTo>
                    <a:pt x="2061515" y="91440"/>
                    <a:pt x="2052066" y="88799"/>
                    <a:pt x="2038046" y="83516"/>
                  </a:cubicBezTo>
                  <a:cubicBezTo>
                    <a:pt x="2024025" y="78232"/>
                    <a:pt x="2017014" y="71425"/>
                    <a:pt x="2017014" y="63094"/>
                  </a:cubicBezTo>
                  <a:cubicBezTo>
                    <a:pt x="2017014" y="54763"/>
                    <a:pt x="2019555" y="43384"/>
                    <a:pt x="2024635" y="28956"/>
                  </a:cubicBezTo>
                  <a:cubicBezTo>
                    <a:pt x="2029714" y="14529"/>
                    <a:pt x="2036319" y="7316"/>
                    <a:pt x="2044446" y="7316"/>
                  </a:cubicBezTo>
                  <a:close/>
                  <a:moveTo>
                    <a:pt x="2929509" y="0"/>
                  </a:moveTo>
                  <a:cubicBezTo>
                    <a:pt x="2933777" y="0"/>
                    <a:pt x="2938552" y="2439"/>
                    <a:pt x="2943835" y="7316"/>
                  </a:cubicBezTo>
                  <a:cubicBezTo>
                    <a:pt x="2949118" y="12192"/>
                    <a:pt x="2955519" y="16256"/>
                    <a:pt x="2963037" y="19508"/>
                  </a:cubicBezTo>
                  <a:cubicBezTo>
                    <a:pt x="2970556" y="22759"/>
                    <a:pt x="2978074" y="28347"/>
                    <a:pt x="2985593" y="36272"/>
                  </a:cubicBezTo>
                  <a:cubicBezTo>
                    <a:pt x="2993111" y="44196"/>
                    <a:pt x="2996870" y="50800"/>
                    <a:pt x="2996870" y="56084"/>
                  </a:cubicBezTo>
                  <a:cubicBezTo>
                    <a:pt x="2996870" y="66244"/>
                    <a:pt x="2985897" y="71324"/>
                    <a:pt x="2963952" y="71324"/>
                  </a:cubicBezTo>
                  <a:cubicBezTo>
                    <a:pt x="2946883" y="71324"/>
                    <a:pt x="2935199" y="68784"/>
                    <a:pt x="2928900" y="63704"/>
                  </a:cubicBezTo>
                  <a:cubicBezTo>
                    <a:pt x="2922600" y="58624"/>
                    <a:pt x="2919451" y="48362"/>
                    <a:pt x="2919451" y="32919"/>
                  </a:cubicBezTo>
                  <a:cubicBezTo>
                    <a:pt x="2919451" y="17476"/>
                    <a:pt x="2920061" y="8128"/>
                    <a:pt x="2921280" y="4877"/>
                  </a:cubicBezTo>
                  <a:cubicBezTo>
                    <a:pt x="2922499" y="1626"/>
                    <a:pt x="2925242" y="0"/>
                    <a:pt x="2929509" y="0"/>
                  </a:cubicBezTo>
                  <a:close/>
                </a:path>
              </a:pathLst>
            </a:custGeom>
            <a:solidFill>
              <a:prstClr val="black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25000"/>
                </a:lnSpc>
              </a:pPr>
              <a:endParaRPr lang="zh-CN" altLang="en-US" sz="4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 flipH="1">
              <a:off x="4255218" y="2588142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等腰三角形 3"/>
            <p:cNvSpPr/>
            <p:nvPr/>
          </p:nvSpPr>
          <p:spPr>
            <a:xfrm>
              <a:off x="6483875" y="3188919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360175" y="3188919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8236475" y="3188919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2811035" y="4097936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3731535" y="4097936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4606315" y="4097936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5537673" y="4097936"/>
              <a:ext cx="188388" cy="164792"/>
            </a:xfrm>
            <a:prstGeom prst="triangle">
              <a:avLst/>
            </a:prstGeom>
            <a:solidFill>
              <a:srgbClr val="0303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>
              <a:off x="5998653" y="2588142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4255218" y="3535259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5998653" y="3535259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4255218" y="4425629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998653" y="4425629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4255218" y="5350191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998653" y="5350191"/>
              <a:ext cx="179032" cy="562677"/>
            </a:xfrm>
            <a:prstGeom prst="line">
              <a:avLst/>
            </a:prstGeom>
            <a:ln w="28575">
              <a:solidFill>
                <a:srgbClr val="0303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34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EE73B26-B1A0-4251-AB20-4988F794E2FE}"/>
              </a:ext>
            </a:extLst>
          </p:cNvPr>
          <p:cNvGrpSpPr/>
          <p:nvPr/>
        </p:nvGrpSpPr>
        <p:grpSpPr>
          <a:xfrm>
            <a:off x="2247900" y="2862105"/>
            <a:ext cx="7624226" cy="1272213"/>
            <a:chOff x="2247900" y="2862105"/>
            <a:chExt cx="7624226" cy="1272213"/>
          </a:xfrm>
        </p:grpSpPr>
        <p:sp>
          <p:nvSpPr>
            <p:cNvPr id="23" name="任意多边形 22"/>
            <p:cNvSpPr/>
            <p:nvPr/>
          </p:nvSpPr>
          <p:spPr>
            <a:xfrm>
              <a:off x="2313742" y="3376039"/>
              <a:ext cx="7558384" cy="758279"/>
            </a:xfrm>
            <a:custGeom>
              <a:avLst/>
              <a:gdLst/>
              <a:ahLst/>
              <a:cxnLst/>
              <a:rect l="l" t="t" r="r" b="b"/>
              <a:pathLst>
                <a:path w="7558384" h="758279">
                  <a:moveTo>
                    <a:pt x="2318147" y="503039"/>
                  </a:moveTo>
                  <a:cubicBezTo>
                    <a:pt x="2306241" y="505023"/>
                    <a:pt x="2294086" y="507504"/>
                    <a:pt x="2281684" y="510481"/>
                  </a:cubicBezTo>
                  <a:cubicBezTo>
                    <a:pt x="2281188" y="510977"/>
                    <a:pt x="2280692" y="511969"/>
                    <a:pt x="2280195" y="513457"/>
                  </a:cubicBezTo>
                  <a:cubicBezTo>
                    <a:pt x="2263825" y="543223"/>
                    <a:pt x="2257127" y="559842"/>
                    <a:pt x="2260104" y="563314"/>
                  </a:cubicBezTo>
                  <a:cubicBezTo>
                    <a:pt x="2261592" y="566291"/>
                    <a:pt x="2271514" y="565051"/>
                    <a:pt x="2289869" y="559594"/>
                  </a:cubicBezTo>
                  <a:cubicBezTo>
                    <a:pt x="2297311" y="556617"/>
                    <a:pt x="2306737" y="553641"/>
                    <a:pt x="2318147" y="550664"/>
                  </a:cubicBezTo>
                  <a:cubicBezTo>
                    <a:pt x="2318147" y="534293"/>
                    <a:pt x="2318147" y="518418"/>
                    <a:pt x="2318147" y="503039"/>
                  </a:cubicBezTo>
                  <a:close/>
                  <a:moveTo>
                    <a:pt x="6968281" y="461367"/>
                  </a:moveTo>
                  <a:cubicBezTo>
                    <a:pt x="6984652" y="461367"/>
                    <a:pt x="6998790" y="468809"/>
                    <a:pt x="7010697" y="483691"/>
                  </a:cubicBezTo>
                  <a:cubicBezTo>
                    <a:pt x="7021612" y="497582"/>
                    <a:pt x="7027316" y="519658"/>
                    <a:pt x="7027812" y="549920"/>
                  </a:cubicBezTo>
                  <a:cubicBezTo>
                    <a:pt x="7027812" y="579686"/>
                    <a:pt x="7019131" y="607467"/>
                    <a:pt x="7001768" y="633264"/>
                  </a:cubicBezTo>
                  <a:cubicBezTo>
                    <a:pt x="6982420" y="661541"/>
                    <a:pt x="6956871" y="675680"/>
                    <a:pt x="6925121" y="675680"/>
                  </a:cubicBezTo>
                  <a:lnTo>
                    <a:pt x="6925121" y="650379"/>
                  </a:lnTo>
                  <a:cubicBezTo>
                    <a:pt x="6947445" y="650379"/>
                    <a:pt x="6965552" y="639465"/>
                    <a:pt x="6979443" y="617637"/>
                  </a:cubicBezTo>
                  <a:cubicBezTo>
                    <a:pt x="6991350" y="599281"/>
                    <a:pt x="6997302" y="583654"/>
                    <a:pt x="6997302" y="570756"/>
                  </a:cubicBezTo>
                  <a:cubicBezTo>
                    <a:pt x="6997302" y="566291"/>
                    <a:pt x="6995318" y="564059"/>
                    <a:pt x="6991350" y="564059"/>
                  </a:cubicBezTo>
                  <a:cubicBezTo>
                    <a:pt x="6987877" y="564059"/>
                    <a:pt x="6984156" y="564803"/>
                    <a:pt x="6980187" y="566291"/>
                  </a:cubicBezTo>
                  <a:cubicBezTo>
                    <a:pt x="6977210" y="567779"/>
                    <a:pt x="6973242" y="568772"/>
                    <a:pt x="6968281" y="569268"/>
                  </a:cubicBezTo>
                  <a:cubicBezTo>
                    <a:pt x="6951414" y="569268"/>
                    <a:pt x="6938020" y="563563"/>
                    <a:pt x="6928098" y="552152"/>
                  </a:cubicBezTo>
                  <a:cubicBezTo>
                    <a:pt x="6919168" y="541238"/>
                    <a:pt x="6914703" y="528836"/>
                    <a:pt x="6914703" y="514945"/>
                  </a:cubicBezTo>
                  <a:cubicBezTo>
                    <a:pt x="6914703" y="501055"/>
                    <a:pt x="6919168" y="488404"/>
                    <a:pt x="6928098" y="476994"/>
                  </a:cubicBezTo>
                  <a:cubicBezTo>
                    <a:pt x="6938516" y="466576"/>
                    <a:pt x="6951910" y="461367"/>
                    <a:pt x="6968281" y="461367"/>
                  </a:cubicBezTo>
                  <a:close/>
                  <a:moveTo>
                    <a:pt x="6204346" y="446484"/>
                  </a:moveTo>
                  <a:cubicBezTo>
                    <a:pt x="6193928" y="450949"/>
                    <a:pt x="6182022" y="456654"/>
                    <a:pt x="6168628" y="463600"/>
                  </a:cubicBezTo>
                  <a:cubicBezTo>
                    <a:pt x="6165155" y="465088"/>
                    <a:pt x="6161434" y="466080"/>
                    <a:pt x="6157466" y="466576"/>
                  </a:cubicBezTo>
                  <a:cubicBezTo>
                    <a:pt x="6157466" y="493365"/>
                    <a:pt x="6160938" y="508744"/>
                    <a:pt x="6167884" y="512713"/>
                  </a:cubicBezTo>
                  <a:cubicBezTo>
                    <a:pt x="6170860" y="514697"/>
                    <a:pt x="6176813" y="515938"/>
                    <a:pt x="6185742" y="516434"/>
                  </a:cubicBezTo>
                  <a:cubicBezTo>
                    <a:pt x="6190208" y="516434"/>
                    <a:pt x="6196409" y="515441"/>
                    <a:pt x="6204346" y="513457"/>
                  </a:cubicBezTo>
                  <a:cubicBezTo>
                    <a:pt x="6204346" y="491133"/>
                    <a:pt x="6204346" y="468809"/>
                    <a:pt x="6204346" y="446484"/>
                  </a:cubicBezTo>
                  <a:close/>
                  <a:moveTo>
                    <a:pt x="7183338" y="383232"/>
                  </a:moveTo>
                  <a:lnTo>
                    <a:pt x="7183338" y="750094"/>
                  </a:lnTo>
                  <a:lnTo>
                    <a:pt x="7550199" y="750094"/>
                  </a:lnTo>
                  <a:lnTo>
                    <a:pt x="7550199" y="383232"/>
                  </a:lnTo>
                  <a:close/>
                  <a:moveTo>
                    <a:pt x="6808290" y="383232"/>
                  </a:moveTo>
                  <a:lnTo>
                    <a:pt x="6808290" y="750094"/>
                  </a:lnTo>
                  <a:lnTo>
                    <a:pt x="7175152" y="750094"/>
                  </a:lnTo>
                  <a:lnTo>
                    <a:pt x="7175152" y="383232"/>
                  </a:lnTo>
                  <a:close/>
                  <a:moveTo>
                    <a:pt x="6509444" y="381744"/>
                  </a:moveTo>
                  <a:cubicBezTo>
                    <a:pt x="6509444" y="382240"/>
                    <a:pt x="6509444" y="382736"/>
                    <a:pt x="6509444" y="383232"/>
                  </a:cubicBezTo>
                  <a:cubicBezTo>
                    <a:pt x="6503490" y="443260"/>
                    <a:pt x="6494561" y="490141"/>
                    <a:pt x="6482655" y="523875"/>
                  </a:cubicBezTo>
                  <a:cubicBezTo>
                    <a:pt x="6470748" y="556617"/>
                    <a:pt x="6462067" y="579189"/>
                    <a:pt x="6456610" y="591592"/>
                  </a:cubicBezTo>
                  <a:cubicBezTo>
                    <a:pt x="6452145" y="603498"/>
                    <a:pt x="6443960" y="610939"/>
                    <a:pt x="6432053" y="613916"/>
                  </a:cubicBezTo>
                  <a:cubicBezTo>
                    <a:pt x="6421140" y="615900"/>
                    <a:pt x="6412706" y="619869"/>
                    <a:pt x="6406752" y="625822"/>
                  </a:cubicBezTo>
                  <a:cubicBezTo>
                    <a:pt x="6398815" y="630783"/>
                    <a:pt x="6390382" y="633016"/>
                    <a:pt x="6381452" y="632520"/>
                  </a:cubicBezTo>
                  <a:cubicBezTo>
                    <a:pt x="6373514" y="631031"/>
                    <a:pt x="6364584" y="632768"/>
                    <a:pt x="6354662" y="637729"/>
                  </a:cubicBezTo>
                  <a:cubicBezTo>
                    <a:pt x="6345733" y="642193"/>
                    <a:pt x="6337299" y="644178"/>
                    <a:pt x="6329362" y="643682"/>
                  </a:cubicBezTo>
                  <a:cubicBezTo>
                    <a:pt x="6323408" y="643682"/>
                    <a:pt x="6316216" y="636488"/>
                    <a:pt x="6307782" y="622102"/>
                  </a:cubicBezTo>
                  <a:cubicBezTo>
                    <a:pt x="6300340" y="608211"/>
                    <a:pt x="6299348" y="598289"/>
                    <a:pt x="6304805" y="592336"/>
                  </a:cubicBezTo>
                  <a:cubicBezTo>
                    <a:pt x="6309766" y="586383"/>
                    <a:pt x="6308774" y="579437"/>
                    <a:pt x="6301828" y="571500"/>
                  </a:cubicBezTo>
                  <a:cubicBezTo>
                    <a:pt x="6298852" y="568523"/>
                    <a:pt x="6296620" y="565547"/>
                    <a:pt x="6295132" y="562570"/>
                  </a:cubicBezTo>
                  <a:cubicBezTo>
                    <a:pt x="6295132" y="564059"/>
                    <a:pt x="6294883" y="566291"/>
                    <a:pt x="6294387" y="569268"/>
                  </a:cubicBezTo>
                  <a:cubicBezTo>
                    <a:pt x="6290915" y="579686"/>
                    <a:pt x="6282232" y="585391"/>
                    <a:pt x="6268342" y="586383"/>
                  </a:cubicBezTo>
                  <a:cubicBezTo>
                    <a:pt x="6253460" y="586383"/>
                    <a:pt x="6241553" y="587871"/>
                    <a:pt x="6232624" y="590848"/>
                  </a:cubicBezTo>
                  <a:cubicBezTo>
                    <a:pt x="6228158" y="591344"/>
                    <a:pt x="6220718" y="592088"/>
                    <a:pt x="6210300" y="593080"/>
                  </a:cubicBezTo>
                  <a:cubicBezTo>
                    <a:pt x="6210300" y="645170"/>
                    <a:pt x="6210300" y="698004"/>
                    <a:pt x="6210300" y="751582"/>
                  </a:cubicBezTo>
                  <a:cubicBezTo>
                    <a:pt x="6332338" y="751582"/>
                    <a:pt x="6455370" y="751582"/>
                    <a:pt x="6579393" y="751582"/>
                  </a:cubicBezTo>
                  <a:cubicBezTo>
                    <a:pt x="6579393" y="628055"/>
                    <a:pt x="6579393" y="504775"/>
                    <a:pt x="6579393" y="381744"/>
                  </a:cubicBezTo>
                  <a:cubicBezTo>
                    <a:pt x="6555580" y="381744"/>
                    <a:pt x="6532264" y="381744"/>
                    <a:pt x="6509444" y="381744"/>
                  </a:cubicBezTo>
                  <a:close/>
                  <a:moveTo>
                    <a:pt x="6290666" y="381744"/>
                  </a:moveTo>
                  <a:cubicBezTo>
                    <a:pt x="6288682" y="387697"/>
                    <a:pt x="6286946" y="391914"/>
                    <a:pt x="6285458" y="394395"/>
                  </a:cubicBezTo>
                  <a:cubicBezTo>
                    <a:pt x="6283970" y="394891"/>
                    <a:pt x="6282729" y="395883"/>
                    <a:pt x="6281737" y="397371"/>
                  </a:cubicBezTo>
                  <a:cubicBezTo>
                    <a:pt x="6277272" y="405309"/>
                    <a:pt x="6271567" y="411014"/>
                    <a:pt x="6264622" y="414486"/>
                  </a:cubicBezTo>
                  <a:cubicBezTo>
                    <a:pt x="6258668" y="416471"/>
                    <a:pt x="6252716" y="419943"/>
                    <a:pt x="6246762" y="424904"/>
                  </a:cubicBezTo>
                  <a:cubicBezTo>
                    <a:pt x="6242298" y="427881"/>
                    <a:pt x="6230143" y="434082"/>
                    <a:pt x="6210300" y="443508"/>
                  </a:cubicBezTo>
                  <a:cubicBezTo>
                    <a:pt x="6210300" y="465832"/>
                    <a:pt x="6210300" y="488652"/>
                    <a:pt x="6210300" y="511969"/>
                  </a:cubicBezTo>
                  <a:cubicBezTo>
                    <a:pt x="6213772" y="511473"/>
                    <a:pt x="6218485" y="510232"/>
                    <a:pt x="6224438" y="508248"/>
                  </a:cubicBezTo>
                  <a:cubicBezTo>
                    <a:pt x="6237832" y="502295"/>
                    <a:pt x="6249490" y="500807"/>
                    <a:pt x="6259412" y="503783"/>
                  </a:cubicBezTo>
                  <a:cubicBezTo>
                    <a:pt x="6268838" y="506760"/>
                    <a:pt x="6278264" y="515689"/>
                    <a:pt x="6287690" y="530572"/>
                  </a:cubicBezTo>
                  <a:cubicBezTo>
                    <a:pt x="6291162" y="538014"/>
                    <a:pt x="6293643" y="545207"/>
                    <a:pt x="6295132" y="552152"/>
                  </a:cubicBezTo>
                  <a:cubicBezTo>
                    <a:pt x="6298108" y="551656"/>
                    <a:pt x="6306294" y="551160"/>
                    <a:pt x="6319688" y="550664"/>
                  </a:cubicBezTo>
                  <a:cubicBezTo>
                    <a:pt x="6336555" y="550664"/>
                    <a:pt x="6348461" y="547688"/>
                    <a:pt x="6355407" y="541734"/>
                  </a:cubicBezTo>
                  <a:cubicBezTo>
                    <a:pt x="6363344" y="537270"/>
                    <a:pt x="6372274" y="522635"/>
                    <a:pt x="6382196" y="497830"/>
                  </a:cubicBezTo>
                  <a:cubicBezTo>
                    <a:pt x="6390133" y="474018"/>
                    <a:pt x="6397078" y="435322"/>
                    <a:pt x="6403032" y="381744"/>
                  </a:cubicBezTo>
                  <a:cubicBezTo>
                    <a:pt x="6365824" y="381744"/>
                    <a:pt x="6328370" y="381744"/>
                    <a:pt x="6290666" y="381744"/>
                  </a:cubicBezTo>
                  <a:close/>
                  <a:moveTo>
                    <a:pt x="6160442" y="381744"/>
                  </a:moveTo>
                  <a:cubicBezTo>
                    <a:pt x="6160442" y="386209"/>
                    <a:pt x="6160194" y="391666"/>
                    <a:pt x="6159698" y="398115"/>
                  </a:cubicBezTo>
                  <a:cubicBezTo>
                    <a:pt x="6164658" y="396131"/>
                    <a:pt x="6170860" y="393154"/>
                    <a:pt x="6178302" y="389186"/>
                  </a:cubicBezTo>
                  <a:cubicBezTo>
                    <a:pt x="6181278" y="387201"/>
                    <a:pt x="6184502" y="384721"/>
                    <a:pt x="6187975" y="381744"/>
                  </a:cubicBezTo>
                  <a:cubicBezTo>
                    <a:pt x="6179046" y="381744"/>
                    <a:pt x="6169868" y="381744"/>
                    <a:pt x="6160442" y="381744"/>
                  </a:cubicBezTo>
                  <a:close/>
                  <a:moveTo>
                    <a:pt x="5835253" y="381744"/>
                  </a:moveTo>
                  <a:cubicBezTo>
                    <a:pt x="5835253" y="503783"/>
                    <a:pt x="5835253" y="627062"/>
                    <a:pt x="5835253" y="751582"/>
                  </a:cubicBezTo>
                  <a:cubicBezTo>
                    <a:pt x="5957292" y="751582"/>
                    <a:pt x="6080322" y="751582"/>
                    <a:pt x="6204346" y="751582"/>
                  </a:cubicBezTo>
                  <a:cubicBezTo>
                    <a:pt x="6204346" y="698996"/>
                    <a:pt x="6204346" y="646410"/>
                    <a:pt x="6204346" y="593824"/>
                  </a:cubicBezTo>
                  <a:cubicBezTo>
                    <a:pt x="6193928" y="593824"/>
                    <a:pt x="6180534" y="593824"/>
                    <a:pt x="6164162" y="593824"/>
                  </a:cubicBezTo>
                  <a:cubicBezTo>
                    <a:pt x="6149280" y="593824"/>
                    <a:pt x="6134645" y="589607"/>
                    <a:pt x="6120258" y="581174"/>
                  </a:cubicBezTo>
                  <a:cubicBezTo>
                    <a:pt x="6106864" y="572244"/>
                    <a:pt x="6098430" y="558106"/>
                    <a:pt x="6094958" y="538758"/>
                  </a:cubicBezTo>
                  <a:cubicBezTo>
                    <a:pt x="6091484" y="520402"/>
                    <a:pt x="6089996" y="485924"/>
                    <a:pt x="6090492" y="435322"/>
                  </a:cubicBezTo>
                  <a:cubicBezTo>
                    <a:pt x="6090492" y="414486"/>
                    <a:pt x="6090244" y="396627"/>
                    <a:pt x="6089748" y="381744"/>
                  </a:cubicBezTo>
                  <a:cubicBezTo>
                    <a:pt x="6059983" y="381744"/>
                    <a:pt x="6029969" y="381744"/>
                    <a:pt x="5999708" y="381744"/>
                  </a:cubicBezTo>
                  <a:cubicBezTo>
                    <a:pt x="6001196" y="404068"/>
                    <a:pt x="6003924" y="427385"/>
                    <a:pt x="6007893" y="451693"/>
                  </a:cubicBezTo>
                  <a:cubicBezTo>
                    <a:pt x="6010870" y="479971"/>
                    <a:pt x="6017071" y="503535"/>
                    <a:pt x="6026497" y="522387"/>
                  </a:cubicBezTo>
                  <a:cubicBezTo>
                    <a:pt x="6035427" y="540742"/>
                    <a:pt x="6038403" y="555377"/>
                    <a:pt x="6035427" y="566291"/>
                  </a:cubicBezTo>
                  <a:cubicBezTo>
                    <a:pt x="6033442" y="572740"/>
                    <a:pt x="6031953" y="583654"/>
                    <a:pt x="6030962" y="599033"/>
                  </a:cubicBezTo>
                  <a:cubicBezTo>
                    <a:pt x="6030962" y="612924"/>
                    <a:pt x="6026000" y="621357"/>
                    <a:pt x="6016079" y="624334"/>
                  </a:cubicBezTo>
                  <a:cubicBezTo>
                    <a:pt x="6007149" y="625822"/>
                    <a:pt x="5999708" y="624334"/>
                    <a:pt x="5993755" y="619869"/>
                  </a:cubicBezTo>
                  <a:cubicBezTo>
                    <a:pt x="5988793" y="614908"/>
                    <a:pt x="5983584" y="607467"/>
                    <a:pt x="5978128" y="597545"/>
                  </a:cubicBezTo>
                  <a:cubicBezTo>
                    <a:pt x="5970686" y="582662"/>
                    <a:pt x="5964981" y="571004"/>
                    <a:pt x="5961012" y="562570"/>
                  </a:cubicBezTo>
                  <a:cubicBezTo>
                    <a:pt x="5957539" y="554633"/>
                    <a:pt x="5954563" y="545703"/>
                    <a:pt x="5952083" y="535781"/>
                  </a:cubicBezTo>
                  <a:cubicBezTo>
                    <a:pt x="5950595" y="526355"/>
                    <a:pt x="5947618" y="517178"/>
                    <a:pt x="5943153" y="508248"/>
                  </a:cubicBezTo>
                  <a:cubicBezTo>
                    <a:pt x="5940177" y="499318"/>
                    <a:pt x="5935215" y="477986"/>
                    <a:pt x="5928270" y="444252"/>
                  </a:cubicBezTo>
                  <a:cubicBezTo>
                    <a:pt x="5925294" y="426393"/>
                    <a:pt x="5922565" y="405557"/>
                    <a:pt x="5920085" y="381744"/>
                  </a:cubicBezTo>
                  <a:cubicBezTo>
                    <a:pt x="5891807" y="381744"/>
                    <a:pt x="5863530" y="381744"/>
                    <a:pt x="5835253" y="381744"/>
                  </a:cubicBezTo>
                  <a:close/>
                  <a:moveTo>
                    <a:pt x="5311675" y="381744"/>
                  </a:moveTo>
                  <a:cubicBezTo>
                    <a:pt x="5311675" y="381744"/>
                    <a:pt x="5311924" y="381992"/>
                    <a:pt x="5312420" y="382488"/>
                  </a:cubicBezTo>
                  <a:cubicBezTo>
                    <a:pt x="5321349" y="388937"/>
                    <a:pt x="5331271" y="402580"/>
                    <a:pt x="5342185" y="423416"/>
                  </a:cubicBezTo>
                  <a:cubicBezTo>
                    <a:pt x="5353099" y="443260"/>
                    <a:pt x="5368726" y="463352"/>
                    <a:pt x="5389066" y="483691"/>
                  </a:cubicBezTo>
                  <a:cubicBezTo>
                    <a:pt x="5408414" y="503039"/>
                    <a:pt x="5438179" y="525115"/>
                    <a:pt x="5478363" y="549920"/>
                  </a:cubicBezTo>
                  <a:cubicBezTo>
                    <a:pt x="5517058" y="574229"/>
                    <a:pt x="5539382" y="589607"/>
                    <a:pt x="5545336" y="596057"/>
                  </a:cubicBezTo>
                  <a:cubicBezTo>
                    <a:pt x="5550296" y="602010"/>
                    <a:pt x="5558978" y="608707"/>
                    <a:pt x="5571380" y="616148"/>
                  </a:cubicBezTo>
                  <a:cubicBezTo>
                    <a:pt x="5595193" y="628551"/>
                    <a:pt x="5603874" y="641201"/>
                    <a:pt x="5597425" y="654100"/>
                  </a:cubicBezTo>
                  <a:cubicBezTo>
                    <a:pt x="5591472" y="666006"/>
                    <a:pt x="5584031" y="669975"/>
                    <a:pt x="5575101" y="666006"/>
                  </a:cubicBezTo>
                  <a:cubicBezTo>
                    <a:pt x="5566171" y="662533"/>
                    <a:pt x="5558978" y="660053"/>
                    <a:pt x="5553521" y="658564"/>
                  </a:cubicBezTo>
                  <a:cubicBezTo>
                    <a:pt x="5548560" y="658564"/>
                    <a:pt x="5543103" y="656332"/>
                    <a:pt x="5537150" y="651867"/>
                  </a:cubicBezTo>
                  <a:cubicBezTo>
                    <a:pt x="5532189" y="648395"/>
                    <a:pt x="5526236" y="646410"/>
                    <a:pt x="5519291" y="645914"/>
                  </a:cubicBezTo>
                  <a:cubicBezTo>
                    <a:pt x="5513337" y="645914"/>
                    <a:pt x="5506144" y="651123"/>
                    <a:pt x="5497711" y="661541"/>
                  </a:cubicBezTo>
                  <a:cubicBezTo>
                    <a:pt x="5490269" y="671959"/>
                    <a:pt x="5469681" y="669230"/>
                    <a:pt x="5435947" y="653356"/>
                  </a:cubicBezTo>
                  <a:cubicBezTo>
                    <a:pt x="5415111" y="642938"/>
                    <a:pt x="5391298" y="627559"/>
                    <a:pt x="5364509" y="607219"/>
                  </a:cubicBezTo>
                  <a:cubicBezTo>
                    <a:pt x="5339209" y="587871"/>
                    <a:pt x="5317877" y="567035"/>
                    <a:pt x="5300513" y="544711"/>
                  </a:cubicBezTo>
                  <a:cubicBezTo>
                    <a:pt x="5284142" y="522387"/>
                    <a:pt x="5272980" y="501055"/>
                    <a:pt x="5267027" y="480715"/>
                  </a:cubicBezTo>
                  <a:cubicBezTo>
                    <a:pt x="5261074" y="459879"/>
                    <a:pt x="5255369" y="446732"/>
                    <a:pt x="5249912" y="441275"/>
                  </a:cubicBezTo>
                  <a:cubicBezTo>
                    <a:pt x="5245447" y="436811"/>
                    <a:pt x="5241726" y="433090"/>
                    <a:pt x="5238750" y="430113"/>
                  </a:cubicBezTo>
                  <a:cubicBezTo>
                    <a:pt x="5238750" y="536277"/>
                    <a:pt x="5238750" y="643434"/>
                    <a:pt x="5238750" y="751582"/>
                  </a:cubicBezTo>
                  <a:cubicBezTo>
                    <a:pt x="5360789" y="751582"/>
                    <a:pt x="5483820" y="751582"/>
                    <a:pt x="5607843" y="751582"/>
                  </a:cubicBezTo>
                  <a:cubicBezTo>
                    <a:pt x="5607843" y="628055"/>
                    <a:pt x="5607843" y="504775"/>
                    <a:pt x="5607843" y="381744"/>
                  </a:cubicBezTo>
                  <a:cubicBezTo>
                    <a:pt x="5509121" y="381744"/>
                    <a:pt x="5410398" y="381744"/>
                    <a:pt x="5311675" y="381744"/>
                  </a:cubicBezTo>
                  <a:close/>
                  <a:moveTo>
                    <a:pt x="4863703" y="381744"/>
                  </a:moveTo>
                  <a:cubicBezTo>
                    <a:pt x="4863703" y="503783"/>
                    <a:pt x="4863703" y="627062"/>
                    <a:pt x="4863703" y="751582"/>
                  </a:cubicBezTo>
                  <a:cubicBezTo>
                    <a:pt x="4985742" y="751582"/>
                    <a:pt x="5108773" y="751582"/>
                    <a:pt x="5232796" y="751582"/>
                  </a:cubicBezTo>
                  <a:cubicBezTo>
                    <a:pt x="5232796" y="641449"/>
                    <a:pt x="5233292" y="532557"/>
                    <a:pt x="5234285" y="424904"/>
                  </a:cubicBezTo>
                  <a:cubicBezTo>
                    <a:pt x="5230812" y="419943"/>
                    <a:pt x="5225851" y="414486"/>
                    <a:pt x="5219402" y="408533"/>
                  </a:cubicBezTo>
                  <a:cubicBezTo>
                    <a:pt x="5213449" y="423416"/>
                    <a:pt x="5207744" y="437555"/>
                    <a:pt x="5202287" y="450949"/>
                  </a:cubicBezTo>
                  <a:cubicBezTo>
                    <a:pt x="5185420" y="489645"/>
                    <a:pt x="5164336" y="520402"/>
                    <a:pt x="5139035" y="543223"/>
                  </a:cubicBezTo>
                  <a:cubicBezTo>
                    <a:pt x="5115222" y="565547"/>
                    <a:pt x="5081984" y="588119"/>
                    <a:pt x="5039320" y="610939"/>
                  </a:cubicBezTo>
                  <a:cubicBezTo>
                    <a:pt x="4997648" y="632271"/>
                    <a:pt x="4965650" y="646162"/>
                    <a:pt x="4943326" y="652611"/>
                  </a:cubicBezTo>
                  <a:cubicBezTo>
                    <a:pt x="4926459" y="659061"/>
                    <a:pt x="4916785" y="659805"/>
                    <a:pt x="4914304" y="654844"/>
                  </a:cubicBezTo>
                  <a:cubicBezTo>
                    <a:pt x="4912816" y="649883"/>
                    <a:pt x="4916288" y="642938"/>
                    <a:pt x="4924722" y="634008"/>
                  </a:cubicBezTo>
                  <a:cubicBezTo>
                    <a:pt x="4933652" y="626070"/>
                    <a:pt x="4940845" y="620861"/>
                    <a:pt x="4946302" y="618381"/>
                  </a:cubicBezTo>
                  <a:cubicBezTo>
                    <a:pt x="4951263" y="616397"/>
                    <a:pt x="4956224" y="611684"/>
                    <a:pt x="4961185" y="604242"/>
                  </a:cubicBezTo>
                  <a:cubicBezTo>
                    <a:pt x="4965650" y="597793"/>
                    <a:pt x="4981029" y="583902"/>
                    <a:pt x="5007322" y="562570"/>
                  </a:cubicBezTo>
                  <a:cubicBezTo>
                    <a:pt x="5033119" y="541734"/>
                    <a:pt x="5056931" y="517922"/>
                    <a:pt x="5078759" y="491133"/>
                  </a:cubicBezTo>
                  <a:cubicBezTo>
                    <a:pt x="5099595" y="464344"/>
                    <a:pt x="5117455" y="432842"/>
                    <a:pt x="5132337" y="396627"/>
                  </a:cubicBezTo>
                  <a:cubicBezTo>
                    <a:pt x="5133826" y="392162"/>
                    <a:pt x="5135562" y="387201"/>
                    <a:pt x="5137546" y="381744"/>
                  </a:cubicBezTo>
                  <a:cubicBezTo>
                    <a:pt x="5046265" y="381744"/>
                    <a:pt x="4954984" y="381744"/>
                    <a:pt x="4863703" y="381744"/>
                  </a:cubicBezTo>
                  <a:close/>
                  <a:moveTo>
                    <a:pt x="4267200" y="381744"/>
                  </a:moveTo>
                  <a:cubicBezTo>
                    <a:pt x="4267200" y="402580"/>
                    <a:pt x="4267200" y="424408"/>
                    <a:pt x="4267200" y="447229"/>
                  </a:cubicBezTo>
                  <a:cubicBezTo>
                    <a:pt x="4268688" y="447229"/>
                    <a:pt x="4270673" y="448469"/>
                    <a:pt x="4273153" y="450949"/>
                  </a:cubicBezTo>
                  <a:cubicBezTo>
                    <a:pt x="4276130" y="452934"/>
                    <a:pt x="4278858" y="456654"/>
                    <a:pt x="4281339" y="462111"/>
                  </a:cubicBezTo>
                  <a:cubicBezTo>
                    <a:pt x="4284315" y="462111"/>
                    <a:pt x="4287788" y="461367"/>
                    <a:pt x="4291757" y="459879"/>
                  </a:cubicBezTo>
                  <a:cubicBezTo>
                    <a:pt x="4311104" y="454918"/>
                    <a:pt x="4324995" y="449461"/>
                    <a:pt x="4333428" y="443508"/>
                  </a:cubicBezTo>
                  <a:cubicBezTo>
                    <a:pt x="4337893" y="440531"/>
                    <a:pt x="4342110" y="440035"/>
                    <a:pt x="4346079" y="442020"/>
                  </a:cubicBezTo>
                  <a:cubicBezTo>
                    <a:pt x="4349552" y="443508"/>
                    <a:pt x="4353024" y="444748"/>
                    <a:pt x="4356497" y="445740"/>
                  </a:cubicBezTo>
                  <a:cubicBezTo>
                    <a:pt x="4359473" y="446236"/>
                    <a:pt x="4362202" y="447725"/>
                    <a:pt x="4364682" y="450205"/>
                  </a:cubicBezTo>
                  <a:cubicBezTo>
                    <a:pt x="4367659" y="451693"/>
                    <a:pt x="4371132" y="453430"/>
                    <a:pt x="4375100" y="455414"/>
                  </a:cubicBezTo>
                  <a:cubicBezTo>
                    <a:pt x="4379565" y="456902"/>
                    <a:pt x="4382294" y="460127"/>
                    <a:pt x="4383286" y="465088"/>
                  </a:cubicBezTo>
                  <a:cubicBezTo>
                    <a:pt x="4383286" y="469553"/>
                    <a:pt x="4384278" y="473522"/>
                    <a:pt x="4386262" y="476994"/>
                  </a:cubicBezTo>
                  <a:cubicBezTo>
                    <a:pt x="4387751" y="479971"/>
                    <a:pt x="4388247" y="483939"/>
                    <a:pt x="4387751" y="488900"/>
                  </a:cubicBezTo>
                  <a:cubicBezTo>
                    <a:pt x="4387751" y="493365"/>
                    <a:pt x="4387503" y="498078"/>
                    <a:pt x="4387007" y="503039"/>
                  </a:cubicBezTo>
                  <a:cubicBezTo>
                    <a:pt x="4387007" y="507504"/>
                    <a:pt x="4385270" y="510977"/>
                    <a:pt x="4381798" y="513457"/>
                  </a:cubicBezTo>
                  <a:cubicBezTo>
                    <a:pt x="4368403" y="522883"/>
                    <a:pt x="4355008" y="530820"/>
                    <a:pt x="4341614" y="537270"/>
                  </a:cubicBezTo>
                  <a:cubicBezTo>
                    <a:pt x="4328219" y="543223"/>
                    <a:pt x="4317553" y="547191"/>
                    <a:pt x="4309616" y="549176"/>
                  </a:cubicBezTo>
                  <a:cubicBezTo>
                    <a:pt x="4297710" y="550664"/>
                    <a:pt x="4287788" y="550168"/>
                    <a:pt x="4279850" y="547688"/>
                  </a:cubicBezTo>
                  <a:cubicBezTo>
                    <a:pt x="4279354" y="561082"/>
                    <a:pt x="4278858" y="573236"/>
                    <a:pt x="4278362" y="584150"/>
                  </a:cubicBezTo>
                  <a:cubicBezTo>
                    <a:pt x="4278362" y="599529"/>
                    <a:pt x="4280099" y="609451"/>
                    <a:pt x="4283571" y="613916"/>
                  </a:cubicBezTo>
                  <a:cubicBezTo>
                    <a:pt x="4285059" y="616893"/>
                    <a:pt x="4297214" y="617389"/>
                    <a:pt x="4320034" y="615404"/>
                  </a:cubicBezTo>
                  <a:cubicBezTo>
                    <a:pt x="4342854" y="613420"/>
                    <a:pt x="4363690" y="610691"/>
                    <a:pt x="4382542" y="607219"/>
                  </a:cubicBezTo>
                  <a:cubicBezTo>
                    <a:pt x="4402386" y="605731"/>
                    <a:pt x="4417516" y="609203"/>
                    <a:pt x="4427934" y="617637"/>
                  </a:cubicBezTo>
                  <a:cubicBezTo>
                    <a:pt x="4437360" y="625078"/>
                    <a:pt x="4441577" y="636488"/>
                    <a:pt x="4440585" y="651867"/>
                  </a:cubicBezTo>
                  <a:cubicBezTo>
                    <a:pt x="4439096" y="666750"/>
                    <a:pt x="4432895" y="678408"/>
                    <a:pt x="4421981" y="686842"/>
                  </a:cubicBezTo>
                  <a:cubicBezTo>
                    <a:pt x="4411563" y="695772"/>
                    <a:pt x="4396432" y="700732"/>
                    <a:pt x="4376589" y="701725"/>
                  </a:cubicBezTo>
                  <a:cubicBezTo>
                    <a:pt x="4350792" y="701725"/>
                    <a:pt x="4326979" y="701973"/>
                    <a:pt x="4305151" y="702469"/>
                  </a:cubicBezTo>
                  <a:cubicBezTo>
                    <a:pt x="4291261" y="702469"/>
                    <a:pt x="4278610" y="701229"/>
                    <a:pt x="4267200" y="698748"/>
                  </a:cubicBezTo>
                  <a:cubicBezTo>
                    <a:pt x="4267200" y="715615"/>
                    <a:pt x="4267200" y="733227"/>
                    <a:pt x="4267200" y="751582"/>
                  </a:cubicBezTo>
                  <a:cubicBezTo>
                    <a:pt x="4389239" y="751582"/>
                    <a:pt x="4512270" y="751582"/>
                    <a:pt x="4636294" y="751582"/>
                  </a:cubicBezTo>
                  <a:cubicBezTo>
                    <a:pt x="4636294" y="628055"/>
                    <a:pt x="4636294" y="504775"/>
                    <a:pt x="4636294" y="381744"/>
                  </a:cubicBezTo>
                  <a:cubicBezTo>
                    <a:pt x="4512766" y="381744"/>
                    <a:pt x="4389735" y="381744"/>
                    <a:pt x="4267200" y="381744"/>
                  </a:cubicBezTo>
                  <a:close/>
                  <a:moveTo>
                    <a:pt x="3892153" y="381744"/>
                  </a:moveTo>
                  <a:cubicBezTo>
                    <a:pt x="3892153" y="503783"/>
                    <a:pt x="3892153" y="627062"/>
                    <a:pt x="3892153" y="751582"/>
                  </a:cubicBezTo>
                  <a:cubicBezTo>
                    <a:pt x="4014192" y="751582"/>
                    <a:pt x="4137224" y="751582"/>
                    <a:pt x="4261247" y="751582"/>
                  </a:cubicBezTo>
                  <a:cubicBezTo>
                    <a:pt x="4261247" y="733723"/>
                    <a:pt x="4261247" y="715863"/>
                    <a:pt x="4261247" y="698004"/>
                  </a:cubicBezTo>
                  <a:cubicBezTo>
                    <a:pt x="4256782" y="697508"/>
                    <a:pt x="4252813" y="696516"/>
                    <a:pt x="4249340" y="695027"/>
                  </a:cubicBezTo>
                  <a:cubicBezTo>
                    <a:pt x="4238923" y="690563"/>
                    <a:pt x="4229993" y="684113"/>
                    <a:pt x="4222551" y="675680"/>
                  </a:cubicBezTo>
                  <a:cubicBezTo>
                    <a:pt x="4215110" y="667742"/>
                    <a:pt x="4211141" y="656084"/>
                    <a:pt x="4210645" y="640705"/>
                  </a:cubicBezTo>
                  <a:cubicBezTo>
                    <a:pt x="4204692" y="616893"/>
                    <a:pt x="4202460" y="591344"/>
                    <a:pt x="4203948" y="564059"/>
                  </a:cubicBezTo>
                  <a:cubicBezTo>
                    <a:pt x="4205436" y="537270"/>
                    <a:pt x="4205188" y="513953"/>
                    <a:pt x="4203204" y="494109"/>
                  </a:cubicBezTo>
                  <a:cubicBezTo>
                    <a:pt x="4203204" y="477738"/>
                    <a:pt x="4206924" y="465088"/>
                    <a:pt x="4214366" y="456158"/>
                  </a:cubicBezTo>
                  <a:cubicBezTo>
                    <a:pt x="4221807" y="448221"/>
                    <a:pt x="4231481" y="443508"/>
                    <a:pt x="4243387" y="442020"/>
                  </a:cubicBezTo>
                  <a:cubicBezTo>
                    <a:pt x="4249340" y="442020"/>
                    <a:pt x="4255294" y="442516"/>
                    <a:pt x="4261247" y="443508"/>
                  </a:cubicBezTo>
                  <a:cubicBezTo>
                    <a:pt x="4261247" y="424160"/>
                    <a:pt x="4261247" y="405061"/>
                    <a:pt x="4261247" y="386209"/>
                  </a:cubicBezTo>
                  <a:cubicBezTo>
                    <a:pt x="4210645" y="441275"/>
                    <a:pt x="4168973" y="491877"/>
                    <a:pt x="4136231" y="538014"/>
                  </a:cubicBezTo>
                  <a:cubicBezTo>
                    <a:pt x="4092575" y="600522"/>
                    <a:pt x="4064298" y="635496"/>
                    <a:pt x="4051399" y="642938"/>
                  </a:cubicBezTo>
                  <a:cubicBezTo>
                    <a:pt x="4039493" y="649387"/>
                    <a:pt x="4027835" y="659805"/>
                    <a:pt x="4016424" y="674191"/>
                  </a:cubicBezTo>
                  <a:cubicBezTo>
                    <a:pt x="4000053" y="696516"/>
                    <a:pt x="3989635" y="705445"/>
                    <a:pt x="3985170" y="700981"/>
                  </a:cubicBezTo>
                  <a:cubicBezTo>
                    <a:pt x="3981698" y="696516"/>
                    <a:pt x="3985667" y="680393"/>
                    <a:pt x="3997077" y="652611"/>
                  </a:cubicBezTo>
                  <a:cubicBezTo>
                    <a:pt x="4007495" y="625326"/>
                    <a:pt x="4032547" y="582414"/>
                    <a:pt x="4072235" y="523875"/>
                  </a:cubicBezTo>
                  <a:cubicBezTo>
                    <a:pt x="4106465" y="474762"/>
                    <a:pt x="4142184" y="427385"/>
                    <a:pt x="4179391" y="381744"/>
                  </a:cubicBezTo>
                  <a:cubicBezTo>
                    <a:pt x="4155083" y="381744"/>
                    <a:pt x="4130278" y="381744"/>
                    <a:pt x="4104977" y="381744"/>
                  </a:cubicBezTo>
                  <a:cubicBezTo>
                    <a:pt x="4076700" y="392658"/>
                    <a:pt x="4053880" y="402828"/>
                    <a:pt x="4036516" y="412254"/>
                  </a:cubicBezTo>
                  <a:cubicBezTo>
                    <a:pt x="4012704" y="422672"/>
                    <a:pt x="3994844" y="427633"/>
                    <a:pt x="3982938" y="427137"/>
                  </a:cubicBezTo>
                  <a:cubicBezTo>
                    <a:pt x="3972024" y="425648"/>
                    <a:pt x="3959126" y="416223"/>
                    <a:pt x="3944243" y="398859"/>
                  </a:cubicBezTo>
                  <a:cubicBezTo>
                    <a:pt x="3939282" y="392410"/>
                    <a:pt x="3935313" y="386705"/>
                    <a:pt x="3932336" y="381744"/>
                  </a:cubicBezTo>
                  <a:cubicBezTo>
                    <a:pt x="3918942" y="381744"/>
                    <a:pt x="3905547" y="381744"/>
                    <a:pt x="3892153" y="381744"/>
                  </a:cubicBezTo>
                  <a:close/>
                  <a:moveTo>
                    <a:pt x="3443734" y="381744"/>
                  </a:moveTo>
                  <a:cubicBezTo>
                    <a:pt x="3440757" y="382240"/>
                    <a:pt x="3437533" y="384225"/>
                    <a:pt x="3434060" y="387697"/>
                  </a:cubicBezTo>
                  <a:cubicBezTo>
                    <a:pt x="3423642" y="393650"/>
                    <a:pt x="3410495" y="401092"/>
                    <a:pt x="3394620" y="410022"/>
                  </a:cubicBezTo>
                  <a:cubicBezTo>
                    <a:pt x="3381226" y="417463"/>
                    <a:pt x="3365847" y="424656"/>
                    <a:pt x="3348484" y="431602"/>
                  </a:cubicBezTo>
                  <a:cubicBezTo>
                    <a:pt x="3355925" y="437555"/>
                    <a:pt x="3364855" y="444996"/>
                    <a:pt x="3375273" y="453926"/>
                  </a:cubicBezTo>
                  <a:cubicBezTo>
                    <a:pt x="3400574" y="474762"/>
                    <a:pt x="3429347" y="493861"/>
                    <a:pt x="3461593" y="511225"/>
                  </a:cubicBezTo>
                  <a:cubicBezTo>
                    <a:pt x="3494335" y="527596"/>
                    <a:pt x="3523357" y="540742"/>
                    <a:pt x="3548658" y="550664"/>
                  </a:cubicBezTo>
                  <a:cubicBezTo>
                    <a:pt x="3573958" y="559594"/>
                    <a:pt x="3588097" y="566043"/>
                    <a:pt x="3591074" y="570012"/>
                  </a:cubicBezTo>
                  <a:cubicBezTo>
                    <a:pt x="3594050" y="572988"/>
                    <a:pt x="3602484" y="577701"/>
                    <a:pt x="3616374" y="584150"/>
                  </a:cubicBezTo>
                  <a:cubicBezTo>
                    <a:pt x="3634234" y="590104"/>
                    <a:pt x="3640683" y="599033"/>
                    <a:pt x="3635722" y="610939"/>
                  </a:cubicBezTo>
                  <a:cubicBezTo>
                    <a:pt x="3630761" y="621357"/>
                    <a:pt x="3621335" y="624582"/>
                    <a:pt x="3607445" y="620613"/>
                  </a:cubicBezTo>
                  <a:cubicBezTo>
                    <a:pt x="3594050" y="616148"/>
                    <a:pt x="3585368" y="615156"/>
                    <a:pt x="3581400" y="617637"/>
                  </a:cubicBezTo>
                  <a:cubicBezTo>
                    <a:pt x="3578423" y="620613"/>
                    <a:pt x="3571478" y="620861"/>
                    <a:pt x="3560564" y="618381"/>
                  </a:cubicBezTo>
                  <a:cubicBezTo>
                    <a:pt x="3550146" y="616397"/>
                    <a:pt x="3543449" y="617637"/>
                    <a:pt x="3540472" y="622102"/>
                  </a:cubicBezTo>
                  <a:cubicBezTo>
                    <a:pt x="3537495" y="626566"/>
                    <a:pt x="3534023" y="631527"/>
                    <a:pt x="3530054" y="636984"/>
                  </a:cubicBezTo>
                  <a:cubicBezTo>
                    <a:pt x="3526581" y="641449"/>
                    <a:pt x="3512195" y="639961"/>
                    <a:pt x="3486894" y="632520"/>
                  </a:cubicBezTo>
                  <a:cubicBezTo>
                    <a:pt x="3455144" y="620613"/>
                    <a:pt x="3425874" y="603498"/>
                    <a:pt x="3399085" y="581174"/>
                  </a:cubicBezTo>
                  <a:cubicBezTo>
                    <a:pt x="3375273" y="561330"/>
                    <a:pt x="3353941" y="540494"/>
                    <a:pt x="3335089" y="518666"/>
                  </a:cubicBezTo>
                  <a:cubicBezTo>
                    <a:pt x="3336577" y="534045"/>
                    <a:pt x="3337322" y="550912"/>
                    <a:pt x="3337322" y="569268"/>
                  </a:cubicBezTo>
                  <a:cubicBezTo>
                    <a:pt x="3336825" y="590600"/>
                    <a:pt x="3334097" y="609947"/>
                    <a:pt x="3329136" y="627311"/>
                  </a:cubicBezTo>
                  <a:cubicBezTo>
                    <a:pt x="3324671" y="643682"/>
                    <a:pt x="3315742" y="661541"/>
                    <a:pt x="3302347" y="680889"/>
                  </a:cubicBezTo>
                  <a:cubicBezTo>
                    <a:pt x="3300363" y="682873"/>
                    <a:pt x="3298130" y="685354"/>
                    <a:pt x="3295650" y="688330"/>
                  </a:cubicBezTo>
                  <a:cubicBezTo>
                    <a:pt x="3295650" y="709166"/>
                    <a:pt x="3295650" y="730250"/>
                    <a:pt x="3295650" y="751582"/>
                  </a:cubicBezTo>
                  <a:cubicBezTo>
                    <a:pt x="3417689" y="751582"/>
                    <a:pt x="3540720" y="751582"/>
                    <a:pt x="3664743" y="751582"/>
                  </a:cubicBezTo>
                  <a:cubicBezTo>
                    <a:pt x="3664743" y="628055"/>
                    <a:pt x="3664743" y="504775"/>
                    <a:pt x="3664743" y="381744"/>
                  </a:cubicBezTo>
                  <a:cubicBezTo>
                    <a:pt x="3591818" y="381744"/>
                    <a:pt x="3518148" y="381744"/>
                    <a:pt x="3443734" y="381744"/>
                  </a:cubicBezTo>
                  <a:close/>
                  <a:moveTo>
                    <a:pt x="3294906" y="381744"/>
                  </a:moveTo>
                  <a:cubicBezTo>
                    <a:pt x="3294906" y="387697"/>
                    <a:pt x="3294906" y="394146"/>
                    <a:pt x="3294906" y="401092"/>
                  </a:cubicBezTo>
                  <a:cubicBezTo>
                    <a:pt x="3301355" y="402580"/>
                    <a:pt x="3308796" y="405805"/>
                    <a:pt x="3317230" y="410766"/>
                  </a:cubicBezTo>
                  <a:cubicBezTo>
                    <a:pt x="3318718" y="410766"/>
                    <a:pt x="3320454" y="411758"/>
                    <a:pt x="3322439" y="413742"/>
                  </a:cubicBezTo>
                  <a:cubicBezTo>
                    <a:pt x="3331368" y="402828"/>
                    <a:pt x="3340298" y="392162"/>
                    <a:pt x="3349228" y="381744"/>
                  </a:cubicBezTo>
                  <a:cubicBezTo>
                    <a:pt x="3331368" y="381744"/>
                    <a:pt x="3313261" y="381744"/>
                    <a:pt x="3294906" y="381744"/>
                  </a:cubicBezTo>
                  <a:close/>
                  <a:moveTo>
                    <a:pt x="2920603" y="381744"/>
                  </a:moveTo>
                  <a:cubicBezTo>
                    <a:pt x="2920603" y="503783"/>
                    <a:pt x="2920603" y="627062"/>
                    <a:pt x="2920603" y="751582"/>
                  </a:cubicBezTo>
                  <a:cubicBezTo>
                    <a:pt x="3042642" y="751582"/>
                    <a:pt x="3165673" y="751582"/>
                    <a:pt x="3289697" y="751582"/>
                  </a:cubicBezTo>
                  <a:cubicBezTo>
                    <a:pt x="3289697" y="732234"/>
                    <a:pt x="3289697" y="713383"/>
                    <a:pt x="3289697" y="695027"/>
                  </a:cubicBezTo>
                  <a:cubicBezTo>
                    <a:pt x="3280767" y="705445"/>
                    <a:pt x="3271589" y="711398"/>
                    <a:pt x="3262163" y="712887"/>
                  </a:cubicBezTo>
                  <a:cubicBezTo>
                    <a:pt x="3249761" y="714375"/>
                    <a:pt x="3240831" y="717600"/>
                    <a:pt x="3235374" y="722561"/>
                  </a:cubicBezTo>
                  <a:cubicBezTo>
                    <a:pt x="3230910" y="727025"/>
                    <a:pt x="3224956" y="730250"/>
                    <a:pt x="3217515" y="732234"/>
                  </a:cubicBezTo>
                  <a:cubicBezTo>
                    <a:pt x="3210074" y="734219"/>
                    <a:pt x="3203128" y="737443"/>
                    <a:pt x="3196679" y="741908"/>
                  </a:cubicBezTo>
                  <a:cubicBezTo>
                    <a:pt x="3190726" y="746373"/>
                    <a:pt x="3182788" y="748109"/>
                    <a:pt x="3172867" y="747117"/>
                  </a:cubicBezTo>
                  <a:cubicBezTo>
                    <a:pt x="3166417" y="744141"/>
                    <a:pt x="3160216" y="737691"/>
                    <a:pt x="3154263" y="727770"/>
                  </a:cubicBezTo>
                  <a:cubicBezTo>
                    <a:pt x="3149302" y="718840"/>
                    <a:pt x="3147318" y="711150"/>
                    <a:pt x="3148310" y="704701"/>
                  </a:cubicBezTo>
                  <a:cubicBezTo>
                    <a:pt x="3149798" y="698748"/>
                    <a:pt x="3148310" y="691059"/>
                    <a:pt x="3143845" y="681633"/>
                  </a:cubicBezTo>
                  <a:cubicBezTo>
                    <a:pt x="3139380" y="672703"/>
                    <a:pt x="3138388" y="666998"/>
                    <a:pt x="3140868" y="664518"/>
                  </a:cubicBezTo>
                  <a:cubicBezTo>
                    <a:pt x="3140868" y="661541"/>
                    <a:pt x="3148558" y="661541"/>
                    <a:pt x="3163937" y="664518"/>
                  </a:cubicBezTo>
                  <a:cubicBezTo>
                    <a:pt x="3178820" y="667494"/>
                    <a:pt x="3190230" y="667990"/>
                    <a:pt x="3198167" y="666006"/>
                  </a:cubicBezTo>
                  <a:cubicBezTo>
                    <a:pt x="3209081" y="666006"/>
                    <a:pt x="3219747" y="658316"/>
                    <a:pt x="3230165" y="642938"/>
                  </a:cubicBezTo>
                  <a:cubicBezTo>
                    <a:pt x="3239591" y="628055"/>
                    <a:pt x="3245544" y="603498"/>
                    <a:pt x="3248025" y="569268"/>
                  </a:cubicBezTo>
                  <a:cubicBezTo>
                    <a:pt x="3248025" y="552896"/>
                    <a:pt x="3248025" y="537766"/>
                    <a:pt x="3248025" y="523875"/>
                  </a:cubicBezTo>
                  <a:cubicBezTo>
                    <a:pt x="3239095" y="529828"/>
                    <a:pt x="3228181" y="538262"/>
                    <a:pt x="3215283" y="549176"/>
                  </a:cubicBezTo>
                  <a:cubicBezTo>
                    <a:pt x="3201888" y="561082"/>
                    <a:pt x="3189486" y="570508"/>
                    <a:pt x="3178076" y="577453"/>
                  </a:cubicBezTo>
                  <a:cubicBezTo>
                    <a:pt x="3167161" y="583406"/>
                    <a:pt x="3148310" y="596553"/>
                    <a:pt x="3121521" y="616893"/>
                  </a:cubicBezTo>
                  <a:cubicBezTo>
                    <a:pt x="3112591" y="624334"/>
                    <a:pt x="3106390" y="628055"/>
                    <a:pt x="3102917" y="628055"/>
                  </a:cubicBezTo>
                  <a:cubicBezTo>
                    <a:pt x="3099941" y="628055"/>
                    <a:pt x="3096964" y="629543"/>
                    <a:pt x="3093988" y="632520"/>
                  </a:cubicBezTo>
                  <a:cubicBezTo>
                    <a:pt x="3092003" y="635496"/>
                    <a:pt x="3088282" y="636736"/>
                    <a:pt x="3082826" y="636240"/>
                  </a:cubicBezTo>
                  <a:cubicBezTo>
                    <a:pt x="3078361" y="635744"/>
                    <a:pt x="3072408" y="637480"/>
                    <a:pt x="3064966" y="641449"/>
                  </a:cubicBezTo>
                  <a:cubicBezTo>
                    <a:pt x="3058517" y="645914"/>
                    <a:pt x="3054052" y="646658"/>
                    <a:pt x="3051572" y="643682"/>
                  </a:cubicBezTo>
                  <a:cubicBezTo>
                    <a:pt x="3050083" y="641697"/>
                    <a:pt x="3052316" y="635496"/>
                    <a:pt x="3058269" y="625078"/>
                  </a:cubicBezTo>
                  <a:cubicBezTo>
                    <a:pt x="3064718" y="616148"/>
                    <a:pt x="3071911" y="607715"/>
                    <a:pt x="3079849" y="599777"/>
                  </a:cubicBezTo>
                  <a:cubicBezTo>
                    <a:pt x="3087290" y="593328"/>
                    <a:pt x="3095228" y="585143"/>
                    <a:pt x="3103661" y="575221"/>
                  </a:cubicBezTo>
                  <a:cubicBezTo>
                    <a:pt x="3112591" y="566291"/>
                    <a:pt x="3126234" y="553393"/>
                    <a:pt x="3144589" y="536525"/>
                  </a:cubicBezTo>
                  <a:cubicBezTo>
                    <a:pt x="3161456" y="521147"/>
                    <a:pt x="3191718" y="491381"/>
                    <a:pt x="3235374" y="447229"/>
                  </a:cubicBezTo>
                  <a:cubicBezTo>
                    <a:pt x="3234878" y="444252"/>
                    <a:pt x="3233886" y="441771"/>
                    <a:pt x="3232398" y="439787"/>
                  </a:cubicBezTo>
                  <a:cubicBezTo>
                    <a:pt x="3230413" y="435322"/>
                    <a:pt x="3228181" y="431105"/>
                    <a:pt x="3225701" y="427137"/>
                  </a:cubicBezTo>
                  <a:cubicBezTo>
                    <a:pt x="3216771" y="434578"/>
                    <a:pt x="3208833" y="440531"/>
                    <a:pt x="3201888" y="444996"/>
                  </a:cubicBezTo>
                  <a:cubicBezTo>
                    <a:pt x="3192958" y="449461"/>
                    <a:pt x="3182044" y="457398"/>
                    <a:pt x="3169146" y="468809"/>
                  </a:cubicBezTo>
                  <a:cubicBezTo>
                    <a:pt x="3156743" y="479227"/>
                    <a:pt x="3145085" y="487412"/>
                    <a:pt x="3134171" y="493365"/>
                  </a:cubicBezTo>
                  <a:cubicBezTo>
                    <a:pt x="3123753" y="499318"/>
                    <a:pt x="3106142" y="511225"/>
                    <a:pt x="3081337" y="529084"/>
                  </a:cubicBezTo>
                  <a:cubicBezTo>
                    <a:pt x="3073400" y="535037"/>
                    <a:pt x="3067695" y="538262"/>
                    <a:pt x="3064222" y="538758"/>
                  </a:cubicBezTo>
                  <a:cubicBezTo>
                    <a:pt x="3061245" y="538758"/>
                    <a:pt x="3058517" y="539998"/>
                    <a:pt x="3056036" y="542479"/>
                  </a:cubicBezTo>
                  <a:cubicBezTo>
                    <a:pt x="3053060" y="545455"/>
                    <a:pt x="3049339" y="546447"/>
                    <a:pt x="3044874" y="545455"/>
                  </a:cubicBezTo>
                  <a:cubicBezTo>
                    <a:pt x="3040410" y="544959"/>
                    <a:pt x="3034952" y="546447"/>
                    <a:pt x="3028503" y="549920"/>
                  </a:cubicBezTo>
                  <a:cubicBezTo>
                    <a:pt x="3022550" y="552896"/>
                    <a:pt x="3018333" y="553393"/>
                    <a:pt x="3015853" y="551408"/>
                  </a:cubicBezTo>
                  <a:cubicBezTo>
                    <a:pt x="3014365" y="549424"/>
                    <a:pt x="3016845" y="543719"/>
                    <a:pt x="3023294" y="534293"/>
                  </a:cubicBezTo>
                  <a:cubicBezTo>
                    <a:pt x="3029247" y="526355"/>
                    <a:pt x="3036193" y="518666"/>
                    <a:pt x="3044130" y="511225"/>
                  </a:cubicBezTo>
                  <a:cubicBezTo>
                    <a:pt x="3050580" y="506264"/>
                    <a:pt x="3058269" y="499318"/>
                    <a:pt x="3067199" y="490389"/>
                  </a:cubicBezTo>
                  <a:cubicBezTo>
                    <a:pt x="3075136" y="482451"/>
                    <a:pt x="3088035" y="471289"/>
                    <a:pt x="3105894" y="456902"/>
                  </a:cubicBezTo>
                  <a:cubicBezTo>
                    <a:pt x="3121273" y="444500"/>
                    <a:pt x="3148062" y="421184"/>
                    <a:pt x="3186261" y="386953"/>
                  </a:cubicBezTo>
                  <a:cubicBezTo>
                    <a:pt x="3184773" y="385465"/>
                    <a:pt x="3183037" y="383729"/>
                    <a:pt x="3181052" y="381744"/>
                  </a:cubicBezTo>
                  <a:cubicBezTo>
                    <a:pt x="3170634" y="381744"/>
                    <a:pt x="3160464" y="381744"/>
                    <a:pt x="3150542" y="381744"/>
                  </a:cubicBezTo>
                  <a:cubicBezTo>
                    <a:pt x="3149054" y="383232"/>
                    <a:pt x="3147318" y="384721"/>
                    <a:pt x="3145333" y="386209"/>
                  </a:cubicBezTo>
                  <a:cubicBezTo>
                    <a:pt x="3117056" y="403076"/>
                    <a:pt x="3098205" y="413246"/>
                    <a:pt x="3088779" y="416719"/>
                  </a:cubicBezTo>
                  <a:cubicBezTo>
                    <a:pt x="3076872" y="419695"/>
                    <a:pt x="3063478" y="426393"/>
                    <a:pt x="3048595" y="436811"/>
                  </a:cubicBezTo>
                  <a:cubicBezTo>
                    <a:pt x="3033712" y="446236"/>
                    <a:pt x="3024783" y="448717"/>
                    <a:pt x="3021806" y="444252"/>
                  </a:cubicBezTo>
                  <a:cubicBezTo>
                    <a:pt x="3018829" y="439787"/>
                    <a:pt x="3024286" y="430113"/>
                    <a:pt x="3038177" y="415231"/>
                  </a:cubicBezTo>
                  <a:cubicBezTo>
                    <a:pt x="3047107" y="404813"/>
                    <a:pt x="3058765" y="393650"/>
                    <a:pt x="3073152" y="381744"/>
                  </a:cubicBezTo>
                  <a:cubicBezTo>
                    <a:pt x="3022550" y="381744"/>
                    <a:pt x="2971700" y="381744"/>
                    <a:pt x="2920603" y="381744"/>
                  </a:cubicBezTo>
                  <a:close/>
                  <a:moveTo>
                    <a:pt x="2361307" y="381744"/>
                  </a:moveTo>
                  <a:cubicBezTo>
                    <a:pt x="2349401" y="383232"/>
                    <a:pt x="2336998" y="384969"/>
                    <a:pt x="2324100" y="386953"/>
                  </a:cubicBezTo>
                  <a:cubicBezTo>
                    <a:pt x="2324100" y="387449"/>
                    <a:pt x="2324100" y="389186"/>
                    <a:pt x="2324100" y="392162"/>
                  </a:cubicBezTo>
                  <a:cubicBezTo>
                    <a:pt x="2327573" y="398611"/>
                    <a:pt x="2330549" y="404813"/>
                    <a:pt x="2333030" y="410766"/>
                  </a:cubicBezTo>
                  <a:cubicBezTo>
                    <a:pt x="2334518" y="416719"/>
                    <a:pt x="2333030" y="422920"/>
                    <a:pt x="2328565" y="429369"/>
                  </a:cubicBezTo>
                  <a:cubicBezTo>
                    <a:pt x="2327076" y="430857"/>
                    <a:pt x="2325588" y="432346"/>
                    <a:pt x="2324100" y="433834"/>
                  </a:cubicBezTo>
                  <a:cubicBezTo>
                    <a:pt x="2324100" y="436811"/>
                    <a:pt x="2324100" y="440283"/>
                    <a:pt x="2324100" y="444252"/>
                  </a:cubicBezTo>
                  <a:cubicBezTo>
                    <a:pt x="2336006" y="442764"/>
                    <a:pt x="2346424" y="442020"/>
                    <a:pt x="2355354" y="442020"/>
                  </a:cubicBezTo>
                  <a:cubicBezTo>
                    <a:pt x="2402979" y="437555"/>
                    <a:pt x="2437705" y="437059"/>
                    <a:pt x="2459533" y="440531"/>
                  </a:cubicBezTo>
                  <a:cubicBezTo>
                    <a:pt x="2480369" y="443508"/>
                    <a:pt x="2495252" y="443012"/>
                    <a:pt x="2504182" y="439043"/>
                  </a:cubicBezTo>
                  <a:cubicBezTo>
                    <a:pt x="2509143" y="436066"/>
                    <a:pt x="2513608" y="431354"/>
                    <a:pt x="2517576" y="424904"/>
                  </a:cubicBezTo>
                  <a:cubicBezTo>
                    <a:pt x="2520553" y="418455"/>
                    <a:pt x="2527250" y="414486"/>
                    <a:pt x="2537668" y="412998"/>
                  </a:cubicBezTo>
                  <a:cubicBezTo>
                    <a:pt x="2546598" y="411510"/>
                    <a:pt x="2558752" y="415479"/>
                    <a:pt x="2574131" y="424904"/>
                  </a:cubicBezTo>
                  <a:cubicBezTo>
                    <a:pt x="2588022" y="433834"/>
                    <a:pt x="2597943" y="443756"/>
                    <a:pt x="2603897" y="454670"/>
                  </a:cubicBezTo>
                  <a:cubicBezTo>
                    <a:pt x="2608361" y="461119"/>
                    <a:pt x="2610098" y="483443"/>
                    <a:pt x="2609106" y="521643"/>
                  </a:cubicBezTo>
                  <a:cubicBezTo>
                    <a:pt x="2608609" y="559346"/>
                    <a:pt x="2606625" y="586879"/>
                    <a:pt x="2603152" y="604242"/>
                  </a:cubicBezTo>
                  <a:cubicBezTo>
                    <a:pt x="2598688" y="631031"/>
                    <a:pt x="2592487" y="652859"/>
                    <a:pt x="2584549" y="669727"/>
                  </a:cubicBezTo>
                  <a:cubicBezTo>
                    <a:pt x="2577108" y="686098"/>
                    <a:pt x="2566938" y="697508"/>
                    <a:pt x="2554039" y="703957"/>
                  </a:cubicBezTo>
                  <a:cubicBezTo>
                    <a:pt x="2542133" y="709910"/>
                    <a:pt x="2530475" y="715615"/>
                    <a:pt x="2519065" y="721072"/>
                  </a:cubicBezTo>
                  <a:cubicBezTo>
                    <a:pt x="2511127" y="722561"/>
                    <a:pt x="2502197" y="723553"/>
                    <a:pt x="2492276" y="724049"/>
                  </a:cubicBezTo>
                  <a:cubicBezTo>
                    <a:pt x="2483346" y="724545"/>
                    <a:pt x="2475904" y="723801"/>
                    <a:pt x="2469951" y="721816"/>
                  </a:cubicBezTo>
                  <a:cubicBezTo>
                    <a:pt x="2461022" y="721816"/>
                    <a:pt x="2455316" y="717848"/>
                    <a:pt x="2452836" y="709910"/>
                  </a:cubicBezTo>
                  <a:cubicBezTo>
                    <a:pt x="2450852" y="702469"/>
                    <a:pt x="2447379" y="694283"/>
                    <a:pt x="2442418" y="685354"/>
                  </a:cubicBezTo>
                  <a:cubicBezTo>
                    <a:pt x="2437953" y="676424"/>
                    <a:pt x="2433736" y="667990"/>
                    <a:pt x="2429768" y="660053"/>
                  </a:cubicBezTo>
                  <a:cubicBezTo>
                    <a:pt x="2426295" y="652611"/>
                    <a:pt x="2425799" y="647154"/>
                    <a:pt x="2428279" y="643682"/>
                  </a:cubicBezTo>
                  <a:cubicBezTo>
                    <a:pt x="2429768" y="640705"/>
                    <a:pt x="2438201" y="640953"/>
                    <a:pt x="2453580" y="644426"/>
                  </a:cubicBezTo>
                  <a:cubicBezTo>
                    <a:pt x="2468959" y="647402"/>
                    <a:pt x="2481610" y="646658"/>
                    <a:pt x="2491531" y="642193"/>
                  </a:cubicBezTo>
                  <a:cubicBezTo>
                    <a:pt x="2494508" y="640705"/>
                    <a:pt x="2497485" y="636488"/>
                    <a:pt x="2500461" y="629543"/>
                  </a:cubicBezTo>
                  <a:cubicBezTo>
                    <a:pt x="2502446" y="623590"/>
                    <a:pt x="2504430" y="610691"/>
                    <a:pt x="2506414" y="590848"/>
                  </a:cubicBezTo>
                  <a:cubicBezTo>
                    <a:pt x="2509391" y="570012"/>
                    <a:pt x="2511871" y="545951"/>
                    <a:pt x="2513856" y="518666"/>
                  </a:cubicBezTo>
                  <a:cubicBezTo>
                    <a:pt x="2515344" y="491877"/>
                    <a:pt x="2514848" y="477490"/>
                    <a:pt x="2512367" y="475506"/>
                  </a:cubicBezTo>
                  <a:cubicBezTo>
                    <a:pt x="2504430" y="469057"/>
                    <a:pt x="2483346" y="469801"/>
                    <a:pt x="2449115" y="477738"/>
                  </a:cubicBezTo>
                  <a:cubicBezTo>
                    <a:pt x="2422326" y="482699"/>
                    <a:pt x="2380654" y="490885"/>
                    <a:pt x="2324100" y="502295"/>
                  </a:cubicBezTo>
                  <a:cubicBezTo>
                    <a:pt x="2324100" y="517178"/>
                    <a:pt x="2324100" y="532557"/>
                    <a:pt x="2324100" y="548432"/>
                  </a:cubicBezTo>
                  <a:cubicBezTo>
                    <a:pt x="2333030" y="546447"/>
                    <a:pt x="2343200" y="543719"/>
                    <a:pt x="2354610" y="540246"/>
                  </a:cubicBezTo>
                  <a:cubicBezTo>
                    <a:pt x="2354113" y="538758"/>
                    <a:pt x="2353369" y="537766"/>
                    <a:pt x="2352377" y="537270"/>
                  </a:cubicBezTo>
                  <a:cubicBezTo>
                    <a:pt x="2347912" y="532805"/>
                    <a:pt x="2346424" y="526604"/>
                    <a:pt x="2347912" y="518666"/>
                  </a:cubicBezTo>
                  <a:cubicBezTo>
                    <a:pt x="2349401" y="511225"/>
                    <a:pt x="2353369" y="506512"/>
                    <a:pt x="2359818" y="504527"/>
                  </a:cubicBezTo>
                  <a:cubicBezTo>
                    <a:pt x="2365772" y="503039"/>
                    <a:pt x="2371973" y="502791"/>
                    <a:pt x="2378422" y="503783"/>
                  </a:cubicBezTo>
                  <a:cubicBezTo>
                    <a:pt x="2384375" y="505272"/>
                    <a:pt x="2389088" y="508000"/>
                    <a:pt x="2392561" y="511969"/>
                  </a:cubicBezTo>
                  <a:cubicBezTo>
                    <a:pt x="2395537" y="513953"/>
                    <a:pt x="2400250" y="518666"/>
                    <a:pt x="2406699" y="526107"/>
                  </a:cubicBezTo>
                  <a:cubicBezTo>
                    <a:pt x="2412652" y="533549"/>
                    <a:pt x="2418606" y="542479"/>
                    <a:pt x="2424559" y="552896"/>
                  </a:cubicBezTo>
                  <a:cubicBezTo>
                    <a:pt x="2429520" y="562322"/>
                    <a:pt x="2432000" y="570260"/>
                    <a:pt x="2432000" y="576709"/>
                  </a:cubicBezTo>
                  <a:cubicBezTo>
                    <a:pt x="2430512" y="586135"/>
                    <a:pt x="2428031" y="592832"/>
                    <a:pt x="2424559" y="596801"/>
                  </a:cubicBezTo>
                  <a:cubicBezTo>
                    <a:pt x="2421582" y="599777"/>
                    <a:pt x="2418606" y="603498"/>
                    <a:pt x="2415629" y="607963"/>
                  </a:cubicBezTo>
                  <a:cubicBezTo>
                    <a:pt x="2413645" y="610939"/>
                    <a:pt x="2410172" y="613668"/>
                    <a:pt x="2405211" y="616148"/>
                  </a:cubicBezTo>
                  <a:cubicBezTo>
                    <a:pt x="2400746" y="617637"/>
                    <a:pt x="2396033" y="618133"/>
                    <a:pt x="2391072" y="617637"/>
                  </a:cubicBezTo>
                  <a:cubicBezTo>
                    <a:pt x="2386608" y="617637"/>
                    <a:pt x="2381647" y="610443"/>
                    <a:pt x="2376190" y="596057"/>
                  </a:cubicBezTo>
                  <a:cubicBezTo>
                    <a:pt x="2358330" y="599033"/>
                    <a:pt x="2340967" y="603002"/>
                    <a:pt x="2324100" y="607963"/>
                  </a:cubicBezTo>
                  <a:cubicBezTo>
                    <a:pt x="2324100" y="655588"/>
                    <a:pt x="2324100" y="703461"/>
                    <a:pt x="2324100" y="751582"/>
                  </a:cubicBezTo>
                  <a:cubicBezTo>
                    <a:pt x="2446139" y="751582"/>
                    <a:pt x="2569170" y="751582"/>
                    <a:pt x="2693193" y="751582"/>
                  </a:cubicBezTo>
                  <a:cubicBezTo>
                    <a:pt x="2693193" y="628055"/>
                    <a:pt x="2693193" y="504775"/>
                    <a:pt x="2693193" y="381744"/>
                  </a:cubicBezTo>
                  <a:cubicBezTo>
                    <a:pt x="2626221" y="381744"/>
                    <a:pt x="2559496" y="381744"/>
                    <a:pt x="2493020" y="381744"/>
                  </a:cubicBezTo>
                  <a:cubicBezTo>
                    <a:pt x="2488555" y="389186"/>
                    <a:pt x="2485082" y="393154"/>
                    <a:pt x="2482602" y="393650"/>
                  </a:cubicBezTo>
                  <a:cubicBezTo>
                    <a:pt x="2479129" y="393650"/>
                    <a:pt x="2475160" y="394146"/>
                    <a:pt x="2470695" y="395139"/>
                  </a:cubicBezTo>
                  <a:cubicBezTo>
                    <a:pt x="2466231" y="396627"/>
                    <a:pt x="2462758" y="396875"/>
                    <a:pt x="2460277" y="395883"/>
                  </a:cubicBezTo>
                  <a:cubicBezTo>
                    <a:pt x="2458293" y="394395"/>
                    <a:pt x="2456061" y="394146"/>
                    <a:pt x="2453580" y="395139"/>
                  </a:cubicBezTo>
                  <a:cubicBezTo>
                    <a:pt x="2452092" y="395635"/>
                    <a:pt x="2450356" y="395883"/>
                    <a:pt x="2448371" y="395883"/>
                  </a:cubicBezTo>
                  <a:cubicBezTo>
                    <a:pt x="2446387" y="395883"/>
                    <a:pt x="2444403" y="398115"/>
                    <a:pt x="2442418" y="402580"/>
                  </a:cubicBezTo>
                  <a:cubicBezTo>
                    <a:pt x="2440930" y="407045"/>
                    <a:pt x="2435721" y="408781"/>
                    <a:pt x="2426791" y="407789"/>
                  </a:cubicBezTo>
                  <a:cubicBezTo>
                    <a:pt x="2419350" y="406301"/>
                    <a:pt x="2416869" y="397619"/>
                    <a:pt x="2419350" y="381744"/>
                  </a:cubicBezTo>
                  <a:cubicBezTo>
                    <a:pt x="2405955" y="381744"/>
                    <a:pt x="2393057" y="381744"/>
                    <a:pt x="2380654" y="381744"/>
                  </a:cubicBezTo>
                  <a:cubicBezTo>
                    <a:pt x="2380654" y="381744"/>
                    <a:pt x="2380406" y="381744"/>
                    <a:pt x="2379910" y="381744"/>
                  </a:cubicBezTo>
                  <a:cubicBezTo>
                    <a:pt x="2373957" y="381744"/>
                    <a:pt x="2367756" y="381744"/>
                    <a:pt x="2361307" y="381744"/>
                  </a:cubicBezTo>
                  <a:close/>
                  <a:moveTo>
                    <a:pt x="1949053" y="381744"/>
                  </a:moveTo>
                  <a:cubicBezTo>
                    <a:pt x="1949053" y="503783"/>
                    <a:pt x="1949053" y="627062"/>
                    <a:pt x="1949053" y="751582"/>
                  </a:cubicBezTo>
                  <a:cubicBezTo>
                    <a:pt x="2071092" y="751582"/>
                    <a:pt x="2194123" y="751582"/>
                    <a:pt x="2318147" y="751582"/>
                  </a:cubicBezTo>
                  <a:cubicBezTo>
                    <a:pt x="2318147" y="703461"/>
                    <a:pt x="2318147" y="655836"/>
                    <a:pt x="2318147" y="608707"/>
                  </a:cubicBezTo>
                  <a:cubicBezTo>
                    <a:pt x="2291358" y="614660"/>
                    <a:pt x="2264073" y="621357"/>
                    <a:pt x="2236291" y="628799"/>
                  </a:cubicBezTo>
                  <a:cubicBezTo>
                    <a:pt x="2223889" y="633264"/>
                    <a:pt x="2214463" y="635744"/>
                    <a:pt x="2208014" y="636240"/>
                  </a:cubicBezTo>
                  <a:cubicBezTo>
                    <a:pt x="2202061" y="636240"/>
                    <a:pt x="2197348" y="633264"/>
                    <a:pt x="2193875" y="627311"/>
                  </a:cubicBezTo>
                  <a:cubicBezTo>
                    <a:pt x="2190403" y="622350"/>
                    <a:pt x="2186682" y="617637"/>
                    <a:pt x="2182713" y="613172"/>
                  </a:cubicBezTo>
                  <a:cubicBezTo>
                    <a:pt x="2179737" y="609699"/>
                    <a:pt x="2178000" y="604986"/>
                    <a:pt x="2177504" y="599033"/>
                  </a:cubicBezTo>
                  <a:cubicBezTo>
                    <a:pt x="2177504" y="594072"/>
                    <a:pt x="2181225" y="587623"/>
                    <a:pt x="2188666" y="579686"/>
                  </a:cubicBezTo>
                  <a:cubicBezTo>
                    <a:pt x="2197596" y="567779"/>
                    <a:pt x="2208262" y="547936"/>
                    <a:pt x="2220664" y="520154"/>
                  </a:cubicBezTo>
                  <a:cubicBezTo>
                    <a:pt x="2184945" y="526107"/>
                    <a:pt x="2152948" y="531812"/>
                    <a:pt x="2124670" y="537270"/>
                  </a:cubicBezTo>
                  <a:cubicBezTo>
                    <a:pt x="2124670" y="544711"/>
                    <a:pt x="2124918" y="551904"/>
                    <a:pt x="2125414" y="558850"/>
                  </a:cubicBezTo>
                  <a:cubicBezTo>
                    <a:pt x="2125414" y="570756"/>
                    <a:pt x="2126903" y="583158"/>
                    <a:pt x="2129879" y="596057"/>
                  </a:cubicBezTo>
                  <a:cubicBezTo>
                    <a:pt x="2131864" y="607963"/>
                    <a:pt x="2135832" y="623590"/>
                    <a:pt x="2141785" y="642938"/>
                  </a:cubicBezTo>
                  <a:cubicBezTo>
                    <a:pt x="2145258" y="656332"/>
                    <a:pt x="2143770" y="665014"/>
                    <a:pt x="2137320" y="668982"/>
                  </a:cubicBezTo>
                  <a:cubicBezTo>
                    <a:pt x="2131367" y="672455"/>
                    <a:pt x="2125911" y="680145"/>
                    <a:pt x="2120950" y="692051"/>
                  </a:cubicBezTo>
                  <a:cubicBezTo>
                    <a:pt x="2116485" y="703957"/>
                    <a:pt x="2112020" y="710406"/>
                    <a:pt x="2107555" y="711398"/>
                  </a:cubicBezTo>
                  <a:cubicBezTo>
                    <a:pt x="2104082" y="711398"/>
                    <a:pt x="2099369" y="708918"/>
                    <a:pt x="2093416" y="703957"/>
                  </a:cubicBezTo>
                  <a:cubicBezTo>
                    <a:pt x="2087463" y="699492"/>
                    <a:pt x="2082502" y="689322"/>
                    <a:pt x="2078533" y="673447"/>
                  </a:cubicBezTo>
                  <a:cubicBezTo>
                    <a:pt x="2074069" y="652611"/>
                    <a:pt x="2070596" y="631279"/>
                    <a:pt x="2068116" y="609451"/>
                  </a:cubicBezTo>
                  <a:cubicBezTo>
                    <a:pt x="2066131" y="588119"/>
                    <a:pt x="2064643" y="568275"/>
                    <a:pt x="2063651" y="549920"/>
                  </a:cubicBezTo>
                  <a:cubicBezTo>
                    <a:pt x="2063651" y="548432"/>
                    <a:pt x="2063403" y="547439"/>
                    <a:pt x="2062907" y="546943"/>
                  </a:cubicBezTo>
                  <a:cubicBezTo>
                    <a:pt x="2052489" y="547439"/>
                    <a:pt x="2045047" y="546943"/>
                    <a:pt x="2040582" y="545455"/>
                  </a:cubicBezTo>
                  <a:cubicBezTo>
                    <a:pt x="2034629" y="542479"/>
                    <a:pt x="2030661" y="535285"/>
                    <a:pt x="2028676" y="523875"/>
                  </a:cubicBezTo>
                  <a:cubicBezTo>
                    <a:pt x="2027188" y="512961"/>
                    <a:pt x="2027932" y="504031"/>
                    <a:pt x="2030908" y="497086"/>
                  </a:cubicBezTo>
                  <a:cubicBezTo>
                    <a:pt x="2033885" y="490637"/>
                    <a:pt x="2042815" y="486420"/>
                    <a:pt x="2057698" y="484436"/>
                  </a:cubicBezTo>
                  <a:cubicBezTo>
                    <a:pt x="2060674" y="483939"/>
                    <a:pt x="2063899" y="483443"/>
                    <a:pt x="2067371" y="482947"/>
                  </a:cubicBezTo>
                  <a:cubicBezTo>
                    <a:pt x="2068860" y="474018"/>
                    <a:pt x="2071092" y="468064"/>
                    <a:pt x="2074069" y="465088"/>
                  </a:cubicBezTo>
                  <a:cubicBezTo>
                    <a:pt x="2078533" y="460623"/>
                    <a:pt x="2085727" y="460871"/>
                    <a:pt x="2095649" y="465832"/>
                  </a:cubicBezTo>
                  <a:cubicBezTo>
                    <a:pt x="2100114" y="467816"/>
                    <a:pt x="2105074" y="471041"/>
                    <a:pt x="2110532" y="475506"/>
                  </a:cubicBezTo>
                  <a:cubicBezTo>
                    <a:pt x="2163118" y="467568"/>
                    <a:pt x="2208758" y="460623"/>
                    <a:pt x="2247453" y="454670"/>
                  </a:cubicBezTo>
                  <a:cubicBezTo>
                    <a:pt x="2253903" y="437803"/>
                    <a:pt x="2261096" y="419199"/>
                    <a:pt x="2269033" y="398859"/>
                  </a:cubicBezTo>
                  <a:cubicBezTo>
                    <a:pt x="2266057" y="398859"/>
                    <a:pt x="2263080" y="399604"/>
                    <a:pt x="2260104" y="401092"/>
                  </a:cubicBezTo>
                  <a:cubicBezTo>
                    <a:pt x="2215455" y="410518"/>
                    <a:pt x="2188666" y="418455"/>
                    <a:pt x="2179737" y="424904"/>
                  </a:cubicBezTo>
                  <a:cubicBezTo>
                    <a:pt x="2167334" y="433834"/>
                    <a:pt x="2156916" y="437059"/>
                    <a:pt x="2148483" y="434578"/>
                  </a:cubicBezTo>
                  <a:cubicBezTo>
                    <a:pt x="2141041" y="431602"/>
                    <a:pt x="2134096" y="428625"/>
                    <a:pt x="2127647" y="425648"/>
                  </a:cubicBezTo>
                  <a:cubicBezTo>
                    <a:pt x="2121694" y="422672"/>
                    <a:pt x="2117229" y="419199"/>
                    <a:pt x="2114252" y="415231"/>
                  </a:cubicBezTo>
                  <a:cubicBezTo>
                    <a:pt x="2112764" y="411758"/>
                    <a:pt x="2111772" y="401836"/>
                    <a:pt x="2111276" y="385465"/>
                  </a:cubicBezTo>
                  <a:cubicBezTo>
                    <a:pt x="2111276" y="383977"/>
                    <a:pt x="2111276" y="382736"/>
                    <a:pt x="2111276" y="381744"/>
                  </a:cubicBezTo>
                  <a:cubicBezTo>
                    <a:pt x="2057202" y="381744"/>
                    <a:pt x="2003127" y="381744"/>
                    <a:pt x="1949053" y="381744"/>
                  </a:cubicBezTo>
                  <a:close/>
                  <a:moveTo>
                    <a:pt x="1407616" y="381744"/>
                  </a:moveTo>
                  <a:cubicBezTo>
                    <a:pt x="1408113" y="448717"/>
                    <a:pt x="1407864" y="501799"/>
                    <a:pt x="1406873" y="540990"/>
                  </a:cubicBezTo>
                  <a:cubicBezTo>
                    <a:pt x="1405384" y="566291"/>
                    <a:pt x="1399928" y="588119"/>
                    <a:pt x="1390501" y="606475"/>
                  </a:cubicBezTo>
                  <a:cubicBezTo>
                    <a:pt x="1381571" y="624334"/>
                    <a:pt x="1370658" y="638473"/>
                    <a:pt x="1357759" y="648891"/>
                  </a:cubicBezTo>
                  <a:cubicBezTo>
                    <a:pt x="1356271" y="649387"/>
                    <a:pt x="1354535" y="650379"/>
                    <a:pt x="1352550" y="651867"/>
                  </a:cubicBezTo>
                  <a:cubicBezTo>
                    <a:pt x="1352550" y="684609"/>
                    <a:pt x="1352550" y="717848"/>
                    <a:pt x="1352550" y="751582"/>
                  </a:cubicBezTo>
                  <a:cubicBezTo>
                    <a:pt x="1474589" y="751582"/>
                    <a:pt x="1597621" y="751582"/>
                    <a:pt x="1721644" y="751582"/>
                  </a:cubicBezTo>
                  <a:cubicBezTo>
                    <a:pt x="1721644" y="628055"/>
                    <a:pt x="1721644" y="504775"/>
                    <a:pt x="1721644" y="381744"/>
                  </a:cubicBezTo>
                  <a:cubicBezTo>
                    <a:pt x="1705273" y="381744"/>
                    <a:pt x="1689150" y="381744"/>
                    <a:pt x="1673275" y="381744"/>
                  </a:cubicBezTo>
                  <a:cubicBezTo>
                    <a:pt x="1674763" y="389186"/>
                    <a:pt x="1675259" y="395635"/>
                    <a:pt x="1674763" y="401092"/>
                  </a:cubicBezTo>
                  <a:cubicBezTo>
                    <a:pt x="1675259" y="416471"/>
                    <a:pt x="1667818" y="433586"/>
                    <a:pt x="1652439" y="452438"/>
                  </a:cubicBezTo>
                  <a:cubicBezTo>
                    <a:pt x="1636068" y="470297"/>
                    <a:pt x="1623665" y="480963"/>
                    <a:pt x="1615232" y="484436"/>
                  </a:cubicBezTo>
                  <a:cubicBezTo>
                    <a:pt x="1606302" y="487412"/>
                    <a:pt x="1595636" y="469057"/>
                    <a:pt x="1583234" y="429369"/>
                  </a:cubicBezTo>
                  <a:cubicBezTo>
                    <a:pt x="1577281" y="409525"/>
                    <a:pt x="1571823" y="393650"/>
                    <a:pt x="1566863" y="381744"/>
                  </a:cubicBezTo>
                  <a:cubicBezTo>
                    <a:pt x="1513284" y="381744"/>
                    <a:pt x="1460203" y="381744"/>
                    <a:pt x="1407616" y="381744"/>
                  </a:cubicBezTo>
                  <a:close/>
                  <a:moveTo>
                    <a:pt x="977503" y="381000"/>
                  </a:moveTo>
                  <a:cubicBezTo>
                    <a:pt x="977503" y="503535"/>
                    <a:pt x="977503" y="627062"/>
                    <a:pt x="977503" y="751582"/>
                  </a:cubicBezTo>
                  <a:cubicBezTo>
                    <a:pt x="1099542" y="751582"/>
                    <a:pt x="1222574" y="751582"/>
                    <a:pt x="1346597" y="751582"/>
                  </a:cubicBezTo>
                  <a:cubicBezTo>
                    <a:pt x="1346597" y="719832"/>
                    <a:pt x="1346597" y="687834"/>
                    <a:pt x="1346597" y="655588"/>
                  </a:cubicBezTo>
                  <a:cubicBezTo>
                    <a:pt x="1337171" y="660549"/>
                    <a:pt x="1327993" y="664518"/>
                    <a:pt x="1319064" y="667494"/>
                  </a:cubicBezTo>
                  <a:cubicBezTo>
                    <a:pt x="1307157" y="669479"/>
                    <a:pt x="1298228" y="675184"/>
                    <a:pt x="1292275" y="684609"/>
                  </a:cubicBezTo>
                  <a:cubicBezTo>
                    <a:pt x="1287314" y="693539"/>
                    <a:pt x="1279129" y="698004"/>
                    <a:pt x="1267718" y="698004"/>
                  </a:cubicBezTo>
                  <a:cubicBezTo>
                    <a:pt x="1259781" y="698004"/>
                    <a:pt x="1253331" y="691555"/>
                    <a:pt x="1248371" y="678656"/>
                  </a:cubicBezTo>
                  <a:cubicBezTo>
                    <a:pt x="1244898" y="666750"/>
                    <a:pt x="1239937" y="658564"/>
                    <a:pt x="1233488" y="654100"/>
                  </a:cubicBezTo>
                  <a:cubicBezTo>
                    <a:pt x="1227534" y="650627"/>
                    <a:pt x="1224310" y="645418"/>
                    <a:pt x="1223814" y="638473"/>
                  </a:cubicBezTo>
                  <a:cubicBezTo>
                    <a:pt x="1223814" y="632023"/>
                    <a:pt x="1219597" y="624582"/>
                    <a:pt x="1211163" y="616148"/>
                  </a:cubicBezTo>
                  <a:cubicBezTo>
                    <a:pt x="1203226" y="608211"/>
                    <a:pt x="1200745" y="602506"/>
                    <a:pt x="1203722" y="599033"/>
                  </a:cubicBezTo>
                  <a:cubicBezTo>
                    <a:pt x="1204218" y="596057"/>
                    <a:pt x="1210667" y="595561"/>
                    <a:pt x="1223069" y="597545"/>
                  </a:cubicBezTo>
                  <a:cubicBezTo>
                    <a:pt x="1233984" y="599529"/>
                    <a:pt x="1243657" y="600770"/>
                    <a:pt x="1252091" y="601266"/>
                  </a:cubicBezTo>
                  <a:cubicBezTo>
                    <a:pt x="1259532" y="601266"/>
                    <a:pt x="1265238" y="599777"/>
                    <a:pt x="1269206" y="596801"/>
                  </a:cubicBezTo>
                  <a:cubicBezTo>
                    <a:pt x="1279625" y="594816"/>
                    <a:pt x="1286817" y="587871"/>
                    <a:pt x="1290786" y="575965"/>
                  </a:cubicBezTo>
                  <a:cubicBezTo>
                    <a:pt x="1294259" y="565051"/>
                    <a:pt x="1297236" y="549176"/>
                    <a:pt x="1299716" y="528340"/>
                  </a:cubicBezTo>
                  <a:cubicBezTo>
                    <a:pt x="1301204" y="467320"/>
                    <a:pt x="1302445" y="418455"/>
                    <a:pt x="1303437" y="381744"/>
                  </a:cubicBezTo>
                  <a:cubicBezTo>
                    <a:pt x="1240433" y="381744"/>
                    <a:pt x="1177429" y="381744"/>
                    <a:pt x="1114425" y="381744"/>
                  </a:cubicBezTo>
                  <a:cubicBezTo>
                    <a:pt x="1114425" y="383232"/>
                    <a:pt x="1114921" y="384721"/>
                    <a:pt x="1115913" y="386209"/>
                  </a:cubicBezTo>
                  <a:cubicBezTo>
                    <a:pt x="1120378" y="400100"/>
                    <a:pt x="1125091" y="408533"/>
                    <a:pt x="1130052" y="411510"/>
                  </a:cubicBezTo>
                  <a:cubicBezTo>
                    <a:pt x="1131540" y="412006"/>
                    <a:pt x="1133525" y="411262"/>
                    <a:pt x="1136005" y="409277"/>
                  </a:cubicBezTo>
                  <a:cubicBezTo>
                    <a:pt x="1137990" y="407789"/>
                    <a:pt x="1140470" y="405309"/>
                    <a:pt x="1143446" y="401836"/>
                  </a:cubicBezTo>
                  <a:cubicBezTo>
                    <a:pt x="1146423" y="398859"/>
                    <a:pt x="1148655" y="398115"/>
                    <a:pt x="1150144" y="399604"/>
                  </a:cubicBezTo>
                  <a:cubicBezTo>
                    <a:pt x="1153121" y="401588"/>
                    <a:pt x="1152872" y="406797"/>
                    <a:pt x="1149400" y="415231"/>
                  </a:cubicBezTo>
                  <a:cubicBezTo>
                    <a:pt x="1145927" y="422672"/>
                    <a:pt x="1141710" y="431105"/>
                    <a:pt x="1136749" y="440531"/>
                  </a:cubicBezTo>
                  <a:cubicBezTo>
                    <a:pt x="1132284" y="449461"/>
                    <a:pt x="1131044" y="459631"/>
                    <a:pt x="1133029" y="471041"/>
                  </a:cubicBezTo>
                  <a:cubicBezTo>
                    <a:pt x="1134517" y="481955"/>
                    <a:pt x="1132780" y="490141"/>
                    <a:pt x="1127819" y="495598"/>
                  </a:cubicBezTo>
                  <a:cubicBezTo>
                    <a:pt x="1122859" y="500063"/>
                    <a:pt x="1118642" y="506264"/>
                    <a:pt x="1115169" y="514201"/>
                  </a:cubicBezTo>
                  <a:cubicBezTo>
                    <a:pt x="1113185" y="521643"/>
                    <a:pt x="1105743" y="522635"/>
                    <a:pt x="1092845" y="517178"/>
                  </a:cubicBezTo>
                  <a:cubicBezTo>
                    <a:pt x="1083419" y="511225"/>
                    <a:pt x="1073249" y="500311"/>
                    <a:pt x="1062335" y="484436"/>
                  </a:cubicBezTo>
                  <a:cubicBezTo>
                    <a:pt x="1051917" y="469553"/>
                    <a:pt x="1044228" y="453182"/>
                    <a:pt x="1039267" y="435322"/>
                  </a:cubicBezTo>
                  <a:cubicBezTo>
                    <a:pt x="1036290" y="422920"/>
                    <a:pt x="1037779" y="404813"/>
                    <a:pt x="1043732" y="381000"/>
                  </a:cubicBezTo>
                  <a:cubicBezTo>
                    <a:pt x="1021407" y="381000"/>
                    <a:pt x="999331" y="381000"/>
                    <a:pt x="977503" y="381000"/>
                  </a:cubicBezTo>
                  <a:close/>
                  <a:moveTo>
                    <a:pt x="528340" y="381000"/>
                  </a:moveTo>
                  <a:cubicBezTo>
                    <a:pt x="521891" y="386953"/>
                    <a:pt x="515441" y="394146"/>
                    <a:pt x="508992" y="402580"/>
                  </a:cubicBezTo>
                  <a:cubicBezTo>
                    <a:pt x="493613" y="420439"/>
                    <a:pt x="480219" y="434082"/>
                    <a:pt x="468808" y="443508"/>
                  </a:cubicBezTo>
                  <a:cubicBezTo>
                    <a:pt x="458391" y="452438"/>
                    <a:pt x="435570" y="474018"/>
                    <a:pt x="400348" y="508248"/>
                  </a:cubicBezTo>
                  <a:cubicBezTo>
                    <a:pt x="393898" y="514201"/>
                    <a:pt x="387449" y="520402"/>
                    <a:pt x="381000" y="526852"/>
                  </a:cubicBezTo>
                  <a:cubicBezTo>
                    <a:pt x="381000" y="601266"/>
                    <a:pt x="381000" y="676176"/>
                    <a:pt x="381000" y="751582"/>
                  </a:cubicBezTo>
                  <a:cubicBezTo>
                    <a:pt x="503039" y="751582"/>
                    <a:pt x="626070" y="751582"/>
                    <a:pt x="750094" y="751582"/>
                  </a:cubicBezTo>
                  <a:cubicBezTo>
                    <a:pt x="750094" y="628055"/>
                    <a:pt x="750094" y="504775"/>
                    <a:pt x="750094" y="381744"/>
                  </a:cubicBezTo>
                  <a:cubicBezTo>
                    <a:pt x="676672" y="381744"/>
                    <a:pt x="602754" y="381496"/>
                    <a:pt x="528340" y="381000"/>
                  </a:cubicBezTo>
                  <a:close/>
                  <a:moveTo>
                    <a:pt x="334119" y="381000"/>
                  </a:moveTo>
                  <a:cubicBezTo>
                    <a:pt x="292447" y="381000"/>
                    <a:pt x="251024" y="381248"/>
                    <a:pt x="209848" y="381744"/>
                  </a:cubicBezTo>
                  <a:cubicBezTo>
                    <a:pt x="209351" y="383729"/>
                    <a:pt x="208607" y="386209"/>
                    <a:pt x="207616" y="389186"/>
                  </a:cubicBezTo>
                  <a:cubicBezTo>
                    <a:pt x="205631" y="395635"/>
                    <a:pt x="198438" y="396627"/>
                    <a:pt x="186035" y="392162"/>
                  </a:cubicBezTo>
                  <a:cubicBezTo>
                    <a:pt x="181570" y="389186"/>
                    <a:pt x="176609" y="385713"/>
                    <a:pt x="171152" y="381744"/>
                  </a:cubicBezTo>
                  <a:cubicBezTo>
                    <a:pt x="116086" y="381744"/>
                    <a:pt x="61020" y="381744"/>
                    <a:pt x="5953" y="381744"/>
                  </a:cubicBezTo>
                  <a:cubicBezTo>
                    <a:pt x="5953" y="503783"/>
                    <a:pt x="5953" y="627062"/>
                    <a:pt x="5953" y="751582"/>
                  </a:cubicBezTo>
                  <a:cubicBezTo>
                    <a:pt x="127992" y="751582"/>
                    <a:pt x="251024" y="751582"/>
                    <a:pt x="375047" y="751582"/>
                  </a:cubicBezTo>
                  <a:cubicBezTo>
                    <a:pt x="375047" y="678160"/>
                    <a:pt x="375047" y="604986"/>
                    <a:pt x="375047" y="532061"/>
                  </a:cubicBezTo>
                  <a:cubicBezTo>
                    <a:pt x="349746" y="556369"/>
                    <a:pt x="324445" y="579437"/>
                    <a:pt x="299144" y="601266"/>
                  </a:cubicBezTo>
                  <a:cubicBezTo>
                    <a:pt x="265907" y="628551"/>
                    <a:pt x="239365" y="649387"/>
                    <a:pt x="219521" y="663773"/>
                  </a:cubicBezTo>
                  <a:cubicBezTo>
                    <a:pt x="200174" y="677168"/>
                    <a:pt x="187275" y="685105"/>
                    <a:pt x="180826" y="687586"/>
                  </a:cubicBezTo>
                  <a:cubicBezTo>
                    <a:pt x="171400" y="690563"/>
                    <a:pt x="163711" y="693787"/>
                    <a:pt x="157758" y="697260"/>
                  </a:cubicBezTo>
                  <a:cubicBezTo>
                    <a:pt x="152797" y="700236"/>
                    <a:pt x="147836" y="703213"/>
                    <a:pt x="142875" y="706189"/>
                  </a:cubicBezTo>
                  <a:cubicBezTo>
                    <a:pt x="138410" y="708174"/>
                    <a:pt x="133449" y="711895"/>
                    <a:pt x="127992" y="717352"/>
                  </a:cubicBezTo>
                  <a:cubicBezTo>
                    <a:pt x="123527" y="721816"/>
                    <a:pt x="117326" y="725041"/>
                    <a:pt x="109389" y="727025"/>
                  </a:cubicBezTo>
                  <a:cubicBezTo>
                    <a:pt x="101947" y="728514"/>
                    <a:pt x="94506" y="732234"/>
                    <a:pt x="87064" y="738188"/>
                  </a:cubicBezTo>
                  <a:cubicBezTo>
                    <a:pt x="80615" y="743148"/>
                    <a:pt x="75654" y="744389"/>
                    <a:pt x="72182" y="741908"/>
                  </a:cubicBezTo>
                  <a:cubicBezTo>
                    <a:pt x="69205" y="738932"/>
                    <a:pt x="72182" y="731738"/>
                    <a:pt x="81112" y="720328"/>
                  </a:cubicBezTo>
                  <a:cubicBezTo>
                    <a:pt x="90041" y="709910"/>
                    <a:pt x="100211" y="698500"/>
                    <a:pt x="111621" y="686098"/>
                  </a:cubicBezTo>
                  <a:cubicBezTo>
                    <a:pt x="140395" y="653356"/>
                    <a:pt x="163711" y="629791"/>
                    <a:pt x="181570" y="615404"/>
                  </a:cubicBezTo>
                  <a:cubicBezTo>
                    <a:pt x="197941" y="602010"/>
                    <a:pt x="220762" y="578941"/>
                    <a:pt x="250031" y="546199"/>
                  </a:cubicBezTo>
                  <a:cubicBezTo>
                    <a:pt x="278308" y="514449"/>
                    <a:pt x="299889" y="491877"/>
                    <a:pt x="314771" y="478482"/>
                  </a:cubicBezTo>
                  <a:cubicBezTo>
                    <a:pt x="322213" y="471041"/>
                    <a:pt x="332631" y="460375"/>
                    <a:pt x="346025" y="446484"/>
                  </a:cubicBezTo>
                  <a:cubicBezTo>
                    <a:pt x="344041" y="445988"/>
                    <a:pt x="342057" y="444748"/>
                    <a:pt x="340073" y="442764"/>
                  </a:cubicBezTo>
                  <a:cubicBezTo>
                    <a:pt x="334119" y="436811"/>
                    <a:pt x="331391" y="429617"/>
                    <a:pt x="331887" y="421184"/>
                  </a:cubicBezTo>
                  <a:cubicBezTo>
                    <a:pt x="331887" y="413742"/>
                    <a:pt x="332631" y="400348"/>
                    <a:pt x="334119" y="381000"/>
                  </a:cubicBezTo>
                  <a:close/>
                  <a:moveTo>
                    <a:pt x="4206180" y="351979"/>
                  </a:moveTo>
                  <a:cubicBezTo>
                    <a:pt x="4174431" y="358428"/>
                    <a:pt x="4146153" y="366613"/>
                    <a:pt x="4121348" y="376535"/>
                  </a:cubicBezTo>
                  <a:cubicBezTo>
                    <a:pt x="4141192" y="376535"/>
                    <a:pt x="4162028" y="376535"/>
                    <a:pt x="4183856" y="376535"/>
                  </a:cubicBezTo>
                  <a:cubicBezTo>
                    <a:pt x="4188321" y="371574"/>
                    <a:pt x="4193282" y="366365"/>
                    <a:pt x="4198739" y="360908"/>
                  </a:cubicBezTo>
                  <a:cubicBezTo>
                    <a:pt x="4200227" y="357932"/>
                    <a:pt x="4202708" y="354955"/>
                    <a:pt x="4206180" y="351979"/>
                  </a:cubicBezTo>
                  <a:close/>
                  <a:moveTo>
                    <a:pt x="6204346" y="313283"/>
                  </a:moveTo>
                  <a:cubicBezTo>
                    <a:pt x="6196409" y="316260"/>
                    <a:pt x="6185247" y="320973"/>
                    <a:pt x="6170860" y="327422"/>
                  </a:cubicBezTo>
                  <a:cubicBezTo>
                    <a:pt x="6170860" y="333871"/>
                    <a:pt x="6169372" y="342305"/>
                    <a:pt x="6166395" y="352723"/>
                  </a:cubicBezTo>
                  <a:cubicBezTo>
                    <a:pt x="6164907" y="357188"/>
                    <a:pt x="6163170" y="365125"/>
                    <a:pt x="6161186" y="376535"/>
                  </a:cubicBezTo>
                  <a:cubicBezTo>
                    <a:pt x="6171604" y="376535"/>
                    <a:pt x="6183262" y="376535"/>
                    <a:pt x="6196160" y="376535"/>
                  </a:cubicBezTo>
                  <a:cubicBezTo>
                    <a:pt x="6198145" y="374551"/>
                    <a:pt x="6200874" y="373063"/>
                    <a:pt x="6204346" y="372070"/>
                  </a:cubicBezTo>
                  <a:cubicBezTo>
                    <a:pt x="6204346" y="352723"/>
                    <a:pt x="6204346" y="333127"/>
                    <a:pt x="6204346" y="313283"/>
                  </a:cubicBezTo>
                  <a:close/>
                  <a:moveTo>
                    <a:pt x="6230391" y="303609"/>
                  </a:moveTo>
                  <a:cubicBezTo>
                    <a:pt x="6228903" y="303609"/>
                    <a:pt x="6223694" y="305594"/>
                    <a:pt x="6214764" y="309563"/>
                  </a:cubicBezTo>
                  <a:cubicBezTo>
                    <a:pt x="6213276" y="309563"/>
                    <a:pt x="6211788" y="309811"/>
                    <a:pt x="6210300" y="310307"/>
                  </a:cubicBezTo>
                  <a:cubicBezTo>
                    <a:pt x="6210300" y="328166"/>
                    <a:pt x="6210300" y="346025"/>
                    <a:pt x="6210300" y="363885"/>
                  </a:cubicBezTo>
                  <a:cubicBezTo>
                    <a:pt x="6218236" y="347018"/>
                    <a:pt x="6223942" y="333871"/>
                    <a:pt x="6227414" y="324445"/>
                  </a:cubicBezTo>
                  <a:cubicBezTo>
                    <a:pt x="6230391" y="311051"/>
                    <a:pt x="6231384" y="304105"/>
                    <a:pt x="6230391" y="303609"/>
                  </a:cubicBezTo>
                  <a:close/>
                  <a:moveTo>
                    <a:pt x="2315170" y="293936"/>
                  </a:moveTo>
                  <a:cubicBezTo>
                    <a:pt x="2313682" y="295424"/>
                    <a:pt x="2312442" y="296912"/>
                    <a:pt x="2311450" y="298400"/>
                  </a:cubicBezTo>
                  <a:cubicBezTo>
                    <a:pt x="2293590" y="313779"/>
                    <a:pt x="2281684" y="323205"/>
                    <a:pt x="2275731" y="326678"/>
                  </a:cubicBezTo>
                  <a:cubicBezTo>
                    <a:pt x="2269778" y="329654"/>
                    <a:pt x="2263577" y="333623"/>
                    <a:pt x="2257127" y="338584"/>
                  </a:cubicBezTo>
                  <a:cubicBezTo>
                    <a:pt x="2273498" y="337096"/>
                    <a:pt x="2293342" y="334863"/>
                    <a:pt x="2316658" y="331887"/>
                  </a:cubicBezTo>
                  <a:cubicBezTo>
                    <a:pt x="2316658" y="331887"/>
                    <a:pt x="2317155" y="331887"/>
                    <a:pt x="2318147" y="331887"/>
                  </a:cubicBezTo>
                  <a:cubicBezTo>
                    <a:pt x="2318147" y="319980"/>
                    <a:pt x="2318147" y="307826"/>
                    <a:pt x="2318147" y="295424"/>
                  </a:cubicBezTo>
                  <a:cubicBezTo>
                    <a:pt x="2317651" y="295424"/>
                    <a:pt x="2316658" y="294928"/>
                    <a:pt x="2315170" y="293936"/>
                  </a:cubicBezTo>
                  <a:close/>
                  <a:moveTo>
                    <a:pt x="3289697" y="284262"/>
                  </a:moveTo>
                  <a:cubicBezTo>
                    <a:pt x="3275806" y="294680"/>
                    <a:pt x="3260427" y="306338"/>
                    <a:pt x="3243560" y="319236"/>
                  </a:cubicBezTo>
                  <a:cubicBezTo>
                    <a:pt x="3236118" y="323701"/>
                    <a:pt x="3228677" y="328662"/>
                    <a:pt x="3221236" y="334119"/>
                  </a:cubicBezTo>
                  <a:cubicBezTo>
                    <a:pt x="3222724" y="335607"/>
                    <a:pt x="3224956" y="337344"/>
                    <a:pt x="3227933" y="339328"/>
                  </a:cubicBezTo>
                  <a:cubicBezTo>
                    <a:pt x="3241824" y="348754"/>
                    <a:pt x="3255962" y="360164"/>
                    <a:pt x="3270349" y="373559"/>
                  </a:cubicBezTo>
                  <a:cubicBezTo>
                    <a:pt x="3270349" y="373559"/>
                    <a:pt x="3271341" y="374551"/>
                    <a:pt x="3273326" y="376535"/>
                  </a:cubicBezTo>
                  <a:cubicBezTo>
                    <a:pt x="3278287" y="376535"/>
                    <a:pt x="3283743" y="376535"/>
                    <a:pt x="3289697" y="376535"/>
                  </a:cubicBezTo>
                  <a:cubicBezTo>
                    <a:pt x="3289697" y="345281"/>
                    <a:pt x="3289697" y="314523"/>
                    <a:pt x="3289697" y="284262"/>
                  </a:cubicBezTo>
                  <a:close/>
                  <a:moveTo>
                    <a:pt x="2347168" y="197941"/>
                  </a:moveTo>
                  <a:cubicBezTo>
                    <a:pt x="2342703" y="197941"/>
                    <a:pt x="2338239" y="198686"/>
                    <a:pt x="2333774" y="200174"/>
                  </a:cubicBezTo>
                  <a:cubicBezTo>
                    <a:pt x="2330797" y="200174"/>
                    <a:pt x="2327573" y="200670"/>
                    <a:pt x="2324100" y="201662"/>
                  </a:cubicBezTo>
                  <a:cubicBezTo>
                    <a:pt x="2324100" y="207615"/>
                    <a:pt x="2324100" y="214312"/>
                    <a:pt x="2324100" y="221754"/>
                  </a:cubicBezTo>
                  <a:cubicBezTo>
                    <a:pt x="2327076" y="218777"/>
                    <a:pt x="2331045" y="215305"/>
                    <a:pt x="2336006" y="211336"/>
                  </a:cubicBezTo>
                  <a:cubicBezTo>
                    <a:pt x="2338983" y="206871"/>
                    <a:pt x="2342703" y="202406"/>
                    <a:pt x="2347168" y="197941"/>
                  </a:cubicBezTo>
                  <a:close/>
                  <a:moveTo>
                    <a:pt x="6204346" y="189012"/>
                  </a:moveTo>
                  <a:cubicBezTo>
                    <a:pt x="6174580" y="191988"/>
                    <a:pt x="6144815" y="195461"/>
                    <a:pt x="6115050" y="199430"/>
                  </a:cubicBezTo>
                  <a:cubicBezTo>
                    <a:pt x="6068913" y="204391"/>
                    <a:pt x="6032450" y="211832"/>
                    <a:pt x="6005661" y="221754"/>
                  </a:cubicBezTo>
                  <a:cubicBezTo>
                    <a:pt x="6002684" y="223242"/>
                    <a:pt x="5999708" y="224234"/>
                    <a:pt x="5996731" y="224730"/>
                  </a:cubicBezTo>
                  <a:cubicBezTo>
                    <a:pt x="5995243" y="245566"/>
                    <a:pt x="5994499" y="265410"/>
                    <a:pt x="5994499" y="284262"/>
                  </a:cubicBezTo>
                  <a:cubicBezTo>
                    <a:pt x="5994499" y="314027"/>
                    <a:pt x="5995987" y="342305"/>
                    <a:pt x="5998964" y="369094"/>
                  </a:cubicBezTo>
                  <a:cubicBezTo>
                    <a:pt x="5998964" y="371078"/>
                    <a:pt x="5999211" y="373559"/>
                    <a:pt x="5999708" y="376535"/>
                  </a:cubicBezTo>
                  <a:cubicBezTo>
                    <a:pt x="6029473" y="376535"/>
                    <a:pt x="6059487" y="376535"/>
                    <a:pt x="6089748" y="376535"/>
                  </a:cubicBezTo>
                  <a:cubicBezTo>
                    <a:pt x="6089748" y="358676"/>
                    <a:pt x="6089500" y="345529"/>
                    <a:pt x="6089004" y="337096"/>
                  </a:cubicBezTo>
                  <a:cubicBezTo>
                    <a:pt x="6087020" y="309811"/>
                    <a:pt x="6089004" y="291455"/>
                    <a:pt x="6094958" y="282029"/>
                  </a:cubicBezTo>
                  <a:cubicBezTo>
                    <a:pt x="6100910" y="274092"/>
                    <a:pt x="6108848" y="269875"/>
                    <a:pt x="6118770" y="269379"/>
                  </a:cubicBezTo>
                  <a:cubicBezTo>
                    <a:pt x="6121746" y="269379"/>
                    <a:pt x="6124228" y="270371"/>
                    <a:pt x="6126212" y="272355"/>
                  </a:cubicBezTo>
                  <a:cubicBezTo>
                    <a:pt x="6144071" y="264914"/>
                    <a:pt x="6161434" y="259457"/>
                    <a:pt x="6178302" y="255984"/>
                  </a:cubicBezTo>
                  <a:cubicBezTo>
                    <a:pt x="6186238" y="254000"/>
                    <a:pt x="6194920" y="251768"/>
                    <a:pt x="6204346" y="249287"/>
                  </a:cubicBezTo>
                  <a:cubicBezTo>
                    <a:pt x="6204346" y="229443"/>
                    <a:pt x="6204346" y="209352"/>
                    <a:pt x="6204346" y="189012"/>
                  </a:cubicBezTo>
                  <a:close/>
                  <a:moveTo>
                    <a:pt x="6387219" y="164269"/>
                  </a:moveTo>
                  <a:cubicBezTo>
                    <a:pt x="6380646" y="164145"/>
                    <a:pt x="6372274" y="165199"/>
                    <a:pt x="6362104" y="167432"/>
                  </a:cubicBezTo>
                  <a:cubicBezTo>
                    <a:pt x="6341268" y="171896"/>
                    <a:pt x="6306542" y="177105"/>
                    <a:pt x="6257924" y="183059"/>
                  </a:cubicBezTo>
                  <a:cubicBezTo>
                    <a:pt x="6241553" y="184547"/>
                    <a:pt x="6225678" y="186035"/>
                    <a:pt x="6210300" y="187523"/>
                  </a:cubicBezTo>
                  <a:cubicBezTo>
                    <a:pt x="6210300" y="206871"/>
                    <a:pt x="6210300" y="227211"/>
                    <a:pt x="6210300" y="248543"/>
                  </a:cubicBezTo>
                  <a:cubicBezTo>
                    <a:pt x="6214764" y="248047"/>
                    <a:pt x="6219478" y="247303"/>
                    <a:pt x="6224438" y="246311"/>
                  </a:cubicBezTo>
                  <a:cubicBezTo>
                    <a:pt x="6237832" y="244822"/>
                    <a:pt x="6246762" y="241102"/>
                    <a:pt x="6251227" y="235148"/>
                  </a:cubicBezTo>
                  <a:cubicBezTo>
                    <a:pt x="6254204" y="232172"/>
                    <a:pt x="6262141" y="232420"/>
                    <a:pt x="6275040" y="235893"/>
                  </a:cubicBezTo>
                  <a:cubicBezTo>
                    <a:pt x="6287442" y="238869"/>
                    <a:pt x="6297612" y="243334"/>
                    <a:pt x="6305550" y="249287"/>
                  </a:cubicBezTo>
                  <a:cubicBezTo>
                    <a:pt x="6312990" y="254248"/>
                    <a:pt x="6318200" y="261441"/>
                    <a:pt x="6321176" y="270867"/>
                  </a:cubicBezTo>
                  <a:cubicBezTo>
                    <a:pt x="6324153" y="278805"/>
                    <a:pt x="6324153" y="288478"/>
                    <a:pt x="6321176" y="299889"/>
                  </a:cubicBezTo>
                  <a:cubicBezTo>
                    <a:pt x="6316712" y="312291"/>
                    <a:pt x="6310262" y="330398"/>
                    <a:pt x="6301828" y="354211"/>
                  </a:cubicBezTo>
                  <a:cubicBezTo>
                    <a:pt x="6298852" y="363141"/>
                    <a:pt x="6296124" y="370582"/>
                    <a:pt x="6293643" y="376535"/>
                  </a:cubicBezTo>
                  <a:cubicBezTo>
                    <a:pt x="6329362" y="376535"/>
                    <a:pt x="6366073" y="376535"/>
                    <a:pt x="6403776" y="376535"/>
                  </a:cubicBezTo>
                  <a:cubicBezTo>
                    <a:pt x="6403776" y="375047"/>
                    <a:pt x="6404024" y="373559"/>
                    <a:pt x="6404520" y="372070"/>
                  </a:cubicBezTo>
                  <a:cubicBezTo>
                    <a:pt x="6411962" y="295672"/>
                    <a:pt x="6415186" y="243334"/>
                    <a:pt x="6414194" y="215057"/>
                  </a:cubicBezTo>
                  <a:cubicBezTo>
                    <a:pt x="6412706" y="187771"/>
                    <a:pt x="6408489" y="172144"/>
                    <a:pt x="6401544" y="168176"/>
                  </a:cubicBezTo>
                  <a:cubicBezTo>
                    <a:pt x="6398567" y="165695"/>
                    <a:pt x="6393792" y="164393"/>
                    <a:pt x="6387219" y="164269"/>
                  </a:cubicBezTo>
                  <a:close/>
                  <a:moveTo>
                    <a:pt x="557175" y="143805"/>
                  </a:moveTo>
                  <a:cubicBezTo>
                    <a:pt x="564245" y="144177"/>
                    <a:pt x="572244" y="145107"/>
                    <a:pt x="581174" y="146596"/>
                  </a:cubicBezTo>
                  <a:cubicBezTo>
                    <a:pt x="594568" y="149572"/>
                    <a:pt x="603746" y="153789"/>
                    <a:pt x="608707" y="159246"/>
                  </a:cubicBezTo>
                  <a:cubicBezTo>
                    <a:pt x="613172" y="165199"/>
                    <a:pt x="620117" y="169416"/>
                    <a:pt x="629543" y="171896"/>
                  </a:cubicBezTo>
                  <a:cubicBezTo>
                    <a:pt x="638473" y="174873"/>
                    <a:pt x="645418" y="180330"/>
                    <a:pt x="650379" y="188268"/>
                  </a:cubicBezTo>
                  <a:cubicBezTo>
                    <a:pt x="654844" y="195709"/>
                    <a:pt x="657324" y="202902"/>
                    <a:pt x="657820" y="209848"/>
                  </a:cubicBezTo>
                  <a:cubicBezTo>
                    <a:pt x="657820" y="215801"/>
                    <a:pt x="658068" y="221506"/>
                    <a:pt x="658565" y="226963"/>
                  </a:cubicBezTo>
                  <a:cubicBezTo>
                    <a:pt x="658565" y="232916"/>
                    <a:pt x="656332" y="238621"/>
                    <a:pt x="651867" y="244078"/>
                  </a:cubicBezTo>
                  <a:cubicBezTo>
                    <a:pt x="646906" y="250031"/>
                    <a:pt x="640953" y="253008"/>
                    <a:pt x="634008" y="253008"/>
                  </a:cubicBezTo>
                  <a:cubicBezTo>
                    <a:pt x="628055" y="253008"/>
                    <a:pt x="622846" y="254000"/>
                    <a:pt x="618381" y="255984"/>
                  </a:cubicBezTo>
                  <a:cubicBezTo>
                    <a:pt x="615405" y="255984"/>
                    <a:pt x="610939" y="258217"/>
                    <a:pt x="604986" y="262682"/>
                  </a:cubicBezTo>
                  <a:cubicBezTo>
                    <a:pt x="599033" y="266154"/>
                    <a:pt x="594816" y="268139"/>
                    <a:pt x="592336" y="268635"/>
                  </a:cubicBezTo>
                  <a:cubicBezTo>
                    <a:pt x="590848" y="268635"/>
                    <a:pt x="589855" y="265410"/>
                    <a:pt x="589359" y="258961"/>
                  </a:cubicBezTo>
                  <a:cubicBezTo>
                    <a:pt x="589359" y="252512"/>
                    <a:pt x="588863" y="246559"/>
                    <a:pt x="587871" y="241102"/>
                  </a:cubicBezTo>
                  <a:cubicBezTo>
                    <a:pt x="583406" y="233660"/>
                    <a:pt x="577205" y="228947"/>
                    <a:pt x="569267" y="226963"/>
                  </a:cubicBezTo>
                  <a:cubicBezTo>
                    <a:pt x="561826" y="225475"/>
                    <a:pt x="555625" y="221010"/>
                    <a:pt x="550664" y="213568"/>
                  </a:cubicBezTo>
                  <a:cubicBezTo>
                    <a:pt x="546199" y="206127"/>
                    <a:pt x="539502" y="199926"/>
                    <a:pt x="530572" y="194965"/>
                  </a:cubicBezTo>
                  <a:cubicBezTo>
                    <a:pt x="524619" y="191988"/>
                    <a:pt x="521642" y="183059"/>
                    <a:pt x="521642" y="168176"/>
                  </a:cubicBezTo>
                  <a:cubicBezTo>
                    <a:pt x="521642" y="154285"/>
                    <a:pt x="527348" y="146348"/>
                    <a:pt x="538758" y="144363"/>
                  </a:cubicBezTo>
                  <a:cubicBezTo>
                    <a:pt x="543967" y="143619"/>
                    <a:pt x="550106" y="143433"/>
                    <a:pt x="557175" y="143805"/>
                  </a:cubicBezTo>
                  <a:close/>
                  <a:moveTo>
                    <a:pt x="7183338" y="8186"/>
                  </a:moveTo>
                  <a:lnTo>
                    <a:pt x="7183338" y="375047"/>
                  </a:lnTo>
                  <a:lnTo>
                    <a:pt x="7550199" y="375047"/>
                  </a:lnTo>
                  <a:lnTo>
                    <a:pt x="7550199" y="8186"/>
                  </a:lnTo>
                  <a:close/>
                  <a:moveTo>
                    <a:pt x="6808290" y="8186"/>
                  </a:moveTo>
                  <a:lnTo>
                    <a:pt x="6808290" y="375047"/>
                  </a:lnTo>
                  <a:lnTo>
                    <a:pt x="7175152" y="375047"/>
                  </a:lnTo>
                  <a:lnTo>
                    <a:pt x="7175152" y="8186"/>
                  </a:lnTo>
                  <a:close/>
                  <a:moveTo>
                    <a:pt x="6210300" y="6697"/>
                  </a:moveTo>
                  <a:cubicBezTo>
                    <a:pt x="6210300" y="38447"/>
                    <a:pt x="6210300" y="70941"/>
                    <a:pt x="6210300" y="104180"/>
                  </a:cubicBezTo>
                  <a:cubicBezTo>
                    <a:pt x="6222702" y="104180"/>
                    <a:pt x="6236096" y="103932"/>
                    <a:pt x="6250483" y="103436"/>
                  </a:cubicBezTo>
                  <a:cubicBezTo>
                    <a:pt x="6298108" y="102939"/>
                    <a:pt x="6337052" y="105420"/>
                    <a:pt x="6367313" y="110877"/>
                  </a:cubicBezTo>
                  <a:cubicBezTo>
                    <a:pt x="6397078" y="116830"/>
                    <a:pt x="6417170" y="117574"/>
                    <a:pt x="6427588" y="113109"/>
                  </a:cubicBezTo>
                  <a:cubicBezTo>
                    <a:pt x="6436518" y="108148"/>
                    <a:pt x="6448920" y="106660"/>
                    <a:pt x="6464796" y="108645"/>
                  </a:cubicBezTo>
                  <a:cubicBezTo>
                    <a:pt x="6479678" y="110629"/>
                    <a:pt x="6490344" y="115838"/>
                    <a:pt x="6496794" y="124271"/>
                  </a:cubicBezTo>
                  <a:cubicBezTo>
                    <a:pt x="6507212" y="139154"/>
                    <a:pt x="6513413" y="165943"/>
                    <a:pt x="6515397" y="204639"/>
                  </a:cubicBezTo>
                  <a:cubicBezTo>
                    <a:pt x="6516886" y="240854"/>
                    <a:pt x="6514901" y="298152"/>
                    <a:pt x="6509444" y="376535"/>
                  </a:cubicBezTo>
                  <a:cubicBezTo>
                    <a:pt x="6531768" y="376535"/>
                    <a:pt x="6555084" y="376535"/>
                    <a:pt x="6579393" y="376535"/>
                  </a:cubicBezTo>
                  <a:cubicBezTo>
                    <a:pt x="6579393" y="253008"/>
                    <a:pt x="6579393" y="129728"/>
                    <a:pt x="6579393" y="6697"/>
                  </a:cubicBezTo>
                  <a:cubicBezTo>
                    <a:pt x="6455866" y="6697"/>
                    <a:pt x="6332834" y="6697"/>
                    <a:pt x="6210300" y="6697"/>
                  </a:cubicBezTo>
                  <a:close/>
                  <a:moveTo>
                    <a:pt x="5835253" y="6697"/>
                  </a:moveTo>
                  <a:cubicBezTo>
                    <a:pt x="5835253" y="129232"/>
                    <a:pt x="5835253" y="252512"/>
                    <a:pt x="5835253" y="376535"/>
                  </a:cubicBezTo>
                  <a:cubicBezTo>
                    <a:pt x="5862538" y="376535"/>
                    <a:pt x="5890567" y="376535"/>
                    <a:pt x="5919341" y="376535"/>
                  </a:cubicBezTo>
                  <a:cubicBezTo>
                    <a:pt x="5917852" y="355699"/>
                    <a:pt x="5916612" y="333623"/>
                    <a:pt x="5915620" y="310307"/>
                  </a:cubicBezTo>
                  <a:cubicBezTo>
                    <a:pt x="5913635" y="255240"/>
                    <a:pt x="5915620" y="208607"/>
                    <a:pt x="5921573" y="170408"/>
                  </a:cubicBezTo>
                  <a:cubicBezTo>
                    <a:pt x="5924550" y="152053"/>
                    <a:pt x="5930006" y="139402"/>
                    <a:pt x="5937944" y="132457"/>
                  </a:cubicBezTo>
                  <a:cubicBezTo>
                    <a:pt x="5945386" y="126504"/>
                    <a:pt x="5955307" y="126504"/>
                    <a:pt x="5967710" y="132457"/>
                  </a:cubicBezTo>
                  <a:cubicBezTo>
                    <a:pt x="5970686" y="132953"/>
                    <a:pt x="5973663" y="134689"/>
                    <a:pt x="5976639" y="137666"/>
                  </a:cubicBezTo>
                  <a:cubicBezTo>
                    <a:pt x="5977135" y="137666"/>
                    <a:pt x="5978128" y="137666"/>
                    <a:pt x="5979616" y="137666"/>
                  </a:cubicBezTo>
                  <a:cubicBezTo>
                    <a:pt x="6017319" y="128240"/>
                    <a:pt x="6060231" y="120303"/>
                    <a:pt x="6108352" y="113854"/>
                  </a:cubicBezTo>
                  <a:cubicBezTo>
                    <a:pt x="6139606" y="109389"/>
                    <a:pt x="6171604" y="106412"/>
                    <a:pt x="6204346" y="104924"/>
                  </a:cubicBezTo>
                  <a:cubicBezTo>
                    <a:pt x="6204346" y="72182"/>
                    <a:pt x="6204346" y="39439"/>
                    <a:pt x="6204346" y="6697"/>
                  </a:cubicBezTo>
                  <a:cubicBezTo>
                    <a:pt x="6080819" y="6697"/>
                    <a:pt x="5957788" y="6697"/>
                    <a:pt x="5835253" y="6697"/>
                  </a:cubicBezTo>
                  <a:close/>
                  <a:moveTo>
                    <a:pt x="5238750" y="6697"/>
                  </a:moveTo>
                  <a:cubicBezTo>
                    <a:pt x="5238750" y="15627"/>
                    <a:pt x="5238750" y="25549"/>
                    <a:pt x="5238750" y="36463"/>
                  </a:cubicBezTo>
                  <a:cubicBezTo>
                    <a:pt x="5240734" y="37951"/>
                    <a:pt x="5243710" y="40432"/>
                    <a:pt x="5247679" y="43904"/>
                  </a:cubicBezTo>
                  <a:cubicBezTo>
                    <a:pt x="5258097" y="52834"/>
                    <a:pt x="5268019" y="67469"/>
                    <a:pt x="5277445" y="87809"/>
                  </a:cubicBezTo>
                  <a:cubicBezTo>
                    <a:pt x="5286375" y="107156"/>
                    <a:pt x="5288111" y="128240"/>
                    <a:pt x="5282654" y="151061"/>
                  </a:cubicBezTo>
                  <a:cubicBezTo>
                    <a:pt x="5278189" y="164455"/>
                    <a:pt x="5273724" y="186035"/>
                    <a:pt x="5269259" y="215801"/>
                  </a:cubicBezTo>
                  <a:cubicBezTo>
                    <a:pt x="5279677" y="213816"/>
                    <a:pt x="5288855" y="212080"/>
                    <a:pt x="5296793" y="210592"/>
                  </a:cubicBezTo>
                  <a:cubicBezTo>
                    <a:pt x="5317628" y="207119"/>
                    <a:pt x="5334744" y="203398"/>
                    <a:pt x="5348138" y="199430"/>
                  </a:cubicBezTo>
                  <a:cubicBezTo>
                    <a:pt x="5367486" y="194469"/>
                    <a:pt x="5382617" y="194221"/>
                    <a:pt x="5393531" y="198686"/>
                  </a:cubicBezTo>
                  <a:cubicBezTo>
                    <a:pt x="5404445" y="203647"/>
                    <a:pt x="5414615" y="211088"/>
                    <a:pt x="5424041" y="221010"/>
                  </a:cubicBezTo>
                  <a:cubicBezTo>
                    <a:pt x="5432970" y="229939"/>
                    <a:pt x="5439419" y="239117"/>
                    <a:pt x="5443388" y="248543"/>
                  </a:cubicBezTo>
                  <a:cubicBezTo>
                    <a:pt x="5446365" y="257473"/>
                    <a:pt x="5445125" y="267394"/>
                    <a:pt x="5439668" y="278309"/>
                  </a:cubicBezTo>
                  <a:cubicBezTo>
                    <a:pt x="5433714" y="288727"/>
                    <a:pt x="5418336" y="295424"/>
                    <a:pt x="5393531" y="298400"/>
                  </a:cubicBezTo>
                  <a:cubicBezTo>
                    <a:pt x="5370711" y="299889"/>
                    <a:pt x="5327054" y="308074"/>
                    <a:pt x="5262562" y="322957"/>
                  </a:cubicBezTo>
                  <a:cubicBezTo>
                    <a:pt x="5270499" y="330895"/>
                    <a:pt x="5280421" y="343297"/>
                    <a:pt x="5292328" y="360164"/>
                  </a:cubicBezTo>
                  <a:cubicBezTo>
                    <a:pt x="5295304" y="364629"/>
                    <a:pt x="5299769" y="370086"/>
                    <a:pt x="5305722" y="376535"/>
                  </a:cubicBezTo>
                  <a:cubicBezTo>
                    <a:pt x="5405933" y="376535"/>
                    <a:pt x="5506640" y="376535"/>
                    <a:pt x="5607843" y="376535"/>
                  </a:cubicBezTo>
                  <a:cubicBezTo>
                    <a:pt x="5607843" y="253008"/>
                    <a:pt x="5607843" y="129728"/>
                    <a:pt x="5607843" y="6697"/>
                  </a:cubicBezTo>
                  <a:cubicBezTo>
                    <a:pt x="5484316" y="6697"/>
                    <a:pt x="5361285" y="6697"/>
                    <a:pt x="5238750" y="6697"/>
                  </a:cubicBezTo>
                  <a:close/>
                  <a:moveTo>
                    <a:pt x="4863703" y="6697"/>
                  </a:moveTo>
                  <a:cubicBezTo>
                    <a:pt x="4863703" y="129232"/>
                    <a:pt x="4863703" y="252512"/>
                    <a:pt x="4863703" y="376535"/>
                  </a:cubicBezTo>
                  <a:cubicBezTo>
                    <a:pt x="4954984" y="376535"/>
                    <a:pt x="5046761" y="376535"/>
                    <a:pt x="5139035" y="376535"/>
                  </a:cubicBezTo>
                  <a:cubicBezTo>
                    <a:pt x="5142011" y="368598"/>
                    <a:pt x="5145236" y="359916"/>
                    <a:pt x="5148709" y="350490"/>
                  </a:cubicBezTo>
                  <a:cubicBezTo>
                    <a:pt x="5126384" y="356939"/>
                    <a:pt x="5109517" y="363141"/>
                    <a:pt x="5098107" y="369094"/>
                  </a:cubicBezTo>
                  <a:cubicBezTo>
                    <a:pt x="5084712" y="375047"/>
                    <a:pt x="5070822" y="375047"/>
                    <a:pt x="5056435" y="369094"/>
                  </a:cubicBezTo>
                  <a:cubicBezTo>
                    <a:pt x="5043041" y="362645"/>
                    <a:pt x="5032871" y="355451"/>
                    <a:pt x="5025925" y="347514"/>
                  </a:cubicBezTo>
                  <a:cubicBezTo>
                    <a:pt x="5019972" y="340072"/>
                    <a:pt x="5014267" y="333127"/>
                    <a:pt x="5008810" y="326678"/>
                  </a:cubicBezTo>
                  <a:cubicBezTo>
                    <a:pt x="5003849" y="320725"/>
                    <a:pt x="5001120" y="310307"/>
                    <a:pt x="5000625" y="295424"/>
                  </a:cubicBezTo>
                  <a:cubicBezTo>
                    <a:pt x="5000625" y="282029"/>
                    <a:pt x="5008066" y="273100"/>
                    <a:pt x="5022949" y="268635"/>
                  </a:cubicBezTo>
                  <a:cubicBezTo>
                    <a:pt x="5037832" y="265162"/>
                    <a:pt x="5059660" y="259705"/>
                    <a:pt x="5088433" y="252264"/>
                  </a:cubicBezTo>
                  <a:cubicBezTo>
                    <a:pt x="5111253" y="247303"/>
                    <a:pt x="5140275" y="241350"/>
                    <a:pt x="5175498" y="234404"/>
                  </a:cubicBezTo>
                  <a:cubicBezTo>
                    <a:pt x="5176986" y="223986"/>
                    <a:pt x="5177978" y="214312"/>
                    <a:pt x="5178474" y="205383"/>
                  </a:cubicBezTo>
                  <a:cubicBezTo>
                    <a:pt x="5178970" y="187523"/>
                    <a:pt x="5180458" y="172393"/>
                    <a:pt x="5182939" y="159990"/>
                  </a:cubicBezTo>
                  <a:cubicBezTo>
                    <a:pt x="5184427" y="148084"/>
                    <a:pt x="5184179" y="131465"/>
                    <a:pt x="5182195" y="110133"/>
                  </a:cubicBezTo>
                  <a:cubicBezTo>
                    <a:pt x="5182195" y="90785"/>
                    <a:pt x="5185667" y="72678"/>
                    <a:pt x="5192613" y="55811"/>
                  </a:cubicBezTo>
                  <a:cubicBezTo>
                    <a:pt x="5200054" y="39439"/>
                    <a:pt x="5208488" y="31006"/>
                    <a:pt x="5217914" y="30510"/>
                  </a:cubicBezTo>
                  <a:cubicBezTo>
                    <a:pt x="5222378" y="30510"/>
                    <a:pt x="5227339" y="31502"/>
                    <a:pt x="5232796" y="33486"/>
                  </a:cubicBezTo>
                  <a:cubicBezTo>
                    <a:pt x="5232796" y="24557"/>
                    <a:pt x="5232796" y="15627"/>
                    <a:pt x="5232796" y="6697"/>
                  </a:cubicBezTo>
                  <a:cubicBezTo>
                    <a:pt x="5109269" y="6697"/>
                    <a:pt x="4986238" y="6697"/>
                    <a:pt x="4863703" y="6697"/>
                  </a:cubicBezTo>
                  <a:close/>
                  <a:moveTo>
                    <a:pt x="4267200" y="6697"/>
                  </a:moveTo>
                  <a:cubicBezTo>
                    <a:pt x="4267200" y="18604"/>
                    <a:pt x="4267200" y="31502"/>
                    <a:pt x="4267200" y="45393"/>
                  </a:cubicBezTo>
                  <a:cubicBezTo>
                    <a:pt x="4273649" y="51346"/>
                    <a:pt x="4278362" y="58043"/>
                    <a:pt x="4281339" y="65484"/>
                  </a:cubicBezTo>
                  <a:cubicBezTo>
                    <a:pt x="4282827" y="72926"/>
                    <a:pt x="4283571" y="81855"/>
                    <a:pt x="4283571" y="92273"/>
                  </a:cubicBezTo>
                  <a:cubicBezTo>
                    <a:pt x="4291012" y="89297"/>
                    <a:pt x="4298206" y="85824"/>
                    <a:pt x="4305151" y="81855"/>
                  </a:cubicBezTo>
                  <a:cubicBezTo>
                    <a:pt x="4309616" y="78879"/>
                    <a:pt x="4314329" y="78631"/>
                    <a:pt x="4319290" y="81111"/>
                  </a:cubicBezTo>
                  <a:cubicBezTo>
                    <a:pt x="4322762" y="83096"/>
                    <a:pt x="4326483" y="84832"/>
                    <a:pt x="4330452" y="86320"/>
                  </a:cubicBezTo>
                  <a:cubicBezTo>
                    <a:pt x="4333428" y="86816"/>
                    <a:pt x="4336653" y="88553"/>
                    <a:pt x="4340126" y="91529"/>
                  </a:cubicBezTo>
                  <a:cubicBezTo>
                    <a:pt x="4343102" y="93514"/>
                    <a:pt x="4346823" y="95994"/>
                    <a:pt x="4351288" y="98971"/>
                  </a:cubicBezTo>
                  <a:cubicBezTo>
                    <a:pt x="4355753" y="100955"/>
                    <a:pt x="4358481" y="104924"/>
                    <a:pt x="4359473" y="110877"/>
                  </a:cubicBezTo>
                  <a:cubicBezTo>
                    <a:pt x="4359473" y="115838"/>
                    <a:pt x="4360217" y="120303"/>
                    <a:pt x="4361706" y="124271"/>
                  </a:cubicBezTo>
                  <a:cubicBezTo>
                    <a:pt x="4363194" y="127248"/>
                    <a:pt x="4363690" y="131713"/>
                    <a:pt x="4363194" y="137666"/>
                  </a:cubicBezTo>
                  <a:cubicBezTo>
                    <a:pt x="4363194" y="142627"/>
                    <a:pt x="4362450" y="148084"/>
                    <a:pt x="4360962" y="154037"/>
                  </a:cubicBezTo>
                  <a:cubicBezTo>
                    <a:pt x="4360962" y="158502"/>
                    <a:pt x="4358729" y="162223"/>
                    <a:pt x="4354264" y="165199"/>
                  </a:cubicBezTo>
                  <a:cubicBezTo>
                    <a:pt x="4325987" y="180082"/>
                    <a:pt x="4298206" y="192732"/>
                    <a:pt x="4270921" y="203150"/>
                  </a:cubicBezTo>
                  <a:cubicBezTo>
                    <a:pt x="4270921" y="203647"/>
                    <a:pt x="4270921" y="204887"/>
                    <a:pt x="4270921" y="206871"/>
                  </a:cubicBezTo>
                  <a:cubicBezTo>
                    <a:pt x="4269432" y="219273"/>
                    <a:pt x="4268192" y="230187"/>
                    <a:pt x="4267200" y="239613"/>
                  </a:cubicBezTo>
                  <a:cubicBezTo>
                    <a:pt x="4267200" y="244574"/>
                    <a:pt x="4267200" y="250527"/>
                    <a:pt x="4267200" y="257473"/>
                  </a:cubicBezTo>
                  <a:cubicBezTo>
                    <a:pt x="4267200" y="258961"/>
                    <a:pt x="4266704" y="261689"/>
                    <a:pt x="4265712" y="265658"/>
                  </a:cubicBezTo>
                  <a:cubicBezTo>
                    <a:pt x="4272161" y="265162"/>
                    <a:pt x="4279106" y="264170"/>
                    <a:pt x="4286548" y="262682"/>
                  </a:cubicBezTo>
                  <a:cubicBezTo>
                    <a:pt x="4296965" y="251768"/>
                    <a:pt x="4307880" y="240854"/>
                    <a:pt x="4319290" y="229939"/>
                  </a:cubicBezTo>
                  <a:cubicBezTo>
                    <a:pt x="4355505" y="193725"/>
                    <a:pt x="4377333" y="168920"/>
                    <a:pt x="4384774" y="155525"/>
                  </a:cubicBezTo>
                  <a:cubicBezTo>
                    <a:pt x="4396680" y="134193"/>
                    <a:pt x="4411563" y="118070"/>
                    <a:pt x="4429423" y="107156"/>
                  </a:cubicBezTo>
                  <a:cubicBezTo>
                    <a:pt x="4446290" y="96738"/>
                    <a:pt x="4458692" y="100707"/>
                    <a:pt x="4466630" y="119062"/>
                  </a:cubicBezTo>
                  <a:cubicBezTo>
                    <a:pt x="4474071" y="137418"/>
                    <a:pt x="4475807" y="153293"/>
                    <a:pt x="4471839" y="166687"/>
                  </a:cubicBezTo>
                  <a:cubicBezTo>
                    <a:pt x="4468366" y="180082"/>
                    <a:pt x="4462661" y="190004"/>
                    <a:pt x="4454723" y="196453"/>
                  </a:cubicBezTo>
                  <a:cubicBezTo>
                    <a:pt x="4446786" y="202406"/>
                    <a:pt x="4428430" y="219025"/>
                    <a:pt x="4399657" y="246311"/>
                  </a:cubicBezTo>
                  <a:cubicBezTo>
                    <a:pt x="4420493" y="244326"/>
                    <a:pt x="4436616" y="243086"/>
                    <a:pt x="4448026" y="242590"/>
                  </a:cubicBezTo>
                  <a:cubicBezTo>
                    <a:pt x="4464397" y="242590"/>
                    <a:pt x="4476055" y="239365"/>
                    <a:pt x="4483001" y="232916"/>
                  </a:cubicBezTo>
                  <a:cubicBezTo>
                    <a:pt x="4489450" y="225475"/>
                    <a:pt x="4496891" y="224482"/>
                    <a:pt x="4505325" y="229939"/>
                  </a:cubicBezTo>
                  <a:cubicBezTo>
                    <a:pt x="4513262" y="234900"/>
                    <a:pt x="4525417" y="240605"/>
                    <a:pt x="4541788" y="247055"/>
                  </a:cubicBezTo>
                  <a:cubicBezTo>
                    <a:pt x="4558159" y="253008"/>
                    <a:pt x="4566344" y="263178"/>
                    <a:pt x="4566344" y="277564"/>
                  </a:cubicBezTo>
                  <a:cubicBezTo>
                    <a:pt x="4566344" y="290959"/>
                    <a:pt x="4561880" y="303361"/>
                    <a:pt x="4552950" y="314771"/>
                  </a:cubicBezTo>
                  <a:cubicBezTo>
                    <a:pt x="4543524" y="325189"/>
                    <a:pt x="4527897" y="325934"/>
                    <a:pt x="4506069" y="317004"/>
                  </a:cubicBezTo>
                  <a:cubicBezTo>
                    <a:pt x="4495651" y="314027"/>
                    <a:pt x="4478536" y="313035"/>
                    <a:pt x="4454723" y="314027"/>
                  </a:cubicBezTo>
                  <a:cubicBezTo>
                    <a:pt x="4430911" y="315516"/>
                    <a:pt x="4399905" y="318740"/>
                    <a:pt x="4361706" y="323701"/>
                  </a:cubicBezTo>
                  <a:cubicBezTo>
                    <a:pt x="4346823" y="325189"/>
                    <a:pt x="4332188" y="326678"/>
                    <a:pt x="4317801" y="328166"/>
                  </a:cubicBezTo>
                  <a:cubicBezTo>
                    <a:pt x="4299942" y="344537"/>
                    <a:pt x="4283571" y="360660"/>
                    <a:pt x="4268688" y="376535"/>
                  </a:cubicBezTo>
                  <a:cubicBezTo>
                    <a:pt x="4390727" y="376535"/>
                    <a:pt x="4513262" y="376535"/>
                    <a:pt x="4636294" y="376535"/>
                  </a:cubicBezTo>
                  <a:cubicBezTo>
                    <a:pt x="4636294" y="253008"/>
                    <a:pt x="4636294" y="129728"/>
                    <a:pt x="4636294" y="6697"/>
                  </a:cubicBezTo>
                  <a:cubicBezTo>
                    <a:pt x="4512766" y="6697"/>
                    <a:pt x="4389735" y="6697"/>
                    <a:pt x="4267200" y="6697"/>
                  </a:cubicBezTo>
                  <a:close/>
                  <a:moveTo>
                    <a:pt x="3892153" y="6697"/>
                  </a:moveTo>
                  <a:cubicBezTo>
                    <a:pt x="3892153" y="129232"/>
                    <a:pt x="3892153" y="252512"/>
                    <a:pt x="3892153" y="376535"/>
                  </a:cubicBezTo>
                  <a:cubicBezTo>
                    <a:pt x="3904059" y="376535"/>
                    <a:pt x="3916710" y="376535"/>
                    <a:pt x="3930104" y="376535"/>
                  </a:cubicBezTo>
                  <a:cubicBezTo>
                    <a:pt x="3927127" y="369094"/>
                    <a:pt x="3926880" y="363141"/>
                    <a:pt x="3929360" y="358676"/>
                  </a:cubicBezTo>
                  <a:cubicBezTo>
                    <a:pt x="3933825" y="349746"/>
                    <a:pt x="3948708" y="341561"/>
                    <a:pt x="3974008" y="334119"/>
                  </a:cubicBezTo>
                  <a:cubicBezTo>
                    <a:pt x="3997821" y="326678"/>
                    <a:pt x="4029571" y="317500"/>
                    <a:pt x="4069258" y="306586"/>
                  </a:cubicBezTo>
                  <a:cubicBezTo>
                    <a:pt x="4103489" y="297160"/>
                    <a:pt x="4142680" y="288230"/>
                    <a:pt x="4186833" y="279797"/>
                  </a:cubicBezTo>
                  <a:cubicBezTo>
                    <a:pt x="4186833" y="272355"/>
                    <a:pt x="4187081" y="263922"/>
                    <a:pt x="4187577" y="254496"/>
                  </a:cubicBezTo>
                  <a:cubicBezTo>
                    <a:pt x="4187577" y="245070"/>
                    <a:pt x="4187577" y="235396"/>
                    <a:pt x="4187577" y="225475"/>
                  </a:cubicBezTo>
                  <a:cubicBezTo>
                    <a:pt x="4181128" y="226963"/>
                    <a:pt x="4175175" y="228203"/>
                    <a:pt x="4169717" y="229195"/>
                  </a:cubicBezTo>
                  <a:cubicBezTo>
                    <a:pt x="4157315" y="230684"/>
                    <a:pt x="4146153" y="229195"/>
                    <a:pt x="4136231" y="224730"/>
                  </a:cubicBezTo>
                  <a:cubicBezTo>
                    <a:pt x="4127301" y="221258"/>
                    <a:pt x="4118868" y="212576"/>
                    <a:pt x="4110930" y="198686"/>
                  </a:cubicBezTo>
                  <a:cubicBezTo>
                    <a:pt x="4102993" y="185291"/>
                    <a:pt x="4098528" y="171400"/>
                    <a:pt x="4097536" y="157014"/>
                  </a:cubicBezTo>
                  <a:cubicBezTo>
                    <a:pt x="4097536" y="143123"/>
                    <a:pt x="4103489" y="136426"/>
                    <a:pt x="4115395" y="136922"/>
                  </a:cubicBezTo>
                  <a:cubicBezTo>
                    <a:pt x="4127798" y="136922"/>
                    <a:pt x="4153098" y="131961"/>
                    <a:pt x="4191298" y="122039"/>
                  </a:cubicBezTo>
                  <a:cubicBezTo>
                    <a:pt x="4191298" y="109637"/>
                    <a:pt x="4192042" y="96242"/>
                    <a:pt x="4193530" y="81855"/>
                  </a:cubicBezTo>
                  <a:cubicBezTo>
                    <a:pt x="4197995" y="48617"/>
                    <a:pt x="4204196" y="29269"/>
                    <a:pt x="4212133" y="23812"/>
                  </a:cubicBezTo>
                  <a:cubicBezTo>
                    <a:pt x="4219575" y="19348"/>
                    <a:pt x="4232225" y="22324"/>
                    <a:pt x="4250085" y="32742"/>
                  </a:cubicBezTo>
                  <a:cubicBezTo>
                    <a:pt x="4253557" y="34230"/>
                    <a:pt x="4257278" y="36711"/>
                    <a:pt x="4261247" y="40184"/>
                  </a:cubicBezTo>
                  <a:cubicBezTo>
                    <a:pt x="4261247" y="29269"/>
                    <a:pt x="4261247" y="18107"/>
                    <a:pt x="4261247" y="6697"/>
                  </a:cubicBezTo>
                  <a:cubicBezTo>
                    <a:pt x="4137719" y="6697"/>
                    <a:pt x="4014688" y="6697"/>
                    <a:pt x="3892153" y="6697"/>
                  </a:cubicBezTo>
                  <a:close/>
                  <a:moveTo>
                    <a:pt x="3295650" y="6697"/>
                  </a:moveTo>
                  <a:cubicBezTo>
                    <a:pt x="3295650" y="23564"/>
                    <a:pt x="3295650" y="41424"/>
                    <a:pt x="3295650" y="60275"/>
                  </a:cubicBezTo>
                  <a:cubicBezTo>
                    <a:pt x="3299122" y="63748"/>
                    <a:pt x="3302843" y="67965"/>
                    <a:pt x="3306812" y="72926"/>
                  </a:cubicBezTo>
                  <a:cubicBezTo>
                    <a:pt x="3311277" y="78879"/>
                    <a:pt x="3314749" y="84832"/>
                    <a:pt x="3317230" y="90785"/>
                  </a:cubicBezTo>
                  <a:cubicBezTo>
                    <a:pt x="3355925" y="90785"/>
                    <a:pt x="3404542" y="93266"/>
                    <a:pt x="3463081" y="98227"/>
                  </a:cubicBezTo>
                  <a:cubicBezTo>
                    <a:pt x="3481437" y="98227"/>
                    <a:pt x="3495576" y="95746"/>
                    <a:pt x="3505497" y="90785"/>
                  </a:cubicBezTo>
                  <a:cubicBezTo>
                    <a:pt x="3514427" y="85824"/>
                    <a:pt x="3524349" y="87064"/>
                    <a:pt x="3535263" y="94506"/>
                  </a:cubicBezTo>
                  <a:cubicBezTo>
                    <a:pt x="3545681" y="101947"/>
                    <a:pt x="3554859" y="116830"/>
                    <a:pt x="3562796" y="139154"/>
                  </a:cubicBezTo>
                  <a:cubicBezTo>
                    <a:pt x="3570734" y="160486"/>
                    <a:pt x="3573710" y="176113"/>
                    <a:pt x="3571726" y="186035"/>
                  </a:cubicBezTo>
                  <a:cubicBezTo>
                    <a:pt x="3569741" y="194965"/>
                    <a:pt x="3565525" y="201414"/>
                    <a:pt x="3559076" y="205383"/>
                  </a:cubicBezTo>
                  <a:cubicBezTo>
                    <a:pt x="3553122" y="208855"/>
                    <a:pt x="3542952" y="208855"/>
                    <a:pt x="3528566" y="205383"/>
                  </a:cubicBezTo>
                  <a:cubicBezTo>
                    <a:pt x="3514675" y="201910"/>
                    <a:pt x="3500785" y="199678"/>
                    <a:pt x="3486894" y="198686"/>
                  </a:cubicBezTo>
                  <a:cubicBezTo>
                    <a:pt x="3473003" y="198686"/>
                    <a:pt x="3456384" y="200918"/>
                    <a:pt x="3437036" y="205383"/>
                  </a:cubicBezTo>
                  <a:cubicBezTo>
                    <a:pt x="3419177" y="212824"/>
                    <a:pt x="3409007" y="214561"/>
                    <a:pt x="3406527" y="210592"/>
                  </a:cubicBezTo>
                  <a:cubicBezTo>
                    <a:pt x="3405038" y="207119"/>
                    <a:pt x="3410744" y="200174"/>
                    <a:pt x="3423642" y="189756"/>
                  </a:cubicBezTo>
                  <a:cubicBezTo>
                    <a:pt x="3435548" y="179338"/>
                    <a:pt x="3447702" y="169416"/>
                    <a:pt x="3460105" y="159990"/>
                  </a:cubicBezTo>
                  <a:cubicBezTo>
                    <a:pt x="3471019" y="151061"/>
                    <a:pt x="3476228" y="145355"/>
                    <a:pt x="3475732" y="142875"/>
                  </a:cubicBezTo>
                  <a:cubicBezTo>
                    <a:pt x="3475732" y="139898"/>
                    <a:pt x="3466058" y="137914"/>
                    <a:pt x="3446710" y="136922"/>
                  </a:cubicBezTo>
                  <a:cubicBezTo>
                    <a:pt x="3427363" y="136426"/>
                    <a:pt x="3397101" y="135930"/>
                    <a:pt x="3355925" y="135434"/>
                  </a:cubicBezTo>
                  <a:cubicBezTo>
                    <a:pt x="3345507" y="135434"/>
                    <a:pt x="3334345" y="135682"/>
                    <a:pt x="3322439" y="136178"/>
                  </a:cubicBezTo>
                  <a:cubicBezTo>
                    <a:pt x="3322439" y="137666"/>
                    <a:pt x="3321943" y="139402"/>
                    <a:pt x="3320951" y="141387"/>
                  </a:cubicBezTo>
                  <a:cubicBezTo>
                    <a:pt x="3315989" y="150316"/>
                    <a:pt x="3307556" y="157758"/>
                    <a:pt x="3295650" y="163711"/>
                  </a:cubicBezTo>
                  <a:cubicBezTo>
                    <a:pt x="3295650" y="171152"/>
                    <a:pt x="3295650" y="179338"/>
                    <a:pt x="3295650" y="188268"/>
                  </a:cubicBezTo>
                  <a:cubicBezTo>
                    <a:pt x="3300115" y="186779"/>
                    <a:pt x="3303835" y="185291"/>
                    <a:pt x="3306812" y="183803"/>
                  </a:cubicBezTo>
                  <a:cubicBezTo>
                    <a:pt x="3313261" y="177850"/>
                    <a:pt x="3320206" y="174625"/>
                    <a:pt x="3327648" y="174129"/>
                  </a:cubicBezTo>
                  <a:cubicBezTo>
                    <a:pt x="3333601" y="174129"/>
                    <a:pt x="3344763" y="180826"/>
                    <a:pt x="3361134" y="194221"/>
                  </a:cubicBezTo>
                  <a:cubicBezTo>
                    <a:pt x="3376513" y="206623"/>
                    <a:pt x="3380978" y="219025"/>
                    <a:pt x="3374529" y="231428"/>
                  </a:cubicBezTo>
                  <a:cubicBezTo>
                    <a:pt x="3368079" y="242342"/>
                    <a:pt x="3359150" y="249039"/>
                    <a:pt x="3347740" y="251520"/>
                  </a:cubicBezTo>
                  <a:cubicBezTo>
                    <a:pt x="3341290" y="251520"/>
                    <a:pt x="3334841" y="253504"/>
                    <a:pt x="3328392" y="257473"/>
                  </a:cubicBezTo>
                  <a:cubicBezTo>
                    <a:pt x="3327896" y="257473"/>
                    <a:pt x="3326904" y="258465"/>
                    <a:pt x="3325415" y="260449"/>
                  </a:cubicBezTo>
                  <a:cubicBezTo>
                    <a:pt x="3324919" y="260449"/>
                    <a:pt x="3324175" y="260697"/>
                    <a:pt x="3323183" y="261193"/>
                  </a:cubicBezTo>
                  <a:cubicBezTo>
                    <a:pt x="3314253" y="266154"/>
                    <a:pt x="3305076" y="272107"/>
                    <a:pt x="3295650" y="279053"/>
                  </a:cubicBezTo>
                  <a:cubicBezTo>
                    <a:pt x="3295650" y="310307"/>
                    <a:pt x="3295402" y="342801"/>
                    <a:pt x="3294906" y="376535"/>
                  </a:cubicBezTo>
                  <a:cubicBezTo>
                    <a:pt x="3314253" y="376535"/>
                    <a:pt x="3334097" y="376535"/>
                    <a:pt x="3354437" y="376535"/>
                  </a:cubicBezTo>
                  <a:cubicBezTo>
                    <a:pt x="3369816" y="358676"/>
                    <a:pt x="3382962" y="345777"/>
                    <a:pt x="3393876" y="337840"/>
                  </a:cubicBezTo>
                  <a:cubicBezTo>
                    <a:pt x="3410247" y="323949"/>
                    <a:pt x="3420665" y="311547"/>
                    <a:pt x="3425130" y="300633"/>
                  </a:cubicBezTo>
                  <a:cubicBezTo>
                    <a:pt x="3429595" y="290215"/>
                    <a:pt x="3437533" y="285750"/>
                    <a:pt x="3448943" y="287238"/>
                  </a:cubicBezTo>
                  <a:cubicBezTo>
                    <a:pt x="3459361" y="287734"/>
                    <a:pt x="3470275" y="297656"/>
                    <a:pt x="3481685" y="317004"/>
                  </a:cubicBezTo>
                  <a:cubicBezTo>
                    <a:pt x="3492103" y="335359"/>
                    <a:pt x="3494583" y="347018"/>
                    <a:pt x="3489126" y="351979"/>
                  </a:cubicBezTo>
                  <a:cubicBezTo>
                    <a:pt x="3483173" y="355451"/>
                    <a:pt x="3478956" y="359916"/>
                    <a:pt x="3476476" y="365373"/>
                  </a:cubicBezTo>
                  <a:cubicBezTo>
                    <a:pt x="3473499" y="369838"/>
                    <a:pt x="3468538" y="373311"/>
                    <a:pt x="3461593" y="375791"/>
                  </a:cubicBezTo>
                  <a:cubicBezTo>
                    <a:pt x="3460105" y="375791"/>
                    <a:pt x="3458864" y="376039"/>
                    <a:pt x="3457872" y="376535"/>
                  </a:cubicBezTo>
                  <a:cubicBezTo>
                    <a:pt x="3526333" y="376535"/>
                    <a:pt x="3595290" y="376535"/>
                    <a:pt x="3664743" y="376535"/>
                  </a:cubicBezTo>
                  <a:cubicBezTo>
                    <a:pt x="3664743" y="253008"/>
                    <a:pt x="3664743" y="129728"/>
                    <a:pt x="3664743" y="6697"/>
                  </a:cubicBezTo>
                  <a:cubicBezTo>
                    <a:pt x="3541216" y="6697"/>
                    <a:pt x="3418185" y="6697"/>
                    <a:pt x="3295650" y="6697"/>
                  </a:cubicBezTo>
                  <a:close/>
                  <a:moveTo>
                    <a:pt x="2920603" y="6697"/>
                  </a:moveTo>
                  <a:cubicBezTo>
                    <a:pt x="2920603" y="129232"/>
                    <a:pt x="2920603" y="252512"/>
                    <a:pt x="2920603" y="376535"/>
                  </a:cubicBezTo>
                  <a:cubicBezTo>
                    <a:pt x="2972693" y="376535"/>
                    <a:pt x="3025775" y="376535"/>
                    <a:pt x="3079849" y="376535"/>
                  </a:cubicBezTo>
                  <a:cubicBezTo>
                    <a:pt x="3088779" y="369094"/>
                    <a:pt x="3099197" y="361652"/>
                    <a:pt x="3111103" y="354211"/>
                  </a:cubicBezTo>
                  <a:cubicBezTo>
                    <a:pt x="3142357" y="333375"/>
                    <a:pt x="3163441" y="317996"/>
                    <a:pt x="3174355" y="308074"/>
                  </a:cubicBezTo>
                  <a:cubicBezTo>
                    <a:pt x="3179316" y="303609"/>
                    <a:pt x="3186013" y="297904"/>
                    <a:pt x="3194447" y="290959"/>
                  </a:cubicBezTo>
                  <a:cubicBezTo>
                    <a:pt x="3185517" y="286494"/>
                    <a:pt x="3177331" y="277068"/>
                    <a:pt x="3169890" y="262682"/>
                  </a:cubicBezTo>
                  <a:cubicBezTo>
                    <a:pt x="3161952" y="244822"/>
                    <a:pt x="3159720" y="231676"/>
                    <a:pt x="3163193" y="223242"/>
                  </a:cubicBezTo>
                  <a:cubicBezTo>
                    <a:pt x="3167658" y="215305"/>
                    <a:pt x="3178572" y="211584"/>
                    <a:pt x="3195935" y="212080"/>
                  </a:cubicBezTo>
                  <a:cubicBezTo>
                    <a:pt x="3206353" y="213568"/>
                    <a:pt x="3225948" y="210096"/>
                    <a:pt x="3254722" y="201662"/>
                  </a:cubicBezTo>
                  <a:cubicBezTo>
                    <a:pt x="3268613" y="197197"/>
                    <a:pt x="3280271" y="193477"/>
                    <a:pt x="3289697" y="190500"/>
                  </a:cubicBezTo>
                  <a:cubicBezTo>
                    <a:pt x="3289697" y="182562"/>
                    <a:pt x="3289697" y="174625"/>
                    <a:pt x="3289697" y="166687"/>
                  </a:cubicBezTo>
                  <a:cubicBezTo>
                    <a:pt x="3277294" y="171152"/>
                    <a:pt x="3268117" y="164951"/>
                    <a:pt x="3262163" y="148084"/>
                  </a:cubicBezTo>
                  <a:cubicBezTo>
                    <a:pt x="3260675" y="146100"/>
                    <a:pt x="3259187" y="143867"/>
                    <a:pt x="3257699" y="141387"/>
                  </a:cubicBezTo>
                  <a:cubicBezTo>
                    <a:pt x="3242816" y="142875"/>
                    <a:pt x="3227189" y="145107"/>
                    <a:pt x="3210818" y="148084"/>
                  </a:cubicBezTo>
                  <a:cubicBezTo>
                    <a:pt x="3157240" y="155525"/>
                    <a:pt x="3118544" y="163959"/>
                    <a:pt x="3094732" y="173385"/>
                  </a:cubicBezTo>
                  <a:cubicBezTo>
                    <a:pt x="3087290" y="192732"/>
                    <a:pt x="3082329" y="210840"/>
                    <a:pt x="3079849" y="227707"/>
                  </a:cubicBezTo>
                  <a:cubicBezTo>
                    <a:pt x="3076872" y="244078"/>
                    <a:pt x="3071911" y="254744"/>
                    <a:pt x="3064966" y="259705"/>
                  </a:cubicBezTo>
                  <a:cubicBezTo>
                    <a:pt x="3061990" y="261193"/>
                    <a:pt x="3059261" y="263426"/>
                    <a:pt x="3056781" y="266402"/>
                  </a:cubicBezTo>
                  <a:cubicBezTo>
                    <a:pt x="3055292" y="268387"/>
                    <a:pt x="3052812" y="270371"/>
                    <a:pt x="3049339" y="272355"/>
                  </a:cubicBezTo>
                  <a:cubicBezTo>
                    <a:pt x="3046363" y="273844"/>
                    <a:pt x="3042394" y="276820"/>
                    <a:pt x="3037433" y="281285"/>
                  </a:cubicBezTo>
                  <a:cubicBezTo>
                    <a:pt x="3032968" y="285750"/>
                    <a:pt x="3027511" y="286990"/>
                    <a:pt x="3021062" y="285006"/>
                  </a:cubicBezTo>
                  <a:cubicBezTo>
                    <a:pt x="3015109" y="283518"/>
                    <a:pt x="3010892" y="276076"/>
                    <a:pt x="3008411" y="262682"/>
                  </a:cubicBezTo>
                  <a:cubicBezTo>
                    <a:pt x="3006923" y="249287"/>
                    <a:pt x="3007915" y="236141"/>
                    <a:pt x="3011388" y="223242"/>
                  </a:cubicBezTo>
                  <a:cubicBezTo>
                    <a:pt x="3015853" y="210840"/>
                    <a:pt x="3019822" y="199430"/>
                    <a:pt x="3023294" y="189012"/>
                  </a:cubicBezTo>
                  <a:cubicBezTo>
                    <a:pt x="3026271" y="178594"/>
                    <a:pt x="3030239" y="167680"/>
                    <a:pt x="3035201" y="156270"/>
                  </a:cubicBezTo>
                  <a:cubicBezTo>
                    <a:pt x="3039665" y="145852"/>
                    <a:pt x="3044626" y="134193"/>
                    <a:pt x="3050083" y="121295"/>
                  </a:cubicBezTo>
                  <a:cubicBezTo>
                    <a:pt x="3054548" y="109389"/>
                    <a:pt x="3059509" y="100211"/>
                    <a:pt x="3064966" y="93762"/>
                  </a:cubicBezTo>
                  <a:cubicBezTo>
                    <a:pt x="3069431" y="87312"/>
                    <a:pt x="3075136" y="86816"/>
                    <a:pt x="3082081" y="92273"/>
                  </a:cubicBezTo>
                  <a:cubicBezTo>
                    <a:pt x="3086546" y="96738"/>
                    <a:pt x="3091259" y="101947"/>
                    <a:pt x="3096220" y="107900"/>
                  </a:cubicBezTo>
                  <a:cubicBezTo>
                    <a:pt x="3124497" y="103436"/>
                    <a:pt x="3157736" y="99715"/>
                    <a:pt x="3195935" y="96738"/>
                  </a:cubicBezTo>
                  <a:cubicBezTo>
                    <a:pt x="3202384" y="96738"/>
                    <a:pt x="3209577" y="96242"/>
                    <a:pt x="3217515" y="95250"/>
                  </a:cubicBezTo>
                  <a:cubicBezTo>
                    <a:pt x="3211066" y="83344"/>
                    <a:pt x="3207097" y="70197"/>
                    <a:pt x="3205609" y="55811"/>
                  </a:cubicBezTo>
                  <a:cubicBezTo>
                    <a:pt x="3204120" y="39439"/>
                    <a:pt x="3207841" y="27037"/>
                    <a:pt x="3216771" y="18604"/>
                  </a:cubicBezTo>
                  <a:cubicBezTo>
                    <a:pt x="3225701" y="9674"/>
                    <a:pt x="3236366" y="9674"/>
                    <a:pt x="3248769" y="18604"/>
                  </a:cubicBezTo>
                  <a:cubicBezTo>
                    <a:pt x="3260675" y="27533"/>
                    <a:pt x="3271589" y="36711"/>
                    <a:pt x="3281511" y="46137"/>
                  </a:cubicBezTo>
                  <a:cubicBezTo>
                    <a:pt x="3283496" y="48121"/>
                    <a:pt x="3286224" y="50850"/>
                    <a:pt x="3289697" y="54322"/>
                  </a:cubicBezTo>
                  <a:cubicBezTo>
                    <a:pt x="3289697" y="37951"/>
                    <a:pt x="3289697" y="22076"/>
                    <a:pt x="3289697" y="6697"/>
                  </a:cubicBezTo>
                  <a:cubicBezTo>
                    <a:pt x="3166169" y="6697"/>
                    <a:pt x="3043138" y="6697"/>
                    <a:pt x="2920603" y="6697"/>
                  </a:cubicBezTo>
                  <a:close/>
                  <a:moveTo>
                    <a:pt x="2324100" y="6697"/>
                  </a:moveTo>
                  <a:cubicBezTo>
                    <a:pt x="2324100" y="24557"/>
                    <a:pt x="2324596" y="43160"/>
                    <a:pt x="2325588" y="62508"/>
                  </a:cubicBezTo>
                  <a:cubicBezTo>
                    <a:pt x="2337990" y="70445"/>
                    <a:pt x="2345928" y="78631"/>
                    <a:pt x="2349401" y="87064"/>
                  </a:cubicBezTo>
                  <a:cubicBezTo>
                    <a:pt x="2352377" y="94506"/>
                    <a:pt x="2352873" y="102195"/>
                    <a:pt x="2350889" y="110133"/>
                  </a:cubicBezTo>
                  <a:cubicBezTo>
                    <a:pt x="2349401" y="116086"/>
                    <a:pt x="2348160" y="122039"/>
                    <a:pt x="2347168" y="127992"/>
                  </a:cubicBezTo>
                  <a:cubicBezTo>
                    <a:pt x="2363539" y="126504"/>
                    <a:pt x="2377182" y="124768"/>
                    <a:pt x="2388096" y="122783"/>
                  </a:cubicBezTo>
                  <a:cubicBezTo>
                    <a:pt x="2404467" y="121295"/>
                    <a:pt x="2418358" y="119062"/>
                    <a:pt x="2429768" y="116086"/>
                  </a:cubicBezTo>
                  <a:cubicBezTo>
                    <a:pt x="2443162" y="114102"/>
                    <a:pt x="2453332" y="114846"/>
                    <a:pt x="2460277" y="118318"/>
                  </a:cubicBezTo>
                  <a:cubicBezTo>
                    <a:pt x="2467719" y="121791"/>
                    <a:pt x="2474168" y="127248"/>
                    <a:pt x="2479625" y="134689"/>
                  </a:cubicBezTo>
                  <a:cubicBezTo>
                    <a:pt x="2485578" y="140643"/>
                    <a:pt x="2489547" y="147092"/>
                    <a:pt x="2491531" y="154037"/>
                  </a:cubicBezTo>
                  <a:cubicBezTo>
                    <a:pt x="2493516" y="159990"/>
                    <a:pt x="2492276" y="166439"/>
                    <a:pt x="2487811" y="173385"/>
                  </a:cubicBezTo>
                  <a:cubicBezTo>
                    <a:pt x="2483346" y="179834"/>
                    <a:pt x="2472680" y="183803"/>
                    <a:pt x="2455813" y="185291"/>
                  </a:cubicBezTo>
                  <a:cubicBezTo>
                    <a:pt x="2447875" y="185291"/>
                    <a:pt x="2436713" y="186035"/>
                    <a:pt x="2422326" y="187523"/>
                  </a:cubicBezTo>
                  <a:cubicBezTo>
                    <a:pt x="2408932" y="202406"/>
                    <a:pt x="2392561" y="219521"/>
                    <a:pt x="2373213" y="238869"/>
                  </a:cubicBezTo>
                  <a:cubicBezTo>
                    <a:pt x="2368748" y="242342"/>
                    <a:pt x="2364531" y="246311"/>
                    <a:pt x="2360563" y="250775"/>
                  </a:cubicBezTo>
                  <a:cubicBezTo>
                    <a:pt x="2363539" y="251272"/>
                    <a:pt x="2366764" y="252760"/>
                    <a:pt x="2370236" y="255240"/>
                  </a:cubicBezTo>
                  <a:cubicBezTo>
                    <a:pt x="2385119" y="263178"/>
                    <a:pt x="2393305" y="271859"/>
                    <a:pt x="2394793" y="281285"/>
                  </a:cubicBezTo>
                  <a:cubicBezTo>
                    <a:pt x="2396281" y="290215"/>
                    <a:pt x="2394793" y="300137"/>
                    <a:pt x="2390328" y="311051"/>
                  </a:cubicBezTo>
                  <a:cubicBezTo>
                    <a:pt x="2385863" y="321469"/>
                    <a:pt x="2376686" y="322957"/>
                    <a:pt x="2362795" y="315516"/>
                  </a:cubicBezTo>
                  <a:cubicBezTo>
                    <a:pt x="2349401" y="309563"/>
                    <a:pt x="2336006" y="303609"/>
                    <a:pt x="2322612" y="297656"/>
                  </a:cubicBezTo>
                  <a:cubicBezTo>
                    <a:pt x="2323108" y="308074"/>
                    <a:pt x="2323604" y="318988"/>
                    <a:pt x="2324100" y="330398"/>
                  </a:cubicBezTo>
                  <a:cubicBezTo>
                    <a:pt x="2367260" y="325934"/>
                    <a:pt x="2403475" y="322461"/>
                    <a:pt x="2432744" y="319980"/>
                  </a:cubicBezTo>
                  <a:cubicBezTo>
                    <a:pt x="2434729" y="309563"/>
                    <a:pt x="2436713" y="299393"/>
                    <a:pt x="2438697" y="289471"/>
                  </a:cubicBezTo>
                  <a:cubicBezTo>
                    <a:pt x="2440186" y="279053"/>
                    <a:pt x="2439689" y="270371"/>
                    <a:pt x="2437209" y="263426"/>
                  </a:cubicBezTo>
                  <a:cubicBezTo>
                    <a:pt x="2435225" y="256977"/>
                    <a:pt x="2438449" y="251520"/>
                    <a:pt x="2446883" y="247055"/>
                  </a:cubicBezTo>
                  <a:cubicBezTo>
                    <a:pt x="2455813" y="242590"/>
                    <a:pt x="2464990" y="241598"/>
                    <a:pt x="2474416" y="244078"/>
                  </a:cubicBezTo>
                  <a:cubicBezTo>
                    <a:pt x="2483346" y="245566"/>
                    <a:pt x="2493020" y="252760"/>
                    <a:pt x="2503438" y="265658"/>
                  </a:cubicBezTo>
                  <a:cubicBezTo>
                    <a:pt x="2513856" y="277564"/>
                    <a:pt x="2518320" y="290711"/>
                    <a:pt x="2516832" y="305098"/>
                  </a:cubicBezTo>
                  <a:cubicBezTo>
                    <a:pt x="2515344" y="318988"/>
                    <a:pt x="2512615" y="333127"/>
                    <a:pt x="2508647" y="347514"/>
                  </a:cubicBezTo>
                  <a:cubicBezTo>
                    <a:pt x="2505670" y="359916"/>
                    <a:pt x="2501701" y="369590"/>
                    <a:pt x="2496740" y="376535"/>
                  </a:cubicBezTo>
                  <a:cubicBezTo>
                    <a:pt x="2562225" y="376535"/>
                    <a:pt x="2627709" y="376535"/>
                    <a:pt x="2693193" y="376535"/>
                  </a:cubicBezTo>
                  <a:cubicBezTo>
                    <a:pt x="2693193" y="253008"/>
                    <a:pt x="2693193" y="129728"/>
                    <a:pt x="2693193" y="6697"/>
                  </a:cubicBezTo>
                  <a:cubicBezTo>
                    <a:pt x="2569666" y="6697"/>
                    <a:pt x="2446635" y="6697"/>
                    <a:pt x="2324100" y="6697"/>
                  </a:cubicBezTo>
                  <a:close/>
                  <a:moveTo>
                    <a:pt x="1949053" y="6697"/>
                  </a:moveTo>
                  <a:cubicBezTo>
                    <a:pt x="1949053" y="129232"/>
                    <a:pt x="1949053" y="252512"/>
                    <a:pt x="1949053" y="376535"/>
                  </a:cubicBezTo>
                  <a:cubicBezTo>
                    <a:pt x="2002631" y="376535"/>
                    <a:pt x="2057202" y="376535"/>
                    <a:pt x="2112764" y="376535"/>
                  </a:cubicBezTo>
                  <a:cubicBezTo>
                    <a:pt x="2115741" y="364133"/>
                    <a:pt x="2118965" y="352227"/>
                    <a:pt x="2122438" y="340816"/>
                  </a:cubicBezTo>
                  <a:cubicBezTo>
                    <a:pt x="2126903" y="327422"/>
                    <a:pt x="2131120" y="315268"/>
                    <a:pt x="2135088" y="304354"/>
                  </a:cubicBezTo>
                  <a:cubicBezTo>
                    <a:pt x="2137073" y="287486"/>
                    <a:pt x="2141537" y="277316"/>
                    <a:pt x="2148483" y="273844"/>
                  </a:cubicBezTo>
                  <a:cubicBezTo>
                    <a:pt x="2154932" y="270867"/>
                    <a:pt x="2161133" y="271363"/>
                    <a:pt x="2167086" y="275332"/>
                  </a:cubicBezTo>
                  <a:cubicBezTo>
                    <a:pt x="2173039" y="279797"/>
                    <a:pt x="2178745" y="284262"/>
                    <a:pt x="2184201" y="288727"/>
                  </a:cubicBezTo>
                  <a:cubicBezTo>
                    <a:pt x="2189162" y="293191"/>
                    <a:pt x="2191395" y="299889"/>
                    <a:pt x="2190899" y="308818"/>
                  </a:cubicBezTo>
                  <a:cubicBezTo>
                    <a:pt x="2186434" y="318244"/>
                    <a:pt x="2182465" y="326926"/>
                    <a:pt x="2178992" y="334863"/>
                  </a:cubicBezTo>
                  <a:cubicBezTo>
                    <a:pt x="2176016" y="342305"/>
                    <a:pt x="2175520" y="348258"/>
                    <a:pt x="2177504" y="352723"/>
                  </a:cubicBezTo>
                  <a:cubicBezTo>
                    <a:pt x="2179489" y="354211"/>
                    <a:pt x="2190154" y="352723"/>
                    <a:pt x="2209502" y="348258"/>
                  </a:cubicBezTo>
                  <a:cubicBezTo>
                    <a:pt x="2212479" y="346770"/>
                    <a:pt x="2217192" y="345281"/>
                    <a:pt x="2223641" y="343793"/>
                  </a:cubicBezTo>
                  <a:cubicBezTo>
                    <a:pt x="2225129" y="340816"/>
                    <a:pt x="2227114" y="337840"/>
                    <a:pt x="2229594" y="334863"/>
                  </a:cubicBezTo>
                  <a:cubicBezTo>
                    <a:pt x="2238524" y="319484"/>
                    <a:pt x="2252414" y="301873"/>
                    <a:pt x="2271266" y="282029"/>
                  </a:cubicBezTo>
                  <a:cubicBezTo>
                    <a:pt x="2271266" y="281533"/>
                    <a:pt x="2272010" y="280541"/>
                    <a:pt x="2273498" y="279053"/>
                  </a:cubicBezTo>
                  <a:cubicBezTo>
                    <a:pt x="2264569" y="277068"/>
                    <a:pt x="2254151" y="274092"/>
                    <a:pt x="2242244" y="270123"/>
                  </a:cubicBezTo>
                  <a:cubicBezTo>
                    <a:pt x="2234803" y="268635"/>
                    <a:pt x="2228354" y="265162"/>
                    <a:pt x="2222897" y="259705"/>
                  </a:cubicBezTo>
                  <a:cubicBezTo>
                    <a:pt x="2217936" y="254744"/>
                    <a:pt x="2215455" y="249287"/>
                    <a:pt x="2215455" y="243334"/>
                  </a:cubicBezTo>
                  <a:cubicBezTo>
                    <a:pt x="2215455" y="237381"/>
                    <a:pt x="2218928" y="234156"/>
                    <a:pt x="2225873" y="233660"/>
                  </a:cubicBezTo>
                  <a:cubicBezTo>
                    <a:pt x="2232323" y="233660"/>
                    <a:pt x="2239020" y="233412"/>
                    <a:pt x="2245965" y="232916"/>
                  </a:cubicBezTo>
                  <a:cubicBezTo>
                    <a:pt x="2269778" y="232916"/>
                    <a:pt x="2291358" y="234652"/>
                    <a:pt x="2310705" y="238125"/>
                  </a:cubicBezTo>
                  <a:cubicBezTo>
                    <a:pt x="2312194" y="235148"/>
                    <a:pt x="2314674" y="231924"/>
                    <a:pt x="2318147" y="228451"/>
                  </a:cubicBezTo>
                  <a:cubicBezTo>
                    <a:pt x="2318147" y="219521"/>
                    <a:pt x="2318147" y="210840"/>
                    <a:pt x="2318147" y="202406"/>
                  </a:cubicBezTo>
                  <a:cubicBezTo>
                    <a:pt x="2266057" y="210344"/>
                    <a:pt x="2230586" y="218033"/>
                    <a:pt x="2211735" y="225475"/>
                  </a:cubicBezTo>
                  <a:cubicBezTo>
                    <a:pt x="2202805" y="228947"/>
                    <a:pt x="2193627" y="228451"/>
                    <a:pt x="2184201" y="223986"/>
                  </a:cubicBezTo>
                  <a:cubicBezTo>
                    <a:pt x="2175272" y="219521"/>
                    <a:pt x="2169071" y="214312"/>
                    <a:pt x="2165598" y="208359"/>
                  </a:cubicBezTo>
                  <a:cubicBezTo>
                    <a:pt x="2162125" y="203398"/>
                    <a:pt x="2158653" y="198686"/>
                    <a:pt x="2155180" y="194221"/>
                  </a:cubicBezTo>
                  <a:cubicBezTo>
                    <a:pt x="2152203" y="189756"/>
                    <a:pt x="2150715" y="182811"/>
                    <a:pt x="2150715" y="173385"/>
                  </a:cubicBezTo>
                  <a:cubicBezTo>
                    <a:pt x="2150715" y="164455"/>
                    <a:pt x="2156172" y="158750"/>
                    <a:pt x="2167086" y="156270"/>
                  </a:cubicBezTo>
                  <a:cubicBezTo>
                    <a:pt x="2178992" y="154285"/>
                    <a:pt x="2196604" y="151061"/>
                    <a:pt x="2219920" y="146596"/>
                  </a:cubicBezTo>
                  <a:cubicBezTo>
                    <a:pt x="2240756" y="143123"/>
                    <a:pt x="2267545" y="139154"/>
                    <a:pt x="2300287" y="134689"/>
                  </a:cubicBezTo>
                  <a:cubicBezTo>
                    <a:pt x="2297311" y="128736"/>
                    <a:pt x="2294582" y="123775"/>
                    <a:pt x="2292102" y="119807"/>
                  </a:cubicBezTo>
                  <a:cubicBezTo>
                    <a:pt x="2286149" y="110877"/>
                    <a:pt x="2278459" y="105916"/>
                    <a:pt x="2269033" y="104924"/>
                  </a:cubicBezTo>
                  <a:cubicBezTo>
                    <a:pt x="2261592" y="104428"/>
                    <a:pt x="2255887" y="102443"/>
                    <a:pt x="2251918" y="98971"/>
                  </a:cubicBezTo>
                  <a:cubicBezTo>
                    <a:pt x="2248446" y="95994"/>
                    <a:pt x="2246213" y="92521"/>
                    <a:pt x="2245221" y="88553"/>
                  </a:cubicBezTo>
                  <a:cubicBezTo>
                    <a:pt x="2244725" y="85576"/>
                    <a:pt x="2243733" y="81607"/>
                    <a:pt x="2242244" y="76646"/>
                  </a:cubicBezTo>
                  <a:cubicBezTo>
                    <a:pt x="2242244" y="72182"/>
                    <a:pt x="2243981" y="67469"/>
                    <a:pt x="2247453" y="62508"/>
                  </a:cubicBezTo>
                  <a:cubicBezTo>
                    <a:pt x="2250926" y="58043"/>
                    <a:pt x="2255143" y="54818"/>
                    <a:pt x="2260104" y="52834"/>
                  </a:cubicBezTo>
                  <a:cubicBezTo>
                    <a:pt x="2264569" y="51346"/>
                    <a:pt x="2269033" y="49857"/>
                    <a:pt x="2273498" y="48369"/>
                  </a:cubicBezTo>
                  <a:cubicBezTo>
                    <a:pt x="2277963" y="46881"/>
                    <a:pt x="2285156" y="46881"/>
                    <a:pt x="2295078" y="48369"/>
                  </a:cubicBezTo>
                  <a:cubicBezTo>
                    <a:pt x="2301528" y="49857"/>
                    <a:pt x="2309217" y="53082"/>
                    <a:pt x="2318147" y="58043"/>
                  </a:cubicBezTo>
                  <a:cubicBezTo>
                    <a:pt x="2318147" y="41176"/>
                    <a:pt x="2318147" y="24061"/>
                    <a:pt x="2318147" y="6697"/>
                  </a:cubicBezTo>
                  <a:cubicBezTo>
                    <a:pt x="2194619" y="6697"/>
                    <a:pt x="2071588" y="6697"/>
                    <a:pt x="1949053" y="6697"/>
                  </a:cubicBezTo>
                  <a:close/>
                  <a:moveTo>
                    <a:pt x="1352550" y="6697"/>
                  </a:moveTo>
                  <a:cubicBezTo>
                    <a:pt x="1352550" y="21580"/>
                    <a:pt x="1352550" y="37207"/>
                    <a:pt x="1352550" y="53578"/>
                  </a:cubicBezTo>
                  <a:cubicBezTo>
                    <a:pt x="1361480" y="55066"/>
                    <a:pt x="1370658" y="61516"/>
                    <a:pt x="1380083" y="72926"/>
                  </a:cubicBezTo>
                  <a:cubicBezTo>
                    <a:pt x="1390997" y="86320"/>
                    <a:pt x="1396951" y="99963"/>
                    <a:pt x="1397943" y="113854"/>
                  </a:cubicBezTo>
                  <a:cubicBezTo>
                    <a:pt x="1398439" y="127248"/>
                    <a:pt x="1398935" y="139402"/>
                    <a:pt x="1399431" y="150316"/>
                  </a:cubicBezTo>
                  <a:cubicBezTo>
                    <a:pt x="1399431" y="163711"/>
                    <a:pt x="1401663" y="219521"/>
                    <a:pt x="1406128" y="317748"/>
                  </a:cubicBezTo>
                  <a:cubicBezTo>
                    <a:pt x="1406128" y="337592"/>
                    <a:pt x="1406377" y="356939"/>
                    <a:pt x="1406873" y="375791"/>
                  </a:cubicBezTo>
                  <a:cubicBezTo>
                    <a:pt x="1458963" y="375791"/>
                    <a:pt x="1511797" y="376039"/>
                    <a:pt x="1565374" y="376535"/>
                  </a:cubicBezTo>
                  <a:cubicBezTo>
                    <a:pt x="1560909" y="363141"/>
                    <a:pt x="1556941" y="353715"/>
                    <a:pt x="1553468" y="348258"/>
                  </a:cubicBezTo>
                  <a:cubicBezTo>
                    <a:pt x="1544538" y="331887"/>
                    <a:pt x="1537345" y="315268"/>
                    <a:pt x="1531888" y="298400"/>
                  </a:cubicBezTo>
                  <a:cubicBezTo>
                    <a:pt x="1527423" y="282029"/>
                    <a:pt x="1535609" y="272603"/>
                    <a:pt x="1556445" y="270123"/>
                  </a:cubicBezTo>
                  <a:cubicBezTo>
                    <a:pt x="1577281" y="268635"/>
                    <a:pt x="1596132" y="273596"/>
                    <a:pt x="1612999" y="285006"/>
                  </a:cubicBezTo>
                  <a:cubicBezTo>
                    <a:pt x="1629370" y="296912"/>
                    <a:pt x="1643509" y="312043"/>
                    <a:pt x="1655415" y="330398"/>
                  </a:cubicBezTo>
                  <a:cubicBezTo>
                    <a:pt x="1659880" y="339328"/>
                    <a:pt x="1664593" y="351234"/>
                    <a:pt x="1669554" y="366117"/>
                  </a:cubicBezTo>
                  <a:cubicBezTo>
                    <a:pt x="1669554" y="369094"/>
                    <a:pt x="1670298" y="372566"/>
                    <a:pt x="1671786" y="376535"/>
                  </a:cubicBezTo>
                  <a:cubicBezTo>
                    <a:pt x="1688158" y="376535"/>
                    <a:pt x="1704777" y="376287"/>
                    <a:pt x="1721644" y="375791"/>
                  </a:cubicBezTo>
                  <a:cubicBezTo>
                    <a:pt x="1721644" y="252264"/>
                    <a:pt x="1721644" y="129232"/>
                    <a:pt x="1721644" y="6697"/>
                  </a:cubicBezTo>
                  <a:cubicBezTo>
                    <a:pt x="1598116" y="6697"/>
                    <a:pt x="1475085" y="6697"/>
                    <a:pt x="1352550" y="6697"/>
                  </a:cubicBezTo>
                  <a:close/>
                  <a:moveTo>
                    <a:pt x="977503" y="6697"/>
                  </a:moveTo>
                  <a:cubicBezTo>
                    <a:pt x="977503" y="129232"/>
                    <a:pt x="977503" y="252512"/>
                    <a:pt x="977503" y="376535"/>
                  </a:cubicBezTo>
                  <a:cubicBezTo>
                    <a:pt x="998835" y="376535"/>
                    <a:pt x="1021159" y="376535"/>
                    <a:pt x="1044476" y="376535"/>
                  </a:cubicBezTo>
                  <a:cubicBezTo>
                    <a:pt x="1050429" y="355699"/>
                    <a:pt x="1058862" y="343545"/>
                    <a:pt x="1069777" y="340072"/>
                  </a:cubicBezTo>
                  <a:cubicBezTo>
                    <a:pt x="1077218" y="338088"/>
                    <a:pt x="1085652" y="341561"/>
                    <a:pt x="1095077" y="350490"/>
                  </a:cubicBezTo>
                  <a:cubicBezTo>
                    <a:pt x="1101031" y="356939"/>
                    <a:pt x="1106487" y="365621"/>
                    <a:pt x="1111448" y="376535"/>
                  </a:cubicBezTo>
                  <a:cubicBezTo>
                    <a:pt x="1174453" y="376535"/>
                    <a:pt x="1238448" y="376287"/>
                    <a:pt x="1303437" y="375791"/>
                  </a:cubicBezTo>
                  <a:cubicBezTo>
                    <a:pt x="1303437" y="342553"/>
                    <a:pt x="1303685" y="319980"/>
                    <a:pt x="1304181" y="308074"/>
                  </a:cubicBezTo>
                  <a:cubicBezTo>
                    <a:pt x="1303685" y="282773"/>
                    <a:pt x="1302941" y="255240"/>
                    <a:pt x="1301949" y="225475"/>
                  </a:cubicBezTo>
                  <a:cubicBezTo>
                    <a:pt x="1301949" y="195709"/>
                    <a:pt x="1300957" y="172393"/>
                    <a:pt x="1298972" y="155525"/>
                  </a:cubicBezTo>
                  <a:cubicBezTo>
                    <a:pt x="1297484" y="139154"/>
                    <a:pt x="1295252" y="124271"/>
                    <a:pt x="1292275" y="110877"/>
                  </a:cubicBezTo>
                  <a:cubicBezTo>
                    <a:pt x="1288802" y="90041"/>
                    <a:pt x="1293515" y="75406"/>
                    <a:pt x="1306413" y="66973"/>
                  </a:cubicBezTo>
                  <a:cubicBezTo>
                    <a:pt x="1319808" y="59035"/>
                    <a:pt x="1332459" y="54570"/>
                    <a:pt x="1344365" y="53578"/>
                  </a:cubicBezTo>
                  <a:cubicBezTo>
                    <a:pt x="1344365" y="53578"/>
                    <a:pt x="1345109" y="53330"/>
                    <a:pt x="1346597" y="52834"/>
                  </a:cubicBezTo>
                  <a:cubicBezTo>
                    <a:pt x="1346597" y="37951"/>
                    <a:pt x="1346597" y="22572"/>
                    <a:pt x="1346597" y="6697"/>
                  </a:cubicBezTo>
                  <a:cubicBezTo>
                    <a:pt x="1223069" y="6697"/>
                    <a:pt x="1100038" y="6697"/>
                    <a:pt x="977503" y="6697"/>
                  </a:cubicBezTo>
                  <a:close/>
                  <a:moveTo>
                    <a:pt x="381000" y="6697"/>
                  </a:moveTo>
                  <a:cubicBezTo>
                    <a:pt x="381000" y="13146"/>
                    <a:pt x="381000" y="20340"/>
                    <a:pt x="381000" y="28277"/>
                  </a:cubicBezTo>
                  <a:cubicBezTo>
                    <a:pt x="385961" y="29766"/>
                    <a:pt x="391170" y="33238"/>
                    <a:pt x="396627" y="38695"/>
                  </a:cubicBezTo>
                  <a:cubicBezTo>
                    <a:pt x="405556" y="47625"/>
                    <a:pt x="412750" y="58539"/>
                    <a:pt x="418207" y="71437"/>
                  </a:cubicBezTo>
                  <a:cubicBezTo>
                    <a:pt x="423168" y="84832"/>
                    <a:pt x="426392" y="99963"/>
                    <a:pt x="427881" y="116830"/>
                  </a:cubicBezTo>
                  <a:cubicBezTo>
                    <a:pt x="427881" y="121791"/>
                    <a:pt x="428129" y="127496"/>
                    <a:pt x="428625" y="133945"/>
                  </a:cubicBezTo>
                  <a:cubicBezTo>
                    <a:pt x="428625" y="139898"/>
                    <a:pt x="428377" y="163215"/>
                    <a:pt x="427881" y="203895"/>
                  </a:cubicBezTo>
                  <a:cubicBezTo>
                    <a:pt x="427385" y="244078"/>
                    <a:pt x="426392" y="291703"/>
                    <a:pt x="424904" y="346770"/>
                  </a:cubicBezTo>
                  <a:cubicBezTo>
                    <a:pt x="424904" y="349746"/>
                    <a:pt x="424656" y="353219"/>
                    <a:pt x="424160" y="357188"/>
                  </a:cubicBezTo>
                  <a:cubicBezTo>
                    <a:pt x="439043" y="340816"/>
                    <a:pt x="455166" y="323949"/>
                    <a:pt x="472529" y="306586"/>
                  </a:cubicBezTo>
                  <a:cubicBezTo>
                    <a:pt x="478482" y="300633"/>
                    <a:pt x="481211" y="294184"/>
                    <a:pt x="480715" y="287238"/>
                  </a:cubicBezTo>
                  <a:cubicBezTo>
                    <a:pt x="480715" y="280789"/>
                    <a:pt x="485924" y="274340"/>
                    <a:pt x="496342" y="267891"/>
                  </a:cubicBezTo>
                  <a:cubicBezTo>
                    <a:pt x="506760" y="262930"/>
                    <a:pt x="516186" y="260449"/>
                    <a:pt x="524619" y="260449"/>
                  </a:cubicBezTo>
                  <a:cubicBezTo>
                    <a:pt x="533549" y="260449"/>
                    <a:pt x="539254" y="262930"/>
                    <a:pt x="541734" y="267891"/>
                  </a:cubicBezTo>
                  <a:cubicBezTo>
                    <a:pt x="543719" y="272355"/>
                    <a:pt x="547439" y="276076"/>
                    <a:pt x="552896" y="279053"/>
                  </a:cubicBezTo>
                  <a:cubicBezTo>
                    <a:pt x="557361" y="282029"/>
                    <a:pt x="562074" y="289223"/>
                    <a:pt x="567035" y="300633"/>
                  </a:cubicBezTo>
                  <a:cubicBezTo>
                    <a:pt x="571500" y="311547"/>
                    <a:pt x="572988" y="321717"/>
                    <a:pt x="571500" y="331143"/>
                  </a:cubicBezTo>
                  <a:cubicBezTo>
                    <a:pt x="571004" y="340072"/>
                    <a:pt x="566043" y="348506"/>
                    <a:pt x="556617" y="356443"/>
                  </a:cubicBezTo>
                  <a:cubicBezTo>
                    <a:pt x="549176" y="362396"/>
                    <a:pt x="541486" y="369094"/>
                    <a:pt x="533549" y="376535"/>
                  </a:cubicBezTo>
                  <a:cubicBezTo>
                    <a:pt x="604986" y="376535"/>
                    <a:pt x="677168" y="376535"/>
                    <a:pt x="750094" y="376535"/>
                  </a:cubicBezTo>
                  <a:cubicBezTo>
                    <a:pt x="750094" y="253008"/>
                    <a:pt x="750094" y="129728"/>
                    <a:pt x="750094" y="6697"/>
                  </a:cubicBezTo>
                  <a:cubicBezTo>
                    <a:pt x="626566" y="6697"/>
                    <a:pt x="503535" y="6697"/>
                    <a:pt x="381000" y="6697"/>
                  </a:cubicBezTo>
                  <a:close/>
                  <a:moveTo>
                    <a:pt x="5953" y="6697"/>
                  </a:moveTo>
                  <a:cubicBezTo>
                    <a:pt x="5953" y="129232"/>
                    <a:pt x="5953" y="252512"/>
                    <a:pt x="5953" y="376535"/>
                  </a:cubicBezTo>
                  <a:cubicBezTo>
                    <a:pt x="58539" y="376535"/>
                    <a:pt x="111869" y="376535"/>
                    <a:pt x="165943" y="376535"/>
                  </a:cubicBezTo>
                  <a:cubicBezTo>
                    <a:pt x="161479" y="372070"/>
                    <a:pt x="157262" y="367357"/>
                    <a:pt x="153293" y="362396"/>
                  </a:cubicBezTo>
                  <a:cubicBezTo>
                    <a:pt x="141387" y="348506"/>
                    <a:pt x="132209" y="332879"/>
                    <a:pt x="125760" y="315516"/>
                  </a:cubicBezTo>
                  <a:cubicBezTo>
                    <a:pt x="122783" y="304602"/>
                    <a:pt x="123776" y="288230"/>
                    <a:pt x="128736" y="266402"/>
                  </a:cubicBezTo>
                  <a:cubicBezTo>
                    <a:pt x="133698" y="245566"/>
                    <a:pt x="141387" y="233412"/>
                    <a:pt x="151804" y="229939"/>
                  </a:cubicBezTo>
                  <a:cubicBezTo>
                    <a:pt x="157758" y="226963"/>
                    <a:pt x="165447" y="228699"/>
                    <a:pt x="174873" y="235148"/>
                  </a:cubicBezTo>
                  <a:cubicBezTo>
                    <a:pt x="183803" y="242590"/>
                    <a:pt x="191492" y="252016"/>
                    <a:pt x="197941" y="263426"/>
                  </a:cubicBezTo>
                  <a:cubicBezTo>
                    <a:pt x="203894" y="275332"/>
                    <a:pt x="209104" y="282029"/>
                    <a:pt x="213568" y="283518"/>
                  </a:cubicBezTo>
                  <a:cubicBezTo>
                    <a:pt x="214065" y="285006"/>
                    <a:pt x="216297" y="285502"/>
                    <a:pt x="220266" y="285006"/>
                  </a:cubicBezTo>
                  <a:cubicBezTo>
                    <a:pt x="223242" y="284510"/>
                    <a:pt x="226963" y="283518"/>
                    <a:pt x="231428" y="282029"/>
                  </a:cubicBezTo>
                  <a:cubicBezTo>
                    <a:pt x="234900" y="281533"/>
                    <a:pt x="237133" y="282029"/>
                    <a:pt x="238125" y="283518"/>
                  </a:cubicBezTo>
                  <a:cubicBezTo>
                    <a:pt x="240109" y="285502"/>
                    <a:pt x="239861" y="290215"/>
                    <a:pt x="237381" y="297656"/>
                  </a:cubicBezTo>
                  <a:cubicBezTo>
                    <a:pt x="234404" y="304105"/>
                    <a:pt x="230684" y="312043"/>
                    <a:pt x="226219" y="321469"/>
                  </a:cubicBezTo>
                  <a:cubicBezTo>
                    <a:pt x="221754" y="329406"/>
                    <a:pt x="220514" y="338832"/>
                    <a:pt x="222498" y="349746"/>
                  </a:cubicBezTo>
                  <a:cubicBezTo>
                    <a:pt x="224482" y="360164"/>
                    <a:pt x="223242" y="367606"/>
                    <a:pt x="218777" y="372070"/>
                  </a:cubicBezTo>
                  <a:cubicBezTo>
                    <a:pt x="217289" y="373559"/>
                    <a:pt x="215553" y="375047"/>
                    <a:pt x="213568" y="376535"/>
                  </a:cubicBezTo>
                  <a:cubicBezTo>
                    <a:pt x="252760" y="376535"/>
                    <a:pt x="292943" y="376535"/>
                    <a:pt x="334119" y="376535"/>
                  </a:cubicBezTo>
                  <a:cubicBezTo>
                    <a:pt x="334119" y="375047"/>
                    <a:pt x="334367" y="373311"/>
                    <a:pt x="334863" y="371326"/>
                  </a:cubicBezTo>
                  <a:cubicBezTo>
                    <a:pt x="335359" y="349002"/>
                    <a:pt x="335607" y="331391"/>
                    <a:pt x="335607" y="318492"/>
                  </a:cubicBezTo>
                  <a:cubicBezTo>
                    <a:pt x="335111" y="306090"/>
                    <a:pt x="334615" y="271859"/>
                    <a:pt x="334119" y="215801"/>
                  </a:cubicBezTo>
                  <a:cubicBezTo>
                    <a:pt x="334119" y="160734"/>
                    <a:pt x="334119" y="128240"/>
                    <a:pt x="334119" y="118318"/>
                  </a:cubicBezTo>
                  <a:cubicBezTo>
                    <a:pt x="334119" y="108893"/>
                    <a:pt x="333375" y="100955"/>
                    <a:pt x="331887" y="94506"/>
                  </a:cubicBezTo>
                  <a:cubicBezTo>
                    <a:pt x="331391" y="81111"/>
                    <a:pt x="330647" y="69205"/>
                    <a:pt x="329654" y="58787"/>
                  </a:cubicBezTo>
                  <a:cubicBezTo>
                    <a:pt x="329654" y="49361"/>
                    <a:pt x="332383" y="41920"/>
                    <a:pt x="337840" y="36463"/>
                  </a:cubicBezTo>
                  <a:cubicBezTo>
                    <a:pt x="343793" y="31998"/>
                    <a:pt x="352971" y="28773"/>
                    <a:pt x="365373" y="26789"/>
                  </a:cubicBezTo>
                  <a:cubicBezTo>
                    <a:pt x="368350" y="26789"/>
                    <a:pt x="371574" y="26789"/>
                    <a:pt x="375047" y="26789"/>
                  </a:cubicBezTo>
                  <a:cubicBezTo>
                    <a:pt x="375047" y="20340"/>
                    <a:pt x="375047" y="13643"/>
                    <a:pt x="375047" y="6697"/>
                  </a:cubicBezTo>
                  <a:cubicBezTo>
                    <a:pt x="251520" y="6697"/>
                    <a:pt x="128488" y="6697"/>
                    <a:pt x="5953" y="6697"/>
                  </a:cubicBezTo>
                  <a:close/>
                  <a:moveTo>
                    <a:pt x="5829300" y="1488"/>
                  </a:moveTo>
                  <a:cubicBezTo>
                    <a:pt x="5829795" y="1488"/>
                    <a:pt x="5831780" y="1488"/>
                    <a:pt x="5835253" y="1488"/>
                  </a:cubicBezTo>
                  <a:cubicBezTo>
                    <a:pt x="6082307" y="1488"/>
                    <a:pt x="6330354" y="1488"/>
                    <a:pt x="6579393" y="1488"/>
                  </a:cubicBezTo>
                  <a:cubicBezTo>
                    <a:pt x="6582370" y="1488"/>
                    <a:pt x="6584354" y="1488"/>
                    <a:pt x="6585346" y="1488"/>
                  </a:cubicBezTo>
                  <a:cubicBezTo>
                    <a:pt x="6585346" y="253008"/>
                    <a:pt x="6585346" y="504775"/>
                    <a:pt x="6585346" y="756791"/>
                  </a:cubicBezTo>
                  <a:cubicBezTo>
                    <a:pt x="6584850" y="756791"/>
                    <a:pt x="6582866" y="756791"/>
                    <a:pt x="6579393" y="756791"/>
                  </a:cubicBezTo>
                  <a:cubicBezTo>
                    <a:pt x="6330850" y="756791"/>
                    <a:pt x="6082803" y="756791"/>
                    <a:pt x="5835253" y="756791"/>
                  </a:cubicBezTo>
                  <a:cubicBezTo>
                    <a:pt x="5832276" y="756791"/>
                    <a:pt x="5830291" y="756791"/>
                    <a:pt x="5829300" y="756791"/>
                  </a:cubicBezTo>
                  <a:cubicBezTo>
                    <a:pt x="5829300" y="505272"/>
                    <a:pt x="5829300" y="253504"/>
                    <a:pt x="5829300" y="1488"/>
                  </a:cubicBezTo>
                  <a:close/>
                  <a:moveTo>
                    <a:pt x="4857750" y="1488"/>
                  </a:moveTo>
                  <a:cubicBezTo>
                    <a:pt x="4858245" y="1488"/>
                    <a:pt x="4860230" y="1488"/>
                    <a:pt x="4863703" y="1488"/>
                  </a:cubicBezTo>
                  <a:cubicBezTo>
                    <a:pt x="5110757" y="1488"/>
                    <a:pt x="5358804" y="1488"/>
                    <a:pt x="5607843" y="1488"/>
                  </a:cubicBezTo>
                  <a:cubicBezTo>
                    <a:pt x="5610820" y="1488"/>
                    <a:pt x="5612804" y="1488"/>
                    <a:pt x="5613796" y="1488"/>
                  </a:cubicBezTo>
                  <a:cubicBezTo>
                    <a:pt x="5613796" y="253008"/>
                    <a:pt x="5613796" y="504775"/>
                    <a:pt x="5613796" y="756791"/>
                  </a:cubicBezTo>
                  <a:cubicBezTo>
                    <a:pt x="5613301" y="756791"/>
                    <a:pt x="5611316" y="756791"/>
                    <a:pt x="5607843" y="756791"/>
                  </a:cubicBezTo>
                  <a:cubicBezTo>
                    <a:pt x="5359300" y="756791"/>
                    <a:pt x="5111253" y="756791"/>
                    <a:pt x="4863703" y="756791"/>
                  </a:cubicBezTo>
                  <a:cubicBezTo>
                    <a:pt x="4860726" y="756791"/>
                    <a:pt x="4858742" y="756791"/>
                    <a:pt x="4857750" y="756791"/>
                  </a:cubicBezTo>
                  <a:cubicBezTo>
                    <a:pt x="4857750" y="505272"/>
                    <a:pt x="4857750" y="253504"/>
                    <a:pt x="4857750" y="1488"/>
                  </a:cubicBezTo>
                  <a:close/>
                  <a:moveTo>
                    <a:pt x="3886200" y="1488"/>
                  </a:moveTo>
                  <a:cubicBezTo>
                    <a:pt x="3886696" y="1488"/>
                    <a:pt x="3888680" y="1488"/>
                    <a:pt x="3892153" y="1488"/>
                  </a:cubicBezTo>
                  <a:cubicBezTo>
                    <a:pt x="4139208" y="1488"/>
                    <a:pt x="4387255" y="1488"/>
                    <a:pt x="4636294" y="1488"/>
                  </a:cubicBezTo>
                  <a:cubicBezTo>
                    <a:pt x="4639270" y="1488"/>
                    <a:pt x="4641255" y="1488"/>
                    <a:pt x="4642247" y="1488"/>
                  </a:cubicBezTo>
                  <a:cubicBezTo>
                    <a:pt x="4642247" y="253008"/>
                    <a:pt x="4642247" y="504775"/>
                    <a:pt x="4642247" y="756791"/>
                  </a:cubicBezTo>
                  <a:cubicBezTo>
                    <a:pt x="4641751" y="756791"/>
                    <a:pt x="4639766" y="756791"/>
                    <a:pt x="4636294" y="756791"/>
                  </a:cubicBezTo>
                  <a:cubicBezTo>
                    <a:pt x="4387751" y="756791"/>
                    <a:pt x="4139704" y="756791"/>
                    <a:pt x="3892153" y="756791"/>
                  </a:cubicBezTo>
                  <a:cubicBezTo>
                    <a:pt x="3889176" y="756791"/>
                    <a:pt x="3887192" y="756791"/>
                    <a:pt x="3886200" y="756791"/>
                  </a:cubicBezTo>
                  <a:cubicBezTo>
                    <a:pt x="3886200" y="505272"/>
                    <a:pt x="3886200" y="253504"/>
                    <a:pt x="3886200" y="1488"/>
                  </a:cubicBezTo>
                  <a:close/>
                  <a:moveTo>
                    <a:pt x="2914650" y="1488"/>
                  </a:moveTo>
                  <a:cubicBezTo>
                    <a:pt x="2915146" y="1488"/>
                    <a:pt x="2917130" y="1488"/>
                    <a:pt x="2920603" y="1488"/>
                  </a:cubicBezTo>
                  <a:cubicBezTo>
                    <a:pt x="3167658" y="1488"/>
                    <a:pt x="3415704" y="1488"/>
                    <a:pt x="3664743" y="1488"/>
                  </a:cubicBezTo>
                  <a:cubicBezTo>
                    <a:pt x="3667720" y="1488"/>
                    <a:pt x="3669705" y="1488"/>
                    <a:pt x="3670697" y="1488"/>
                  </a:cubicBezTo>
                  <a:cubicBezTo>
                    <a:pt x="3670697" y="253008"/>
                    <a:pt x="3670697" y="504775"/>
                    <a:pt x="3670697" y="756791"/>
                  </a:cubicBezTo>
                  <a:cubicBezTo>
                    <a:pt x="3670200" y="756791"/>
                    <a:pt x="3668216" y="756791"/>
                    <a:pt x="3664743" y="756791"/>
                  </a:cubicBezTo>
                  <a:cubicBezTo>
                    <a:pt x="3416201" y="756791"/>
                    <a:pt x="3168154" y="756791"/>
                    <a:pt x="2920603" y="756791"/>
                  </a:cubicBezTo>
                  <a:cubicBezTo>
                    <a:pt x="2917626" y="756791"/>
                    <a:pt x="2915642" y="756791"/>
                    <a:pt x="2914650" y="756791"/>
                  </a:cubicBezTo>
                  <a:cubicBezTo>
                    <a:pt x="2914650" y="505272"/>
                    <a:pt x="2914650" y="253504"/>
                    <a:pt x="2914650" y="1488"/>
                  </a:cubicBezTo>
                  <a:close/>
                  <a:moveTo>
                    <a:pt x="1943100" y="1488"/>
                  </a:moveTo>
                  <a:cubicBezTo>
                    <a:pt x="1943596" y="1488"/>
                    <a:pt x="1945580" y="1488"/>
                    <a:pt x="1949053" y="1488"/>
                  </a:cubicBezTo>
                  <a:cubicBezTo>
                    <a:pt x="2196108" y="1488"/>
                    <a:pt x="2444155" y="1488"/>
                    <a:pt x="2693193" y="1488"/>
                  </a:cubicBezTo>
                  <a:cubicBezTo>
                    <a:pt x="2696170" y="1488"/>
                    <a:pt x="2698155" y="1488"/>
                    <a:pt x="2699147" y="1488"/>
                  </a:cubicBezTo>
                  <a:cubicBezTo>
                    <a:pt x="2699147" y="253008"/>
                    <a:pt x="2699147" y="504775"/>
                    <a:pt x="2699147" y="756791"/>
                  </a:cubicBezTo>
                  <a:cubicBezTo>
                    <a:pt x="2698650" y="756791"/>
                    <a:pt x="2696666" y="756791"/>
                    <a:pt x="2693193" y="756791"/>
                  </a:cubicBezTo>
                  <a:cubicBezTo>
                    <a:pt x="2444651" y="756791"/>
                    <a:pt x="2196604" y="756791"/>
                    <a:pt x="1949053" y="756791"/>
                  </a:cubicBezTo>
                  <a:cubicBezTo>
                    <a:pt x="1946076" y="756791"/>
                    <a:pt x="1944092" y="756791"/>
                    <a:pt x="1943100" y="756791"/>
                  </a:cubicBezTo>
                  <a:cubicBezTo>
                    <a:pt x="1943100" y="505272"/>
                    <a:pt x="1943100" y="253504"/>
                    <a:pt x="1943100" y="1488"/>
                  </a:cubicBezTo>
                  <a:close/>
                  <a:moveTo>
                    <a:pt x="971550" y="1488"/>
                  </a:moveTo>
                  <a:cubicBezTo>
                    <a:pt x="972046" y="1488"/>
                    <a:pt x="974030" y="1488"/>
                    <a:pt x="977503" y="1488"/>
                  </a:cubicBezTo>
                  <a:cubicBezTo>
                    <a:pt x="1224558" y="1488"/>
                    <a:pt x="1472605" y="1488"/>
                    <a:pt x="1721644" y="1488"/>
                  </a:cubicBezTo>
                  <a:cubicBezTo>
                    <a:pt x="1724620" y="1488"/>
                    <a:pt x="1726605" y="1488"/>
                    <a:pt x="1727597" y="1488"/>
                  </a:cubicBezTo>
                  <a:cubicBezTo>
                    <a:pt x="1727597" y="253008"/>
                    <a:pt x="1727597" y="504775"/>
                    <a:pt x="1727597" y="756791"/>
                  </a:cubicBezTo>
                  <a:cubicBezTo>
                    <a:pt x="1727101" y="756791"/>
                    <a:pt x="1725116" y="756791"/>
                    <a:pt x="1721644" y="756791"/>
                  </a:cubicBezTo>
                  <a:cubicBezTo>
                    <a:pt x="1473101" y="756791"/>
                    <a:pt x="1225054" y="756791"/>
                    <a:pt x="977503" y="756791"/>
                  </a:cubicBezTo>
                  <a:cubicBezTo>
                    <a:pt x="974527" y="756791"/>
                    <a:pt x="972542" y="756791"/>
                    <a:pt x="971550" y="756791"/>
                  </a:cubicBezTo>
                  <a:cubicBezTo>
                    <a:pt x="971550" y="505272"/>
                    <a:pt x="971550" y="253504"/>
                    <a:pt x="971550" y="1488"/>
                  </a:cubicBezTo>
                  <a:close/>
                  <a:moveTo>
                    <a:pt x="0" y="1488"/>
                  </a:moveTo>
                  <a:cubicBezTo>
                    <a:pt x="496" y="1488"/>
                    <a:pt x="2480" y="1488"/>
                    <a:pt x="5953" y="1488"/>
                  </a:cubicBezTo>
                  <a:cubicBezTo>
                    <a:pt x="253008" y="1488"/>
                    <a:pt x="501054" y="1488"/>
                    <a:pt x="750094" y="1488"/>
                  </a:cubicBezTo>
                  <a:cubicBezTo>
                    <a:pt x="753070" y="1488"/>
                    <a:pt x="755055" y="1488"/>
                    <a:pt x="756047" y="1488"/>
                  </a:cubicBezTo>
                  <a:cubicBezTo>
                    <a:pt x="756047" y="253008"/>
                    <a:pt x="756047" y="504775"/>
                    <a:pt x="756047" y="756791"/>
                  </a:cubicBezTo>
                  <a:cubicBezTo>
                    <a:pt x="755551" y="756791"/>
                    <a:pt x="753566" y="756791"/>
                    <a:pt x="750094" y="756791"/>
                  </a:cubicBezTo>
                  <a:cubicBezTo>
                    <a:pt x="501551" y="756791"/>
                    <a:pt x="253504" y="756791"/>
                    <a:pt x="5953" y="756791"/>
                  </a:cubicBezTo>
                  <a:cubicBezTo>
                    <a:pt x="2976" y="756791"/>
                    <a:pt x="992" y="756791"/>
                    <a:pt x="0" y="756791"/>
                  </a:cubicBezTo>
                  <a:cubicBezTo>
                    <a:pt x="0" y="505272"/>
                    <a:pt x="0" y="253504"/>
                    <a:pt x="0" y="1488"/>
                  </a:cubicBezTo>
                  <a:close/>
                  <a:moveTo>
                    <a:pt x="6800105" y="0"/>
                  </a:moveTo>
                  <a:lnTo>
                    <a:pt x="6803826" y="0"/>
                  </a:lnTo>
                  <a:lnTo>
                    <a:pt x="6808290" y="0"/>
                  </a:lnTo>
                  <a:lnTo>
                    <a:pt x="7550199" y="0"/>
                  </a:lnTo>
                  <a:lnTo>
                    <a:pt x="7553920" y="0"/>
                  </a:lnTo>
                  <a:lnTo>
                    <a:pt x="7558384" y="0"/>
                  </a:lnTo>
                  <a:lnTo>
                    <a:pt x="7558384" y="758279"/>
                  </a:lnTo>
                  <a:lnTo>
                    <a:pt x="7553920" y="758279"/>
                  </a:lnTo>
                  <a:lnTo>
                    <a:pt x="7550199" y="758279"/>
                  </a:lnTo>
                  <a:lnTo>
                    <a:pt x="6808290" y="758279"/>
                  </a:lnTo>
                  <a:lnTo>
                    <a:pt x="6803826" y="758279"/>
                  </a:lnTo>
                  <a:lnTo>
                    <a:pt x="6800105" y="758279"/>
                  </a:lnTo>
                  <a:close/>
                </a:path>
              </a:pathLst>
            </a:custGeom>
            <a:solidFill>
              <a:srgbClr val="03031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47900" y="2862105"/>
              <a:ext cx="8531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shao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85666" y="2862105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xiao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578820" y="2984918"/>
              <a:ext cx="94208" cy="218182"/>
            </a:xfrm>
            <a:custGeom>
              <a:avLst/>
              <a:gdLst/>
              <a:ahLst/>
              <a:cxnLst/>
              <a:rect l="l" t="t" r="r" b="b"/>
              <a:pathLst>
                <a:path w="94208" h="218182">
                  <a:moveTo>
                    <a:pt x="67419" y="60127"/>
                  </a:moveTo>
                  <a:lnTo>
                    <a:pt x="94208" y="60127"/>
                  </a:lnTo>
                  <a:lnTo>
                    <a:pt x="94208" y="218182"/>
                  </a:lnTo>
                  <a:lnTo>
                    <a:pt x="67419" y="218182"/>
                  </a:ln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58269" y="2862105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jia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00440" y="2862105"/>
              <a:ext cx="5966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lao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290271" y="286210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da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42293" y="2984918"/>
              <a:ext cx="369837" cy="221754"/>
            </a:xfrm>
            <a:custGeom>
              <a:avLst/>
              <a:gdLst/>
              <a:ahLst/>
              <a:cxnLst/>
              <a:rect l="l" t="t" r="r" b="b"/>
              <a:pathLst>
                <a:path w="369837" h="221754">
                  <a:moveTo>
                    <a:pt x="343048" y="60127"/>
                  </a:moveTo>
                  <a:lnTo>
                    <a:pt x="369837" y="60127"/>
                  </a:lnTo>
                  <a:lnTo>
                    <a:pt x="369837" y="218182"/>
                  </a:lnTo>
                  <a:lnTo>
                    <a:pt x="343048" y="218182"/>
                  </a:lnTo>
                  <a:close/>
                  <a:moveTo>
                    <a:pt x="170854" y="60127"/>
                  </a:moveTo>
                  <a:lnTo>
                    <a:pt x="197643" y="60127"/>
                  </a:lnTo>
                  <a:lnTo>
                    <a:pt x="197643" y="147786"/>
                  </a:lnTo>
                  <a:cubicBezTo>
                    <a:pt x="197643" y="161776"/>
                    <a:pt x="198189" y="171202"/>
                    <a:pt x="199280" y="176064"/>
                  </a:cubicBezTo>
                  <a:cubicBezTo>
                    <a:pt x="200967" y="183108"/>
                    <a:pt x="204539" y="188640"/>
                    <a:pt x="209996" y="192658"/>
                  </a:cubicBezTo>
                  <a:cubicBezTo>
                    <a:pt x="215453" y="196676"/>
                    <a:pt x="222200" y="198686"/>
                    <a:pt x="230236" y="198686"/>
                  </a:cubicBezTo>
                  <a:cubicBezTo>
                    <a:pt x="238273" y="198686"/>
                    <a:pt x="245814" y="196627"/>
                    <a:pt x="252858" y="192509"/>
                  </a:cubicBezTo>
                  <a:cubicBezTo>
                    <a:pt x="259903" y="188392"/>
                    <a:pt x="264889" y="182786"/>
                    <a:pt x="267816" y="175692"/>
                  </a:cubicBezTo>
                  <a:cubicBezTo>
                    <a:pt x="270742" y="168598"/>
                    <a:pt x="272206" y="158304"/>
                    <a:pt x="272206" y="144810"/>
                  </a:cubicBezTo>
                  <a:lnTo>
                    <a:pt x="272206" y="60127"/>
                  </a:lnTo>
                  <a:lnTo>
                    <a:pt x="298995" y="60127"/>
                  </a:lnTo>
                  <a:lnTo>
                    <a:pt x="298995" y="218182"/>
                  </a:lnTo>
                  <a:lnTo>
                    <a:pt x="275034" y="218182"/>
                  </a:lnTo>
                  <a:lnTo>
                    <a:pt x="275034" y="194965"/>
                  </a:lnTo>
                  <a:cubicBezTo>
                    <a:pt x="262731" y="212824"/>
                    <a:pt x="246012" y="221754"/>
                    <a:pt x="224879" y="221754"/>
                  </a:cubicBezTo>
                  <a:cubicBezTo>
                    <a:pt x="215552" y="221754"/>
                    <a:pt x="206846" y="219968"/>
                    <a:pt x="198759" y="216396"/>
                  </a:cubicBezTo>
                  <a:cubicBezTo>
                    <a:pt x="190673" y="212824"/>
                    <a:pt x="184670" y="208335"/>
                    <a:pt x="180751" y="202927"/>
                  </a:cubicBezTo>
                  <a:cubicBezTo>
                    <a:pt x="176832" y="197520"/>
                    <a:pt x="174079" y="190897"/>
                    <a:pt x="172491" y="183059"/>
                  </a:cubicBezTo>
                  <a:cubicBezTo>
                    <a:pt x="171400" y="177800"/>
                    <a:pt x="170854" y="169466"/>
                    <a:pt x="170854" y="158056"/>
                  </a:cubicBez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78284"/>
                  </a:lnTo>
                  <a:cubicBezTo>
                    <a:pt x="39290" y="63798"/>
                    <a:pt x="55066" y="56555"/>
                    <a:pt x="74116" y="56555"/>
                  </a:cubicBezTo>
                  <a:cubicBezTo>
                    <a:pt x="85824" y="56555"/>
                    <a:pt x="95993" y="58862"/>
                    <a:pt x="104625" y="63475"/>
                  </a:cubicBezTo>
                  <a:cubicBezTo>
                    <a:pt x="113258" y="68089"/>
                    <a:pt x="119434" y="74464"/>
                    <a:pt x="123155" y="82600"/>
                  </a:cubicBezTo>
                  <a:cubicBezTo>
                    <a:pt x="126875" y="90736"/>
                    <a:pt x="128736" y="102543"/>
                    <a:pt x="128736" y="118021"/>
                  </a:cubicBezTo>
                  <a:lnTo>
                    <a:pt x="128736" y="218182"/>
                  </a:lnTo>
                  <a:lnTo>
                    <a:pt x="101947" y="218182"/>
                  </a:lnTo>
                  <a:lnTo>
                    <a:pt x="101947" y="118021"/>
                  </a:lnTo>
                  <a:cubicBezTo>
                    <a:pt x="101947" y="104626"/>
                    <a:pt x="99044" y="94878"/>
                    <a:pt x="93240" y="88776"/>
                  </a:cubicBezTo>
                  <a:cubicBezTo>
                    <a:pt x="87436" y="82674"/>
                    <a:pt x="79225" y="79623"/>
                    <a:pt x="68609" y="79623"/>
                  </a:cubicBezTo>
                  <a:cubicBezTo>
                    <a:pt x="60672" y="79623"/>
                    <a:pt x="53205" y="81682"/>
                    <a:pt x="46211" y="85800"/>
                  </a:cubicBezTo>
                  <a:cubicBezTo>
                    <a:pt x="39216" y="89917"/>
                    <a:pt x="34230" y="95498"/>
                    <a:pt x="31253" y="102543"/>
                  </a:cubicBezTo>
                  <a:cubicBezTo>
                    <a:pt x="28277" y="109587"/>
                    <a:pt x="26789" y="119311"/>
                    <a:pt x="26789" y="131713"/>
                  </a:cubicBezTo>
                  <a:lnTo>
                    <a:pt x="26789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573577" y="2931154"/>
              <a:ext cx="180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652118" y="2892373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570307" y="2898679"/>
              <a:ext cx="207237" cy="95983"/>
            </a:xfrm>
            <a:custGeom>
              <a:avLst/>
              <a:gdLst/>
              <a:ahLst/>
              <a:cxnLst/>
              <a:rect l="l" t="t" r="r" b="b"/>
              <a:pathLst>
                <a:path w="540804" h="250478">
                  <a:moveTo>
                    <a:pt x="518033" y="0"/>
                  </a:moveTo>
                  <a:lnTo>
                    <a:pt x="540804" y="22771"/>
                  </a:lnTo>
                  <a:lnTo>
                    <a:pt x="273248" y="250478"/>
                  </a:lnTo>
                  <a:lnTo>
                    <a:pt x="0" y="28464"/>
                  </a:lnTo>
                  <a:lnTo>
                    <a:pt x="17078" y="5693"/>
                  </a:lnTo>
                  <a:lnTo>
                    <a:pt x="273248" y="15939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2620891" y="2892191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420974" y="2898679"/>
              <a:ext cx="207237" cy="95983"/>
            </a:xfrm>
            <a:custGeom>
              <a:avLst/>
              <a:gdLst/>
              <a:ahLst/>
              <a:cxnLst/>
              <a:rect l="l" t="t" r="r" b="b"/>
              <a:pathLst>
                <a:path w="540804" h="250478">
                  <a:moveTo>
                    <a:pt x="518033" y="0"/>
                  </a:moveTo>
                  <a:lnTo>
                    <a:pt x="540804" y="22771"/>
                  </a:lnTo>
                  <a:lnTo>
                    <a:pt x="273248" y="250478"/>
                  </a:lnTo>
                  <a:lnTo>
                    <a:pt x="0" y="28464"/>
                  </a:lnTo>
                  <a:lnTo>
                    <a:pt x="17078" y="5693"/>
                  </a:lnTo>
                  <a:lnTo>
                    <a:pt x="273248" y="15939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489438" y="2892191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8690340" y="2892373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86C0D03-FDA6-47A5-885D-100A0F8C361E}"/>
              </a:ext>
            </a:extLst>
          </p:cNvPr>
          <p:cNvGrpSpPr/>
          <p:nvPr/>
        </p:nvGrpSpPr>
        <p:grpSpPr>
          <a:xfrm>
            <a:off x="4105327" y="751204"/>
            <a:ext cx="4627932" cy="1530444"/>
            <a:chOff x="4121993" y="548573"/>
            <a:chExt cx="4627932" cy="153044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1ED59A6A-17B7-4D01-A3EA-1AB536C0979D}"/>
                </a:ext>
              </a:extLst>
            </p:cNvPr>
            <p:cNvSpPr/>
            <p:nvPr/>
          </p:nvSpPr>
          <p:spPr>
            <a:xfrm>
              <a:off x="4121993" y="548573"/>
              <a:ext cx="334578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回乡偶书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3D6C4530-543F-4C87-9593-35E2C17362DC}"/>
                </a:ext>
              </a:extLst>
            </p:cNvPr>
            <p:cNvSpPr/>
            <p:nvPr/>
          </p:nvSpPr>
          <p:spPr>
            <a:xfrm>
              <a:off x="6497385" y="1555797"/>
              <a:ext cx="22525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--------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第一句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595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0741CA6-BC97-4B3E-B0F9-FB0BDAAB7BA5}"/>
              </a:ext>
            </a:extLst>
          </p:cNvPr>
          <p:cNvGrpSpPr/>
          <p:nvPr/>
        </p:nvGrpSpPr>
        <p:grpSpPr>
          <a:xfrm>
            <a:off x="2213436" y="2862105"/>
            <a:ext cx="7658690" cy="1272213"/>
            <a:chOff x="2213436" y="2862105"/>
            <a:chExt cx="7658690" cy="1272213"/>
          </a:xfrm>
        </p:grpSpPr>
        <p:sp>
          <p:nvSpPr>
            <p:cNvPr id="27" name="任意多边形 26"/>
            <p:cNvSpPr/>
            <p:nvPr/>
          </p:nvSpPr>
          <p:spPr>
            <a:xfrm>
              <a:off x="2313742" y="3376039"/>
              <a:ext cx="7558384" cy="758279"/>
            </a:xfrm>
            <a:custGeom>
              <a:avLst/>
              <a:gdLst/>
              <a:ahLst/>
              <a:cxnLst/>
              <a:rect l="l" t="t" r="r" b="b"/>
              <a:pathLst>
                <a:path w="7558384" h="758279">
                  <a:moveTo>
                    <a:pt x="4371380" y="636240"/>
                  </a:moveTo>
                  <a:cubicBezTo>
                    <a:pt x="4377829" y="636240"/>
                    <a:pt x="4383534" y="637480"/>
                    <a:pt x="4388495" y="639961"/>
                  </a:cubicBezTo>
                  <a:cubicBezTo>
                    <a:pt x="4391471" y="641449"/>
                    <a:pt x="4396929" y="644674"/>
                    <a:pt x="4404866" y="649635"/>
                  </a:cubicBezTo>
                  <a:cubicBezTo>
                    <a:pt x="4412307" y="654100"/>
                    <a:pt x="4420245" y="660053"/>
                    <a:pt x="4428678" y="667494"/>
                  </a:cubicBezTo>
                  <a:cubicBezTo>
                    <a:pt x="4436120" y="674936"/>
                    <a:pt x="4440585" y="681137"/>
                    <a:pt x="4442073" y="686098"/>
                  </a:cubicBezTo>
                  <a:cubicBezTo>
                    <a:pt x="4442569" y="698004"/>
                    <a:pt x="4441825" y="706686"/>
                    <a:pt x="4439840" y="712143"/>
                  </a:cubicBezTo>
                  <a:cubicBezTo>
                    <a:pt x="4437856" y="716607"/>
                    <a:pt x="4435624" y="721568"/>
                    <a:pt x="4433143" y="727025"/>
                  </a:cubicBezTo>
                  <a:cubicBezTo>
                    <a:pt x="4431655" y="731490"/>
                    <a:pt x="4428430" y="735707"/>
                    <a:pt x="4423469" y="739676"/>
                  </a:cubicBezTo>
                  <a:cubicBezTo>
                    <a:pt x="4419005" y="742652"/>
                    <a:pt x="4414044" y="744885"/>
                    <a:pt x="4408587" y="746373"/>
                  </a:cubicBezTo>
                  <a:cubicBezTo>
                    <a:pt x="4403626" y="746373"/>
                    <a:pt x="4393704" y="738188"/>
                    <a:pt x="4378821" y="721816"/>
                  </a:cubicBezTo>
                  <a:cubicBezTo>
                    <a:pt x="4376837" y="717352"/>
                    <a:pt x="4375100" y="713383"/>
                    <a:pt x="4373612" y="709910"/>
                  </a:cubicBezTo>
                  <a:cubicBezTo>
                    <a:pt x="4373116" y="706934"/>
                    <a:pt x="4371380" y="703213"/>
                    <a:pt x="4368403" y="698748"/>
                  </a:cubicBezTo>
                  <a:cubicBezTo>
                    <a:pt x="4366419" y="694283"/>
                    <a:pt x="4364186" y="690314"/>
                    <a:pt x="4361706" y="686842"/>
                  </a:cubicBezTo>
                  <a:cubicBezTo>
                    <a:pt x="4359722" y="683865"/>
                    <a:pt x="4357241" y="681137"/>
                    <a:pt x="4354264" y="678656"/>
                  </a:cubicBezTo>
                  <a:cubicBezTo>
                    <a:pt x="4348311" y="675680"/>
                    <a:pt x="4344839" y="669727"/>
                    <a:pt x="4343846" y="660797"/>
                  </a:cubicBezTo>
                  <a:cubicBezTo>
                    <a:pt x="4343846" y="651867"/>
                    <a:pt x="4346823" y="645666"/>
                    <a:pt x="4352776" y="642193"/>
                  </a:cubicBezTo>
                  <a:cubicBezTo>
                    <a:pt x="4358729" y="638721"/>
                    <a:pt x="4364931" y="636736"/>
                    <a:pt x="4371380" y="636240"/>
                  </a:cubicBezTo>
                  <a:close/>
                  <a:moveTo>
                    <a:pt x="3393132" y="570756"/>
                  </a:moveTo>
                  <a:cubicBezTo>
                    <a:pt x="3379738" y="581174"/>
                    <a:pt x="3364855" y="588863"/>
                    <a:pt x="3348484" y="593824"/>
                  </a:cubicBezTo>
                  <a:cubicBezTo>
                    <a:pt x="3332113" y="598289"/>
                    <a:pt x="3314501" y="601762"/>
                    <a:pt x="3295650" y="604242"/>
                  </a:cubicBezTo>
                  <a:cubicBezTo>
                    <a:pt x="3295650" y="652363"/>
                    <a:pt x="3295650" y="701477"/>
                    <a:pt x="3295650" y="751582"/>
                  </a:cubicBezTo>
                  <a:cubicBezTo>
                    <a:pt x="3417689" y="751582"/>
                    <a:pt x="3540720" y="751582"/>
                    <a:pt x="3664743" y="751582"/>
                  </a:cubicBezTo>
                  <a:cubicBezTo>
                    <a:pt x="3664743" y="717352"/>
                    <a:pt x="3664743" y="683865"/>
                    <a:pt x="3664743" y="651123"/>
                  </a:cubicBezTo>
                  <a:cubicBezTo>
                    <a:pt x="3664743" y="651619"/>
                    <a:pt x="3664496" y="652611"/>
                    <a:pt x="3663999" y="654100"/>
                  </a:cubicBezTo>
                  <a:cubicBezTo>
                    <a:pt x="3659535" y="663029"/>
                    <a:pt x="3652341" y="666006"/>
                    <a:pt x="3642419" y="663029"/>
                  </a:cubicBezTo>
                  <a:cubicBezTo>
                    <a:pt x="3633490" y="660053"/>
                    <a:pt x="3624312" y="656580"/>
                    <a:pt x="3614886" y="652611"/>
                  </a:cubicBezTo>
                  <a:cubicBezTo>
                    <a:pt x="3605956" y="649635"/>
                    <a:pt x="3598267" y="650379"/>
                    <a:pt x="3591818" y="654844"/>
                  </a:cubicBezTo>
                  <a:cubicBezTo>
                    <a:pt x="3586857" y="659309"/>
                    <a:pt x="3581152" y="660797"/>
                    <a:pt x="3574702" y="659309"/>
                  </a:cubicBezTo>
                  <a:cubicBezTo>
                    <a:pt x="3568749" y="657820"/>
                    <a:pt x="3563788" y="660301"/>
                    <a:pt x="3559820" y="666750"/>
                  </a:cubicBezTo>
                  <a:cubicBezTo>
                    <a:pt x="3555355" y="672703"/>
                    <a:pt x="3540224" y="668734"/>
                    <a:pt x="3514427" y="654844"/>
                  </a:cubicBezTo>
                  <a:cubicBezTo>
                    <a:pt x="3480197" y="636984"/>
                    <a:pt x="3450679" y="618381"/>
                    <a:pt x="3425874" y="599033"/>
                  </a:cubicBezTo>
                  <a:cubicBezTo>
                    <a:pt x="3414960" y="590104"/>
                    <a:pt x="3404046" y="580678"/>
                    <a:pt x="3393132" y="570756"/>
                  </a:cubicBezTo>
                  <a:close/>
                  <a:moveTo>
                    <a:pt x="6210300" y="550664"/>
                  </a:moveTo>
                  <a:cubicBezTo>
                    <a:pt x="6210300" y="559594"/>
                    <a:pt x="6210300" y="569268"/>
                    <a:pt x="6210300" y="579686"/>
                  </a:cubicBezTo>
                  <a:cubicBezTo>
                    <a:pt x="6213772" y="576709"/>
                    <a:pt x="6218485" y="573236"/>
                    <a:pt x="6224438" y="569268"/>
                  </a:cubicBezTo>
                  <a:cubicBezTo>
                    <a:pt x="6219973" y="563314"/>
                    <a:pt x="6215260" y="557113"/>
                    <a:pt x="6210300" y="550664"/>
                  </a:cubicBezTo>
                  <a:close/>
                  <a:moveTo>
                    <a:pt x="1260277" y="548432"/>
                  </a:moveTo>
                  <a:cubicBezTo>
                    <a:pt x="1260277" y="557857"/>
                    <a:pt x="1260773" y="568275"/>
                    <a:pt x="1261765" y="579686"/>
                  </a:cubicBezTo>
                  <a:cubicBezTo>
                    <a:pt x="1261765" y="595064"/>
                    <a:pt x="1263998" y="608459"/>
                    <a:pt x="1268462" y="619869"/>
                  </a:cubicBezTo>
                  <a:cubicBezTo>
                    <a:pt x="1268462" y="619869"/>
                    <a:pt x="1268710" y="620365"/>
                    <a:pt x="1269206" y="621357"/>
                  </a:cubicBezTo>
                  <a:cubicBezTo>
                    <a:pt x="1272679" y="621357"/>
                    <a:pt x="1277144" y="620861"/>
                    <a:pt x="1282601" y="619869"/>
                  </a:cubicBezTo>
                  <a:cubicBezTo>
                    <a:pt x="1295003" y="616893"/>
                    <a:pt x="1316335" y="613668"/>
                    <a:pt x="1346597" y="610195"/>
                  </a:cubicBezTo>
                  <a:cubicBezTo>
                    <a:pt x="1346597" y="589359"/>
                    <a:pt x="1346597" y="569020"/>
                    <a:pt x="1346597" y="549176"/>
                  </a:cubicBezTo>
                  <a:cubicBezTo>
                    <a:pt x="1332706" y="552152"/>
                    <a:pt x="1314599" y="555377"/>
                    <a:pt x="1292275" y="558850"/>
                  </a:cubicBezTo>
                  <a:cubicBezTo>
                    <a:pt x="1281857" y="560834"/>
                    <a:pt x="1274663" y="560090"/>
                    <a:pt x="1270695" y="556617"/>
                  </a:cubicBezTo>
                  <a:cubicBezTo>
                    <a:pt x="1267718" y="553641"/>
                    <a:pt x="1264245" y="550912"/>
                    <a:pt x="1260277" y="548432"/>
                  </a:cubicBezTo>
                  <a:close/>
                  <a:moveTo>
                    <a:pt x="4315569" y="512713"/>
                  </a:moveTo>
                  <a:cubicBezTo>
                    <a:pt x="4297710" y="515689"/>
                    <a:pt x="4281587" y="518418"/>
                    <a:pt x="4267200" y="520898"/>
                  </a:cubicBezTo>
                  <a:cubicBezTo>
                    <a:pt x="4267200" y="535781"/>
                    <a:pt x="4267200" y="551656"/>
                    <a:pt x="4267200" y="568523"/>
                  </a:cubicBezTo>
                  <a:cubicBezTo>
                    <a:pt x="4279602" y="567035"/>
                    <a:pt x="4292253" y="565547"/>
                    <a:pt x="4305151" y="564059"/>
                  </a:cubicBezTo>
                  <a:cubicBezTo>
                    <a:pt x="4308128" y="550664"/>
                    <a:pt x="4310608" y="540742"/>
                    <a:pt x="4312592" y="534293"/>
                  </a:cubicBezTo>
                  <a:cubicBezTo>
                    <a:pt x="4314577" y="525363"/>
                    <a:pt x="4315569" y="518170"/>
                    <a:pt x="4315569" y="512713"/>
                  </a:cubicBezTo>
                  <a:close/>
                  <a:moveTo>
                    <a:pt x="4203948" y="504527"/>
                  </a:moveTo>
                  <a:cubicBezTo>
                    <a:pt x="4203948" y="509488"/>
                    <a:pt x="4204444" y="515441"/>
                    <a:pt x="4205436" y="522387"/>
                  </a:cubicBezTo>
                  <a:cubicBezTo>
                    <a:pt x="4205932" y="540742"/>
                    <a:pt x="4208165" y="558354"/>
                    <a:pt x="4212133" y="575221"/>
                  </a:cubicBezTo>
                  <a:cubicBezTo>
                    <a:pt x="4212133" y="575221"/>
                    <a:pt x="4212133" y="575717"/>
                    <a:pt x="4212133" y="576709"/>
                  </a:cubicBezTo>
                  <a:cubicBezTo>
                    <a:pt x="4221063" y="575221"/>
                    <a:pt x="4230985" y="573980"/>
                    <a:pt x="4241899" y="572988"/>
                  </a:cubicBezTo>
                  <a:cubicBezTo>
                    <a:pt x="4247852" y="572492"/>
                    <a:pt x="4254302" y="571252"/>
                    <a:pt x="4261247" y="569268"/>
                  </a:cubicBezTo>
                  <a:cubicBezTo>
                    <a:pt x="4261247" y="552896"/>
                    <a:pt x="4261247" y="537021"/>
                    <a:pt x="4261247" y="521643"/>
                  </a:cubicBezTo>
                  <a:cubicBezTo>
                    <a:pt x="4256286" y="522139"/>
                    <a:pt x="4251821" y="523131"/>
                    <a:pt x="4247852" y="524619"/>
                  </a:cubicBezTo>
                  <a:cubicBezTo>
                    <a:pt x="4235946" y="526107"/>
                    <a:pt x="4227265" y="525611"/>
                    <a:pt x="4221807" y="523131"/>
                  </a:cubicBezTo>
                  <a:cubicBezTo>
                    <a:pt x="4217342" y="520154"/>
                    <a:pt x="4213622" y="516930"/>
                    <a:pt x="4210645" y="513457"/>
                  </a:cubicBezTo>
                  <a:cubicBezTo>
                    <a:pt x="4209157" y="511473"/>
                    <a:pt x="4206924" y="508496"/>
                    <a:pt x="4203948" y="504527"/>
                  </a:cubicBezTo>
                  <a:close/>
                  <a:moveTo>
                    <a:pt x="6122490" y="480715"/>
                  </a:moveTo>
                  <a:cubicBezTo>
                    <a:pt x="6121002" y="483691"/>
                    <a:pt x="6118770" y="486668"/>
                    <a:pt x="6115794" y="489645"/>
                  </a:cubicBezTo>
                  <a:cubicBezTo>
                    <a:pt x="6112321" y="493117"/>
                    <a:pt x="6108600" y="496590"/>
                    <a:pt x="6104632" y="500063"/>
                  </a:cubicBezTo>
                  <a:cubicBezTo>
                    <a:pt x="6108104" y="506016"/>
                    <a:pt x="6109096" y="516930"/>
                    <a:pt x="6107608" y="532805"/>
                  </a:cubicBezTo>
                  <a:cubicBezTo>
                    <a:pt x="6105624" y="543223"/>
                    <a:pt x="6103639" y="564307"/>
                    <a:pt x="6101655" y="596057"/>
                  </a:cubicBezTo>
                  <a:cubicBezTo>
                    <a:pt x="6100166" y="626318"/>
                    <a:pt x="6100415" y="642689"/>
                    <a:pt x="6102399" y="645170"/>
                  </a:cubicBezTo>
                  <a:cubicBezTo>
                    <a:pt x="6107360" y="646658"/>
                    <a:pt x="6120506" y="641449"/>
                    <a:pt x="6141838" y="629543"/>
                  </a:cubicBezTo>
                  <a:cubicBezTo>
                    <a:pt x="6156721" y="620117"/>
                    <a:pt x="6177557" y="604986"/>
                    <a:pt x="6204346" y="584150"/>
                  </a:cubicBezTo>
                  <a:cubicBezTo>
                    <a:pt x="6204346" y="570260"/>
                    <a:pt x="6204346" y="556369"/>
                    <a:pt x="6204346" y="542479"/>
                  </a:cubicBezTo>
                  <a:cubicBezTo>
                    <a:pt x="6201370" y="538014"/>
                    <a:pt x="6198642" y="533549"/>
                    <a:pt x="6196160" y="529084"/>
                  </a:cubicBezTo>
                  <a:cubicBezTo>
                    <a:pt x="6191696" y="518666"/>
                    <a:pt x="6186238" y="510481"/>
                    <a:pt x="6179790" y="504527"/>
                  </a:cubicBezTo>
                  <a:cubicBezTo>
                    <a:pt x="6173836" y="498574"/>
                    <a:pt x="6162426" y="493117"/>
                    <a:pt x="6145559" y="488156"/>
                  </a:cubicBezTo>
                  <a:cubicBezTo>
                    <a:pt x="6136630" y="488156"/>
                    <a:pt x="6128940" y="485676"/>
                    <a:pt x="6122490" y="480715"/>
                  </a:cubicBezTo>
                  <a:close/>
                  <a:moveTo>
                    <a:pt x="7056834" y="462856"/>
                  </a:moveTo>
                  <a:cubicBezTo>
                    <a:pt x="7041455" y="462856"/>
                    <a:pt x="7028556" y="467568"/>
                    <a:pt x="7018138" y="476994"/>
                  </a:cubicBezTo>
                  <a:cubicBezTo>
                    <a:pt x="7007720" y="487412"/>
                    <a:pt x="7002264" y="500807"/>
                    <a:pt x="7001768" y="517178"/>
                  </a:cubicBezTo>
                  <a:cubicBezTo>
                    <a:pt x="7001768" y="532061"/>
                    <a:pt x="7006728" y="544959"/>
                    <a:pt x="7016650" y="555873"/>
                  </a:cubicBezTo>
                  <a:cubicBezTo>
                    <a:pt x="7027068" y="566291"/>
                    <a:pt x="7040462" y="571748"/>
                    <a:pt x="7056834" y="572244"/>
                  </a:cubicBezTo>
                  <a:cubicBezTo>
                    <a:pt x="7070724" y="572244"/>
                    <a:pt x="7083623" y="566539"/>
                    <a:pt x="7095529" y="555129"/>
                  </a:cubicBezTo>
                  <a:cubicBezTo>
                    <a:pt x="7105947" y="544711"/>
                    <a:pt x="7111404" y="532061"/>
                    <a:pt x="7111900" y="517178"/>
                  </a:cubicBezTo>
                  <a:cubicBezTo>
                    <a:pt x="7111900" y="501799"/>
                    <a:pt x="7106940" y="489148"/>
                    <a:pt x="7097018" y="479227"/>
                  </a:cubicBezTo>
                  <a:cubicBezTo>
                    <a:pt x="7085111" y="468809"/>
                    <a:pt x="7071716" y="463352"/>
                    <a:pt x="7056834" y="462856"/>
                  </a:cubicBezTo>
                  <a:close/>
                  <a:moveTo>
                    <a:pt x="5232796" y="454670"/>
                  </a:moveTo>
                  <a:cubicBezTo>
                    <a:pt x="5221883" y="457647"/>
                    <a:pt x="5210224" y="461119"/>
                    <a:pt x="5197822" y="465088"/>
                  </a:cubicBezTo>
                  <a:cubicBezTo>
                    <a:pt x="5188892" y="467072"/>
                    <a:pt x="5179962" y="469553"/>
                    <a:pt x="5171033" y="472529"/>
                  </a:cubicBezTo>
                  <a:cubicBezTo>
                    <a:pt x="5172521" y="505272"/>
                    <a:pt x="5176986" y="531068"/>
                    <a:pt x="5184427" y="549920"/>
                  </a:cubicBezTo>
                  <a:cubicBezTo>
                    <a:pt x="5190380" y="564803"/>
                    <a:pt x="5203031" y="574973"/>
                    <a:pt x="5222378" y="580430"/>
                  </a:cubicBezTo>
                  <a:cubicBezTo>
                    <a:pt x="5225355" y="580430"/>
                    <a:pt x="5228828" y="581422"/>
                    <a:pt x="5232796" y="583406"/>
                  </a:cubicBezTo>
                  <a:cubicBezTo>
                    <a:pt x="5232796" y="540246"/>
                    <a:pt x="5232796" y="497334"/>
                    <a:pt x="5232796" y="454670"/>
                  </a:cubicBezTo>
                  <a:close/>
                  <a:moveTo>
                    <a:pt x="3295650" y="449461"/>
                  </a:moveTo>
                  <a:cubicBezTo>
                    <a:pt x="3295650" y="480715"/>
                    <a:pt x="3295650" y="512465"/>
                    <a:pt x="3295650" y="544711"/>
                  </a:cubicBezTo>
                  <a:cubicBezTo>
                    <a:pt x="3314997" y="540246"/>
                    <a:pt x="3331121" y="532805"/>
                    <a:pt x="3344019" y="522387"/>
                  </a:cubicBezTo>
                  <a:cubicBezTo>
                    <a:pt x="3325663" y="500063"/>
                    <a:pt x="3309540" y="475754"/>
                    <a:pt x="3295650" y="449461"/>
                  </a:cubicBezTo>
                  <a:close/>
                  <a:moveTo>
                    <a:pt x="436067" y="434578"/>
                  </a:moveTo>
                  <a:cubicBezTo>
                    <a:pt x="416719" y="439539"/>
                    <a:pt x="398363" y="444996"/>
                    <a:pt x="381000" y="450949"/>
                  </a:cubicBezTo>
                  <a:cubicBezTo>
                    <a:pt x="381000" y="474762"/>
                    <a:pt x="381000" y="499566"/>
                    <a:pt x="381000" y="525363"/>
                  </a:cubicBezTo>
                  <a:cubicBezTo>
                    <a:pt x="400348" y="501551"/>
                    <a:pt x="416222" y="477490"/>
                    <a:pt x="428625" y="453182"/>
                  </a:cubicBezTo>
                  <a:cubicBezTo>
                    <a:pt x="430609" y="447229"/>
                    <a:pt x="433090" y="441027"/>
                    <a:pt x="436067" y="434578"/>
                  </a:cubicBezTo>
                  <a:close/>
                  <a:moveTo>
                    <a:pt x="7056834" y="424904"/>
                  </a:moveTo>
                  <a:cubicBezTo>
                    <a:pt x="7082134" y="424904"/>
                    <a:pt x="7104211" y="433834"/>
                    <a:pt x="7123062" y="451693"/>
                  </a:cubicBezTo>
                  <a:cubicBezTo>
                    <a:pt x="7140922" y="468064"/>
                    <a:pt x="7149852" y="489893"/>
                    <a:pt x="7149852" y="517178"/>
                  </a:cubicBezTo>
                  <a:cubicBezTo>
                    <a:pt x="7149852" y="542479"/>
                    <a:pt x="7140922" y="563811"/>
                    <a:pt x="7123062" y="581174"/>
                  </a:cubicBezTo>
                  <a:cubicBezTo>
                    <a:pt x="7103714" y="600522"/>
                    <a:pt x="7081638" y="610195"/>
                    <a:pt x="7056834" y="610195"/>
                  </a:cubicBezTo>
                  <a:cubicBezTo>
                    <a:pt x="7030044" y="610195"/>
                    <a:pt x="7007473" y="601018"/>
                    <a:pt x="6989117" y="582662"/>
                  </a:cubicBezTo>
                  <a:cubicBezTo>
                    <a:pt x="6972746" y="564803"/>
                    <a:pt x="6964312" y="542975"/>
                    <a:pt x="6963816" y="517178"/>
                  </a:cubicBezTo>
                  <a:cubicBezTo>
                    <a:pt x="6963816" y="490389"/>
                    <a:pt x="6973490" y="467320"/>
                    <a:pt x="6992838" y="447973"/>
                  </a:cubicBezTo>
                  <a:cubicBezTo>
                    <a:pt x="7009208" y="433090"/>
                    <a:pt x="7030541" y="425400"/>
                    <a:pt x="7056834" y="424904"/>
                  </a:cubicBezTo>
                  <a:close/>
                  <a:moveTo>
                    <a:pt x="1346597" y="413742"/>
                  </a:moveTo>
                  <a:cubicBezTo>
                    <a:pt x="1337171" y="416719"/>
                    <a:pt x="1328241" y="420688"/>
                    <a:pt x="1319808" y="425648"/>
                  </a:cubicBezTo>
                  <a:cubicBezTo>
                    <a:pt x="1305917" y="431602"/>
                    <a:pt x="1288058" y="438547"/>
                    <a:pt x="1266230" y="446484"/>
                  </a:cubicBezTo>
                  <a:cubicBezTo>
                    <a:pt x="1264742" y="460375"/>
                    <a:pt x="1263253" y="473522"/>
                    <a:pt x="1261765" y="485924"/>
                  </a:cubicBezTo>
                  <a:cubicBezTo>
                    <a:pt x="1261765" y="490885"/>
                    <a:pt x="1261269" y="496342"/>
                    <a:pt x="1260277" y="502295"/>
                  </a:cubicBezTo>
                  <a:cubicBezTo>
                    <a:pt x="1260277" y="502295"/>
                    <a:pt x="1260773" y="502295"/>
                    <a:pt x="1261765" y="502295"/>
                  </a:cubicBezTo>
                  <a:cubicBezTo>
                    <a:pt x="1271191" y="500807"/>
                    <a:pt x="1282601" y="497830"/>
                    <a:pt x="1295995" y="493365"/>
                  </a:cubicBezTo>
                  <a:cubicBezTo>
                    <a:pt x="1305421" y="490389"/>
                    <a:pt x="1322288" y="485676"/>
                    <a:pt x="1346597" y="479227"/>
                  </a:cubicBezTo>
                  <a:cubicBezTo>
                    <a:pt x="1346597" y="456902"/>
                    <a:pt x="1346597" y="435074"/>
                    <a:pt x="1346597" y="413742"/>
                  </a:cubicBezTo>
                  <a:close/>
                  <a:moveTo>
                    <a:pt x="1391990" y="403138"/>
                  </a:moveTo>
                  <a:cubicBezTo>
                    <a:pt x="1386285" y="403510"/>
                    <a:pt x="1378843" y="404813"/>
                    <a:pt x="1369665" y="407045"/>
                  </a:cubicBezTo>
                  <a:cubicBezTo>
                    <a:pt x="1363713" y="408533"/>
                    <a:pt x="1358007" y="410022"/>
                    <a:pt x="1352550" y="411510"/>
                  </a:cubicBezTo>
                  <a:cubicBezTo>
                    <a:pt x="1352550" y="432842"/>
                    <a:pt x="1352550" y="454918"/>
                    <a:pt x="1352550" y="477738"/>
                  </a:cubicBezTo>
                  <a:cubicBezTo>
                    <a:pt x="1354535" y="477738"/>
                    <a:pt x="1357511" y="477242"/>
                    <a:pt x="1361480" y="476250"/>
                  </a:cubicBezTo>
                  <a:cubicBezTo>
                    <a:pt x="1364953" y="474762"/>
                    <a:pt x="1368177" y="475506"/>
                    <a:pt x="1371153" y="478482"/>
                  </a:cubicBezTo>
                  <a:cubicBezTo>
                    <a:pt x="1373138" y="480467"/>
                    <a:pt x="1375370" y="482203"/>
                    <a:pt x="1377851" y="483691"/>
                  </a:cubicBezTo>
                  <a:cubicBezTo>
                    <a:pt x="1379835" y="485180"/>
                    <a:pt x="1381820" y="487164"/>
                    <a:pt x="1383804" y="489645"/>
                  </a:cubicBezTo>
                  <a:cubicBezTo>
                    <a:pt x="1385292" y="491133"/>
                    <a:pt x="1387525" y="493365"/>
                    <a:pt x="1390501" y="496342"/>
                  </a:cubicBezTo>
                  <a:cubicBezTo>
                    <a:pt x="1392486" y="498326"/>
                    <a:pt x="1393478" y="501551"/>
                    <a:pt x="1393478" y="506016"/>
                  </a:cubicBezTo>
                  <a:cubicBezTo>
                    <a:pt x="1393478" y="508992"/>
                    <a:pt x="1393230" y="511969"/>
                    <a:pt x="1392734" y="514945"/>
                  </a:cubicBezTo>
                  <a:cubicBezTo>
                    <a:pt x="1392734" y="517922"/>
                    <a:pt x="1391990" y="520898"/>
                    <a:pt x="1390501" y="523875"/>
                  </a:cubicBezTo>
                  <a:cubicBezTo>
                    <a:pt x="1389013" y="526852"/>
                    <a:pt x="1388021" y="530324"/>
                    <a:pt x="1387525" y="534293"/>
                  </a:cubicBezTo>
                  <a:cubicBezTo>
                    <a:pt x="1387525" y="537766"/>
                    <a:pt x="1385045" y="540246"/>
                    <a:pt x="1380083" y="541734"/>
                  </a:cubicBezTo>
                  <a:cubicBezTo>
                    <a:pt x="1374130" y="543223"/>
                    <a:pt x="1364953" y="545207"/>
                    <a:pt x="1352550" y="547688"/>
                  </a:cubicBezTo>
                  <a:cubicBezTo>
                    <a:pt x="1352550" y="567531"/>
                    <a:pt x="1352550" y="588119"/>
                    <a:pt x="1352550" y="609451"/>
                  </a:cubicBezTo>
                  <a:cubicBezTo>
                    <a:pt x="1355527" y="608955"/>
                    <a:pt x="1359743" y="608459"/>
                    <a:pt x="1365200" y="607963"/>
                  </a:cubicBezTo>
                  <a:cubicBezTo>
                    <a:pt x="1368177" y="607467"/>
                    <a:pt x="1370906" y="608211"/>
                    <a:pt x="1373386" y="610195"/>
                  </a:cubicBezTo>
                  <a:cubicBezTo>
                    <a:pt x="1374874" y="612180"/>
                    <a:pt x="1376611" y="613916"/>
                    <a:pt x="1378595" y="615404"/>
                  </a:cubicBezTo>
                  <a:cubicBezTo>
                    <a:pt x="1380083" y="616893"/>
                    <a:pt x="1381820" y="618629"/>
                    <a:pt x="1383804" y="620613"/>
                  </a:cubicBezTo>
                  <a:cubicBezTo>
                    <a:pt x="1384301" y="622102"/>
                    <a:pt x="1386036" y="624334"/>
                    <a:pt x="1389013" y="627311"/>
                  </a:cubicBezTo>
                  <a:cubicBezTo>
                    <a:pt x="1390501" y="628799"/>
                    <a:pt x="1390997" y="631527"/>
                    <a:pt x="1390501" y="635496"/>
                  </a:cubicBezTo>
                  <a:cubicBezTo>
                    <a:pt x="1390501" y="638473"/>
                    <a:pt x="1390253" y="641201"/>
                    <a:pt x="1389757" y="643682"/>
                  </a:cubicBezTo>
                  <a:cubicBezTo>
                    <a:pt x="1389757" y="645170"/>
                    <a:pt x="1389013" y="647402"/>
                    <a:pt x="1387525" y="650379"/>
                  </a:cubicBezTo>
                  <a:cubicBezTo>
                    <a:pt x="1390501" y="650875"/>
                    <a:pt x="1393478" y="651371"/>
                    <a:pt x="1396454" y="651867"/>
                  </a:cubicBezTo>
                  <a:cubicBezTo>
                    <a:pt x="1404392" y="642441"/>
                    <a:pt x="1409601" y="622102"/>
                    <a:pt x="1412082" y="590848"/>
                  </a:cubicBezTo>
                  <a:cubicBezTo>
                    <a:pt x="1413570" y="558106"/>
                    <a:pt x="1414066" y="528092"/>
                    <a:pt x="1413570" y="500807"/>
                  </a:cubicBezTo>
                  <a:cubicBezTo>
                    <a:pt x="1413570" y="474018"/>
                    <a:pt x="1412826" y="451941"/>
                    <a:pt x="1411337" y="434578"/>
                  </a:cubicBezTo>
                  <a:cubicBezTo>
                    <a:pt x="1410841" y="417711"/>
                    <a:pt x="1408361" y="407789"/>
                    <a:pt x="1403896" y="404813"/>
                  </a:cubicBezTo>
                  <a:cubicBezTo>
                    <a:pt x="1401663" y="403324"/>
                    <a:pt x="1397695" y="402766"/>
                    <a:pt x="1391990" y="403138"/>
                  </a:cubicBezTo>
                  <a:close/>
                  <a:moveTo>
                    <a:pt x="6204346" y="395883"/>
                  </a:moveTo>
                  <a:cubicBezTo>
                    <a:pt x="6202858" y="396379"/>
                    <a:pt x="6201122" y="397371"/>
                    <a:pt x="6199137" y="398859"/>
                  </a:cubicBezTo>
                  <a:cubicBezTo>
                    <a:pt x="6199137" y="398859"/>
                    <a:pt x="6198642" y="399604"/>
                    <a:pt x="6197649" y="401092"/>
                  </a:cubicBezTo>
                  <a:cubicBezTo>
                    <a:pt x="6188720" y="410022"/>
                    <a:pt x="6179294" y="419695"/>
                    <a:pt x="6169372" y="430113"/>
                  </a:cubicBezTo>
                  <a:cubicBezTo>
                    <a:pt x="6182766" y="434578"/>
                    <a:pt x="6194424" y="439539"/>
                    <a:pt x="6204346" y="444996"/>
                  </a:cubicBezTo>
                  <a:cubicBezTo>
                    <a:pt x="6204346" y="428625"/>
                    <a:pt x="6204346" y="412254"/>
                    <a:pt x="6204346" y="395883"/>
                  </a:cubicBezTo>
                  <a:close/>
                  <a:moveTo>
                    <a:pt x="7183338" y="383232"/>
                  </a:moveTo>
                  <a:lnTo>
                    <a:pt x="7183338" y="750094"/>
                  </a:lnTo>
                  <a:lnTo>
                    <a:pt x="7550199" y="750094"/>
                  </a:lnTo>
                  <a:lnTo>
                    <a:pt x="7550199" y="383232"/>
                  </a:lnTo>
                  <a:close/>
                  <a:moveTo>
                    <a:pt x="6808290" y="383232"/>
                  </a:moveTo>
                  <a:lnTo>
                    <a:pt x="6808290" y="750094"/>
                  </a:lnTo>
                  <a:lnTo>
                    <a:pt x="7175152" y="750094"/>
                  </a:lnTo>
                  <a:lnTo>
                    <a:pt x="7175152" y="383232"/>
                  </a:lnTo>
                  <a:close/>
                  <a:moveTo>
                    <a:pt x="6387405" y="381744"/>
                  </a:moveTo>
                  <a:cubicBezTo>
                    <a:pt x="6387900" y="382240"/>
                    <a:pt x="6389389" y="383729"/>
                    <a:pt x="6391870" y="386209"/>
                  </a:cubicBezTo>
                  <a:cubicBezTo>
                    <a:pt x="6396334" y="390674"/>
                    <a:pt x="6399807" y="397371"/>
                    <a:pt x="6402288" y="406301"/>
                  </a:cubicBezTo>
                  <a:cubicBezTo>
                    <a:pt x="6403776" y="414238"/>
                    <a:pt x="6402040" y="420936"/>
                    <a:pt x="6397078" y="426393"/>
                  </a:cubicBezTo>
                  <a:cubicBezTo>
                    <a:pt x="6392614" y="431354"/>
                    <a:pt x="6385668" y="435322"/>
                    <a:pt x="6376242" y="438299"/>
                  </a:cubicBezTo>
                  <a:cubicBezTo>
                    <a:pt x="6364336" y="441275"/>
                    <a:pt x="6352678" y="444996"/>
                    <a:pt x="6341268" y="449461"/>
                  </a:cubicBezTo>
                  <a:cubicBezTo>
                    <a:pt x="6330354" y="453926"/>
                    <a:pt x="6319688" y="458391"/>
                    <a:pt x="6309270" y="462856"/>
                  </a:cubicBezTo>
                  <a:cubicBezTo>
                    <a:pt x="6298852" y="465832"/>
                    <a:pt x="6290418" y="468313"/>
                    <a:pt x="6283970" y="470297"/>
                  </a:cubicBezTo>
                  <a:cubicBezTo>
                    <a:pt x="6278016" y="471785"/>
                    <a:pt x="6270326" y="474762"/>
                    <a:pt x="6260901" y="479227"/>
                  </a:cubicBezTo>
                  <a:cubicBezTo>
                    <a:pt x="6256436" y="480715"/>
                    <a:pt x="6252220" y="482451"/>
                    <a:pt x="6248250" y="484436"/>
                  </a:cubicBezTo>
                  <a:cubicBezTo>
                    <a:pt x="6251227" y="487412"/>
                    <a:pt x="6254948" y="491629"/>
                    <a:pt x="6259412" y="497086"/>
                  </a:cubicBezTo>
                  <a:cubicBezTo>
                    <a:pt x="6289178" y="525859"/>
                    <a:pt x="6318696" y="549672"/>
                    <a:pt x="6347966" y="568523"/>
                  </a:cubicBezTo>
                  <a:cubicBezTo>
                    <a:pt x="6376242" y="586879"/>
                    <a:pt x="6409481" y="604490"/>
                    <a:pt x="6447680" y="621357"/>
                  </a:cubicBezTo>
                  <a:cubicBezTo>
                    <a:pt x="6484887" y="637729"/>
                    <a:pt x="6514653" y="653107"/>
                    <a:pt x="6536977" y="667494"/>
                  </a:cubicBezTo>
                  <a:cubicBezTo>
                    <a:pt x="6556324" y="679400"/>
                    <a:pt x="6564262" y="689818"/>
                    <a:pt x="6560790" y="698748"/>
                  </a:cubicBezTo>
                  <a:cubicBezTo>
                    <a:pt x="6557813" y="706686"/>
                    <a:pt x="6551860" y="709910"/>
                    <a:pt x="6542930" y="708422"/>
                  </a:cubicBezTo>
                  <a:cubicBezTo>
                    <a:pt x="6534000" y="706438"/>
                    <a:pt x="6525319" y="704205"/>
                    <a:pt x="6516886" y="701725"/>
                  </a:cubicBezTo>
                  <a:cubicBezTo>
                    <a:pt x="6508948" y="699740"/>
                    <a:pt x="6502250" y="700732"/>
                    <a:pt x="6496794" y="704701"/>
                  </a:cubicBezTo>
                  <a:cubicBezTo>
                    <a:pt x="6492328" y="709166"/>
                    <a:pt x="6487368" y="711150"/>
                    <a:pt x="6481910" y="710654"/>
                  </a:cubicBezTo>
                  <a:cubicBezTo>
                    <a:pt x="6476950" y="710158"/>
                    <a:pt x="6472485" y="712639"/>
                    <a:pt x="6468516" y="718096"/>
                  </a:cubicBezTo>
                  <a:cubicBezTo>
                    <a:pt x="6465540" y="724049"/>
                    <a:pt x="6451897" y="721816"/>
                    <a:pt x="6427588" y="711398"/>
                  </a:cubicBezTo>
                  <a:cubicBezTo>
                    <a:pt x="6393358" y="698004"/>
                    <a:pt x="6363840" y="683369"/>
                    <a:pt x="6339036" y="667494"/>
                  </a:cubicBezTo>
                  <a:cubicBezTo>
                    <a:pt x="6314728" y="652611"/>
                    <a:pt x="6289426" y="633512"/>
                    <a:pt x="6263134" y="610195"/>
                  </a:cubicBezTo>
                  <a:cubicBezTo>
                    <a:pt x="6255692" y="603746"/>
                    <a:pt x="6248250" y="596553"/>
                    <a:pt x="6240809" y="588615"/>
                  </a:cubicBezTo>
                  <a:cubicBezTo>
                    <a:pt x="6231384" y="597545"/>
                    <a:pt x="6223694" y="608211"/>
                    <a:pt x="6217740" y="620613"/>
                  </a:cubicBezTo>
                  <a:cubicBezTo>
                    <a:pt x="6216252" y="623590"/>
                    <a:pt x="6213772" y="627311"/>
                    <a:pt x="6210300" y="631775"/>
                  </a:cubicBezTo>
                  <a:cubicBezTo>
                    <a:pt x="6210300" y="670471"/>
                    <a:pt x="6210300" y="710406"/>
                    <a:pt x="6210300" y="751582"/>
                  </a:cubicBezTo>
                  <a:cubicBezTo>
                    <a:pt x="6332338" y="751582"/>
                    <a:pt x="6455370" y="751582"/>
                    <a:pt x="6579393" y="751582"/>
                  </a:cubicBezTo>
                  <a:cubicBezTo>
                    <a:pt x="6579393" y="628055"/>
                    <a:pt x="6579393" y="504775"/>
                    <a:pt x="6579393" y="381744"/>
                  </a:cubicBezTo>
                  <a:cubicBezTo>
                    <a:pt x="6514901" y="381744"/>
                    <a:pt x="6450905" y="381744"/>
                    <a:pt x="6387405" y="381744"/>
                  </a:cubicBezTo>
                  <a:close/>
                  <a:moveTo>
                    <a:pt x="6247506" y="381744"/>
                  </a:moveTo>
                  <a:cubicBezTo>
                    <a:pt x="6237088" y="384721"/>
                    <a:pt x="6226174" y="388689"/>
                    <a:pt x="6214764" y="393650"/>
                  </a:cubicBezTo>
                  <a:cubicBezTo>
                    <a:pt x="6213276" y="393650"/>
                    <a:pt x="6211788" y="393898"/>
                    <a:pt x="6210300" y="394395"/>
                  </a:cubicBezTo>
                  <a:cubicBezTo>
                    <a:pt x="6210300" y="412254"/>
                    <a:pt x="6210548" y="430609"/>
                    <a:pt x="6211044" y="449461"/>
                  </a:cubicBezTo>
                  <a:cubicBezTo>
                    <a:pt x="6217492" y="453926"/>
                    <a:pt x="6225678" y="461119"/>
                    <a:pt x="6235600" y="471041"/>
                  </a:cubicBezTo>
                  <a:cubicBezTo>
                    <a:pt x="6237088" y="469553"/>
                    <a:pt x="6239816" y="467072"/>
                    <a:pt x="6243786" y="463600"/>
                  </a:cubicBezTo>
                  <a:cubicBezTo>
                    <a:pt x="6262141" y="448717"/>
                    <a:pt x="6281737" y="433586"/>
                    <a:pt x="6302573" y="418207"/>
                  </a:cubicBezTo>
                  <a:cubicBezTo>
                    <a:pt x="6322416" y="403324"/>
                    <a:pt x="6334819" y="391170"/>
                    <a:pt x="6339780" y="381744"/>
                  </a:cubicBezTo>
                  <a:cubicBezTo>
                    <a:pt x="6309518" y="381744"/>
                    <a:pt x="6278760" y="381744"/>
                    <a:pt x="6247506" y="381744"/>
                  </a:cubicBezTo>
                  <a:close/>
                  <a:moveTo>
                    <a:pt x="5835253" y="381744"/>
                  </a:moveTo>
                  <a:cubicBezTo>
                    <a:pt x="5835253" y="503783"/>
                    <a:pt x="5835253" y="627062"/>
                    <a:pt x="5835253" y="751582"/>
                  </a:cubicBezTo>
                  <a:cubicBezTo>
                    <a:pt x="5957292" y="751582"/>
                    <a:pt x="6080322" y="751582"/>
                    <a:pt x="6204346" y="751582"/>
                  </a:cubicBezTo>
                  <a:cubicBezTo>
                    <a:pt x="6204346" y="713879"/>
                    <a:pt x="6204346" y="676176"/>
                    <a:pt x="6204346" y="638473"/>
                  </a:cubicBezTo>
                  <a:cubicBezTo>
                    <a:pt x="6198393" y="644922"/>
                    <a:pt x="6190952" y="651867"/>
                    <a:pt x="6182022" y="659309"/>
                  </a:cubicBezTo>
                  <a:cubicBezTo>
                    <a:pt x="6164162" y="672703"/>
                    <a:pt x="6145559" y="684361"/>
                    <a:pt x="6126212" y="694283"/>
                  </a:cubicBezTo>
                  <a:cubicBezTo>
                    <a:pt x="6107856" y="703213"/>
                    <a:pt x="6093965" y="709414"/>
                    <a:pt x="6084540" y="712887"/>
                  </a:cubicBezTo>
                  <a:cubicBezTo>
                    <a:pt x="6075610" y="715863"/>
                    <a:pt x="6067672" y="720080"/>
                    <a:pt x="6060727" y="725537"/>
                  </a:cubicBezTo>
                  <a:cubicBezTo>
                    <a:pt x="6049813" y="734467"/>
                    <a:pt x="6041627" y="736451"/>
                    <a:pt x="6036171" y="731490"/>
                  </a:cubicBezTo>
                  <a:cubicBezTo>
                    <a:pt x="6031706" y="727025"/>
                    <a:pt x="6028233" y="721072"/>
                    <a:pt x="6025753" y="713631"/>
                  </a:cubicBezTo>
                  <a:cubicBezTo>
                    <a:pt x="6024264" y="707182"/>
                    <a:pt x="6021784" y="699740"/>
                    <a:pt x="6018311" y="691307"/>
                  </a:cubicBezTo>
                  <a:cubicBezTo>
                    <a:pt x="6015335" y="683865"/>
                    <a:pt x="6019055" y="677168"/>
                    <a:pt x="6029473" y="671215"/>
                  </a:cubicBezTo>
                  <a:cubicBezTo>
                    <a:pt x="6039891" y="665262"/>
                    <a:pt x="6046836" y="660549"/>
                    <a:pt x="6050309" y="657076"/>
                  </a:cubicBezTo>
                  <a:cubicBezTo>
                    <a:pt x="6053286" y="655092"/>
                    <a:pt x="6054526" y="642193"/>
                    <a:pt x="6054030" y="618381"/>
                  </a:cubicBezTo>
                  <a:cubicBezTo>
                    <a:pt x="6054030" y="599033"/>
                    <a:pt x="6054526" y="576709"/>
                    <a:pt x="6055518" y="551408"/>
                  </a:cubicBezTo>
                  <a:cubicBezTo>
                    <a:pt x="6046092" y="560834"/>
                    <a:pt x="6036667" y="570012"/>
                    <a:pt x="6027241" y="578941"/>
                  </a:cubicBezTo>
                  <a:cubicBezTo>
                    <a:pt x="6001444" y="602754"/>
                    <a:pt x="5984081" y="617389"/>
                    <a:pt x="5975151" y="622846"/>
                  </a:cubicBezTo>
                  <a:cubicBezTo>
                    <a:pt x="5963245" y="628799"/>
                    <a:pt x="5950346" y="638969"/>
                    <a:pt x="5936456" y="653356"/>
                  </a:cubicBezTo>
                  <a:cubicBezTo>
                    <a:pt x="5923061" y="666750"/>
                    <a:pt x="5914132" y="671463"/>
                    <a:pt x="5909667" y="667494"/>
                  </a:cubicBezTo>
                  <a:cubicBezTo>
                    <a:pt x="5905202" y="663029"/>
                    <a:pt x="5908923" y="651619"/>
                    <a:pt x="5920829" y="633264"/>
                  </a:cubicBezTo>
                  <a:cubicBezTo>
                    <a:pt x="5934223" y="609451"/>
                    <a:pt x="5954811" y="582910"/>
                    <a:pt x="5982593" y="553641"/>
                  </a:cubicBezTo>
                  <a:cubicBezTo>
                    <a:pt x="6009382" y="525363"/>
                    <a:pt x="6027737" y="505023"/>
                    <a:pt x="6037659" y="492621"/>
                  </a:cubicBezTo>
                  <a:cubicBezTo>
                    <a:pt x="6047085" y="480715"/>
                    <a:pt x="6060479" y="465832"/>
                    <a:pt x="6077842" y="447973"/>
                  </a:cubicBezTo>
                  <a:cubicBezTo>
                    <a:pt x="6082803" y="442020"/>
                    <a:pt x="6088260" y="436066"/>
                    <a:pt x="6094214" y="430113"/>
                  </a:cubicBezTo>
                  <a:cubicBezTo>
                    <a:pt x="6075858" y="435074"/>
                    <a:pt x="6056262" y="440531"/>
                    <a:pt x="6035427" y="446484"/>
                  </a:cubicBezTo>
                  <a:cubicBezTo>
                    <a:pt x="6025009" y="449461"/>
                    <a:pt x="6017815" y="449213"/>
                    <a:pt x="6013846" y="445740"/>
                  </a:cubicBezTo>
                  <a:cubicBezTo>
                    <a:pt x="6010373" y="442764"/>
                    <a:pt x="6006653" y="440035"/>
                    <a:pt x="6002684" y="437555"/>
                  </a:cubicBezTo>
                  <a:cubicBezTo>
                    <a:pt x="5999708" y="436066"/>
                    <a:pt x="5996979" y="433834"/>
                    <a:pt x="5994499" y="430857"/>
                  </a:cubicBezTo>
                  <a:cubicBezTo>
                    <a:pt x="5993011" y="427881"/>
                    <a:pt x="5991274" y="423912"/>
                    <a:pt x="5989290" y="418951"/>
                  </a:cubicBezTo>
                  <a:cubicBezTo>
                    <a:pt x="5987802" y="414486"/>
                    <a:pt x="5986561" y="409525"/>
                    <a:pt x="5985569" y="404068"/>
                  </a:cubicBezTo>
                  <a:cubicBezTo>
                    <a:pt x="5984081" y="399604"/>
                    <a:pt x="5989537" y="395635"/>
                    <a:pt x="6001940" y="392162"/>
                  </a:cubicBezTo>
                  <a:cubicBezTo>
                    <a:pt x="6011366" y="389186"/>
                    <a:pt x="6022280" y="385713"/>
                    <a:pt x="6034682" y="381744"/>
                  </a:cubicBezTo>
                  <a:cubicBezTo>
                    <a:pt x="5967710" y="381744"/>
                    <a:pt x="5901233" y="381744"/>
                    <a:pt x="5835253" y="381744"/>
                  </a:cubicBezTo>
                  <a:close/>
                  <a:moveTo>
                    <a:pt x="5410646" y="381744"/>
                  </a:moveTo>
                  <a:cubicBezTo>
                    <a:pt x="5411142" y="386209"/>
                    <a:pt x="5410150" y="392410"/>
                    <a:pt x="5407670" y="400348"/>
                  </a:cubicBezTo>
                  <a:cubicBezTo>
                    <a:pt x="5403205" y="409773"/>
                    <a:pt x="5390058" y="416719"/>
                    <a:pt x="5368230" y="421184"/>
                  </a:cubicBezTo>
                  <a:cubicBezTo>
                    <a:pt x="5343922" y="424160"/>
                    <a:pt x="5300761" y="434578"/>
                    <a:pt x="5238750" y="452438"/>
                  </a:cubicBezTo>
                  <a:cubicBezTo>
                    <a:pt x="5238750" y="495598"/>
                    <a:pt x="5238750" y="539750"/>
                    <a:pt x="5238750" y="584895"/>
                  </a:cubicBezTo>
                  <a:cubicBezTo>
                    <a:pt x="5247679" y="586383"/>
                    <a:pt x="5257353" y="587871"/>
                    <a:pt x="5267771" y="589359"/>
                  </a:cubicBezTo>
                  <a:cubicBezTo>
                    <a:pt x="5284142" y="590848"/>
                    <a:pt x="5314652" y="591344"/>
                    <a:pt x="5359300" y="590848"/>
                  </a:cubicBezTo>
                  <a:cubicBezTo>
                    <a:pt x="5402956" y="590848"/>
                    <a:pt x="5437683" y="584398"/>
                    <a:pt x="5463480" y="571500"/>
                  </a:cubicBezTo>
                  <a:cubicBezTo>
                    <a:pt x="5482828" y="562570"/>
                    <a:pt x="5495230" y="553889"/>
                    <a:pt x="5500687" y="545455"/>
                  </a:cubicBezTo>
                  <a:cubicBezTo>
                    <a:pt x="5505152" y="538014"/>
                    <a:pt x="5509369" y="525363"/>
                    <a:pt x="5513337" y="507504"/>
                  </a:cubicBezTo>
                  <a:cubicBezTo>
                    <a:pt x="5516810" y="489645"/>
                    <a:pt x="5521523" y="481459"/>
                    <a:pt x="5527476" y="482947"/>
                  </a:cubicBezTo>
                  <a:cubicBezTo>
                    <a:pt x="5531941" y="482947"/>
                    <a:pt x="5535662" y="491381"/>
                    <a:pt x="5538638" y="508248"/>
                  </a:cubicBezTo>
                  <a:cubicBezTo>
                    <a:pt x="5541615" y="525115"/>
                    <a:pt x="5545087" y="536277"/>
                    <a:pt x="5549056" y="541734"/>
                  </a:cubicBezTo>
                  <a:cubicBezTo>
                    <a:pt x="5552529" y="546199"/>
                    <a:pt x="5558730" y="548680"/>
                    <a:pt x="5567660" y="549176"/>
                  </a:cubicBezTo>
                  <a:cubicBezTo>
                    <a:pt x="5576589" y="549176"/>
                    <a:pt x="5582294" y="552648"/>
                    <a:pt x="5584775" y="559594"/>
                  </a:cubicBezTo>
                  <a:cubicBezTo>
                    <a:pt x="5586759" y="567035"/>
                    <a:pt x="5585767" y="574477"/>
                    <a:pt x="5581798" y="581918"/>
                  </a:cubicBezTo>
                  <a:cubicBezTo>
                    <a:pt x="5577334" y="588367"/>
                    <a:pt x="5574357" y="598785"/>
                    <a:pt x="5572869" y="613172"/>
                  </a:cubicBezTo>
                  <a:cubicBezTo>
                    <a:pt x="5571380" y="626566"/>
                    <a:pt x="5563691" y="638225"/>
                    <a:pt x="5549800" y="648147"/>
                  </a:cubicBezTo>
                  <a:cubicBezTo>
                    <a:pt x="5531941" y="661541"/>
                    <a:pt x="5510857" y="672207"/>
                    <a:pt x="5486548" y="680145"/>
                  </a:cubicBezTo>
                  <a:cubicBezTo>
                    <a:pt x="5462736" y="687586"/>
                    <a:pt x="5418832" y="692051"/>
                    <a:pt x="5354836" y="693539"/>
                  </a:cubicBezTo>
                  <a:cubicBezTo>
                    <a:pt x="5296793" y="694035"/>
                    <a:pt x="5258097" y="692795"/>
                    <a:pt x="5238750" y="689818"/>
                  </a:cubicBezTo>
                  <a:cubicBezTo>
                    <a:pt x="5238750" y="709166"/>
                    <a:pt x="5238750" y="729754"/>
                    <a:pt x="5238750" y="751582"/>
                  </a:cubicBezTo>
                  <a:cubicBezTo>
                    <a:pt x="5360789" y="751582"/>
                    <a:pt x="5483820" y="751582"/>
                    <a:pt x="5607843" y="751582"/>
                  </a:cubicBezTo>
                  <a:cubicBezTo>
                    <a:pt x="5607843" y="628055"/>
                    <a:pt x="5607843" y="504775"/>
                    <a:pt x="5607843" y="381744"/>
                  </a:cubicBezTo>
                  <a:cubicBezTo>
                    <a:pt x="5542359" y="381744"/>
                    <a:pt x="5476626" y="381744"/>
                    <a:pt x="5410646" y="381744"/>
                  </a:cubicBezTo>
                  <a:close/>
                  <a:moveTo>
                    <a:pt x="4863703" y="381744"/>
                  </a:moveTo>
                  <a:cubicBezTo>
                    <a:pt x="4863703" y="503783"/>
                    <a:pt x="4863703" y="627062"/>
                    <a:pt x="4863703" y="751582"/>
                  </a:cubicBezTo>
                  <a:cubicBezTo>
                    <a:pt x="4985742" y="751582"/>
                    <a:pt x="5108773" y="751582"/>
                    <a:pt x="5232796" y="751582"/>
                  </a:cubicBezTo>
                  <a:cubicBezTo>
                    <a:pt x="5232796" y="730250"/>
                    <a:pt x="5233292" y="709414"/>
                    <a:pt x="5234285" y="689074"/>
                  </a:cubicBezTo>
                  <a:cubicBezTo>
                    <a:pt x="5217418" y="684609"/>
                    <a:pt x="5201543" y="678904"/>
                    <a:pt x="5186660" y="671959"/>
                  </a:cubicBezTo>
                  <a:cubicBezTo>
                    <a:pt x="5172769" y="664518"/>
                    <a:pt x="5159871" y="655092"/>
                    <a:pt x="5147964" y="643682"/>
                  </a:cubicBezTo>
                  <a:cubicBezTo>
                    <a:pt x="5137546" y="632768"/>
                    <a:pt x="5127128" y="615652"/>
                    <a:pt x="5116711" y="592336"/>
                  </a:cubicBezTo>
                  <a:cubicBezTo>
                    <a:pt x="5104804" y="565547"/>
                    <a:pt x="5097363" y="533797"/>
                    <a:pt x="5094386" y="497086"/>
                  </a:cubicBezTo>
                  <a:cubicBezTo>
                    <a:pt x="5065613" y="507504"/>
                    <a:pt x="5043785" y="516434"/>
                    <a:pt x="5028902" y="523875"/>
                  </a:cubicBezTo>
                  <a:cubicBezTo>
                    <a:pt x="5017988" y="529828"/>
                    <a:pt x="5006578" y="530572"/>
                    <a:pt x="4994671" y="526107"/>
                  </a:cubicBezTo>
                  <a:cubicBezTo>
                    <a:pt x="4982765" y="521643"/>
                    <a:pt x="4973836" y="516434"/>
                    <a:pt x="4967882" y="510481"/>
                  </a:cubicBezTo>
                  <a:cubicBezTo>
                    <a:pt x="4962922" y="504527"/>
                    <a:pt x="4957713" y="499070"/>
                    <a:pt x="4952255" y="494109"/>
                  </a:cubicBezTo>
                  <a:cubicBezTo>
                    <a:pt x="4947791" y="489645"/>
                    <a:pt x="4945062" y="481211"/>
                    <a:pt x="4944070" y="468809"/>
                  </a:cubicBezTo>
                  <a:cubicBezTo>
                    <a:pt x="4943574" y="457895"/>
                    <a:pt x="4949279" y="450205"/>
                    <a:pt x="4961185" y="445740"/>
                  </a:cubicBezTo>
                  <a:cubicBezTo>
                    <a:pt x="4977556" y="439787"/>
                    <a:pt x="5001617" y="431602"/>
                    <a:pt x="5033367" y="421184"/>
                  </a:cubicBezTo>
                  <a:cubicBezTo>
                    <a:pt x="5050234" y="415231"/>
                    <a:pt x="5070822" y="408533"/>
                    <a:pt x="5095130" y="401092"/>
                  </a:cubicBezTo>
                  <a:cubicBezTo>
                    <a:pt x="5095130" y="394643"/>
                    <a:pt x="5095130" y="388193"/>
                    <a:pt x="5095130" y="381744"/>
                  </a:cubicBezTo>
                  <a:cubicBezTo>
                    <a:pt x="5017740" y="381744"/>
                    <a:pt x="4940597" y="381744"/>
                    <a:pt x="4863703" y="381744"/>
                  </a:cubicBezTo>
                  <a:close/>
                  <a:moveTo>
                    <a:pt x="4325243" y="381744"/>
                  </a:moveTo>
                  <a:cubicBezTo>
                    <a:pt x="4326731" y="383232"/>
                    <a:pt x="4328716" y="385465"/>
                    <a:pt x="4331196" y="388441"/>
                  </a:cubicBezTo>
                  <a:cubicBezTo>
                    <a:pt x="4334669" y="392906"/>
                    <a:pt x="4336405" y="399107"/>
                    <a:pt x="4336405" y="407045"/>
                  </a:cubicBezTo>
                  <a:cubicBezTo>
                    <a:pt x="4336405" y="413494"/>
                    <a:pt x="4333677" y="418951"/>
                    <a:pt x="4328219" y="423416"/>
                  </a:cubicBezTo>
                  <a:cubicBezTo>
                    <a:pt x="4320282" y="427881"/>
                    <a:pt x="4307632" y="432842"/>
                    <a:pt x="4290268" y="438299"/>
                  </a:cubicBezTo>
                  <a:cubicBezTo>
                    <a:pt x="4281339" y="439787"/>
                    <a:pt x="4273649" y="441523"/>
                    <a:pt x="4267200" y="443508"/>
                  </a:cubicBezTo>
                  <a:cubicBezTo>
                    <a:pt x="4267200" y="450949"/>
                    <a:pt x="4267200" y="458639"/>
                    <a:pt x="4267200" y="466576"/>
                  </a:cubicBezTo>
                  <a:cubicBezTo>
                    <a:pt x="4282083" y="464592"/>
                    <a:pt x="4299694" y="461615"/>
                    <a:pt x="4320034" y="457647"/>
                  </a:cubicBezTo>
                  <a:cubicBezTo>
                    <a:pt x="4343846" y="453182"/>
                    <a:pt x="4357737" y="449461"/>
                    <a:pt x="4361706" y="446484"/>
                  </a:cubicBezTo>
                  <a:cubicBezTo>
                    <a:pt x="4363690" y="443508"/>
                    <a:pt x="4367659" y="443260"/>
                    <a:pt x="4373612" y="445740"/>
                  </a:cubicBezTo>
                  <a:cubicBezTo>
                    <a:pt x="4378573" y="447229"/>
                    <a:pt x="4384030" y="448965"/>
                    <a:pt x="4389983" y="450949"/>
                  </a:cubicBezTo>
                  <a:cubicBezTo>
                    <a:pt x="4394944" y="452438"/>
                    <a:pt x="4399409" y="457150"/>
                    <a:pt x="4403378" y="465088"/>
                  </a:cubicBezTo>
                  <a:cubicBezTo>
                    <a:pt x="4406354" y="472529"/>
                    <a:pt x="4406354" y="479723"/>
                    <a:pt x="4403378" y="486668"/>
                  </a:cubicBezTo>
                  <a:cubicBezTo>
                    <a:pt x="4399905" y="492621"/>
                    <a:pt x="4395936" y="496590"/>
                    <a:pt x="4391471" y="498574"/>
                  </a:cubicBezTo>
                  <a:cubicBezTo>
                    <a:pt x="4387999" y="500063"/>
                    <a:pt x="4383534" y="501303"/>
                    <a:pt x="4378077" y="502295"/>
                  </a:cubicBezTo>
                  <a:cubicBezTo>
                    <a:pt x="4373116" y="502295"/>
                    <a:pt x="4368155" y="503039"/>
                    <a:pt x="4363194" y="504527"/>
                  </a:cubicBezTo>
                  <a:cubicBezTo>
                    <a:pt x="4370635" y="508992"/>
                    <a:pt x="4373860" y="513457"/>
                    <a:pt x="4372868" y="517922"/>
                  </a:cubicBezTo>
                  <a:cubicBezTo>
                    <a:pt x="4371380" y="522387"/>
                    <a:pt x="4370387" y="526852"/>
                    <a:pt x="4369891" y="531316"/>
                  </a:cubicBezTo>
                  <a:cubicBezTo>
                    <a:pt x="4369891" y="534293"/>
                    <a:pt x="4368155" y="538262"/>
                    <a:pt x="4364682" y="543223"/>
                  </a:cubicBezTo>
                  <a:cubicBezTo>
                    <a:pt x="4362698" y="545207"/>
                    <a:pt x="4359969" y="548680"/>
                    <a:pt x="4356497" y="553641"/>
                  </a:cubicBezTo>
                  <a:cubicBezTo>
                    <a:pt x="4355008" y="555129"/>
                    <a:pt x="4353520" y="556865"/>
                    <a:pt x="4352032" y="558850"/>
                  </a:cubicBezTo>
                  <a:cubicBezTo>
                    <a:pt x="4368403" y="558354"/>
                    <a:pt x="4381550" y="558106"/>
                    <a:pt x="4391471" y="558106"/>
                  </a:cubicBezTo>
                  <a:cubicBezTo>
                    <a:pt x="4415284" y="558602"/>
                    <a:pt x="4434632" y="557609"/>
                    <a:pt x="4449514" y="555129"/>
                  </a:cubicBezTo>
                  <a:cubicBezTo>
                    <a:pt x="4459932" y="553641"/>
                    <a:pt x="4468862" y="554881"/>
                    <a:pt x="4476303" y="558850"/>
                  </a:cubicBezTo>
                  <a:cubicBezTo>
                    <a:pt x="4483745" y="562322"/>
                    <a:pt x="4489946" y="567035"/>
                    <a:pt x="4494907" y="572988"/>
                  </a:cubicBezTo>
                  <a:cubicBezTo>
                    <a:pt x="4499868" y="577949"/>
                    <a:pt x="4503341" y="582910"/>
                    <a:pt x="4505325" y="587871"/>
                  </a:cubicBezTo>
                  <a:cubicBezTo>
                    <a:pt x="4506813" y="591344"/>
                    <a:pt x="4507309" y="596057"/>
                    <a:pt x="4506813" y="602010"/>
                  </a:cubicBezTo>
                  <a:cubicBezTo>
                    <a:pt x="4506317" y="606971"/>
                    <a:pt x="4502100" y="612924"/>
                    <a:pt x="4494163" y="619869"/>
                  </a:cubicBezTo>
                  <a:cubicBezTo>
                    <a:pt x="4487714" y="625822"/>
                    <a:pt x="4480024" y="628303"/>
                    <a:pt x="4471094" y="627311"/>
                  </a:cubicBezTo>
                  <a:cubicBezTo>
                    <a:pt x="4454723" y="624334"/>
                    <a:pt x="4417020" y="624582"/>
                    <a:pt x="4357985" y="628055"/>
                  </a:cubicBezTo>
                  <a:cubicBezTo>
                    <a:pt x="4325243" y="628551"/>
                    <a:pt x="4294981" y="630783"/>
                    <a:pt x="4267200" y="634752"/>
                  </a:cubicBezTo>
                  <a:cubicBezTo>
                    <a:pt x="4267200" y="672455"/>
                    <a:pt x="4267200" y="711398"/>
                    <a:pt x="4267200" y="751582"/>
                  </a:cubicBezTo>
                  <a:cubicBezTo>
                    <a:pt x="4389239" y="751582"/>
                    <a:pt x="4512270" y="751582"/>
                    <a:pt x="4636294" y="751582"/>
                  </a:cubicBezTo>
                  <a:cubicBezTo>
                    <a:pt x="4636294" y="628055"/>
                    <a:pt x="4636294" y="504775"/>
                    <a:pt x="4636294" y="381744"/>
                  </a:cubicBezTo>
                  <a:cubicBezTo>
                    <a:pt x="4588669" y="381744"/>
                    <a:pt x="4540796" y="381744"/>
                    <a:pt x="4492674" y="381744"/>
                  </a:cubicBezTo>
                  <a:cubicBezTo>
                    <a:pt x="4492179" y="381744"/>
                    <a:pt x="4491682" y="381744"/>
                    <a:pt x="4491186" y="381744"/>
                  </a:cubicBezTo>
                  <a:cubicBezTo>
                    <a:pt x="4483745" y="381744"/>
                    <a:pt x="4476800" y="381744"/>
                    <a:pt x="4470350" y="381744"/>
                  </a:cubicBezTo>
                  <a:cubicBezTo>
                    <a:pt x="4468366" y="381744"/>
                    <a:pt x="4466382" y="381744"/>
                    <a:pt x="4464397" y="381744"/>
                  </a:cubicBezTo>
                  <a:cubicBezTo>
                    <a:pt x="4462413" y="381744"/>
                    <a:pt x="4460181" y="382488"/>
                    <a:pt x="4457700" y="383977"/>
                  </a:cubicBezTo>
                  <a:cubicBezTo>
                    <a:pt x="4447282" y="385961"/>
                    <a:pt x="4435624" y="390922"/>
                    <a:pt x="4422725" y="398859"/>
                  </a:cubicBezTo>
                  <a:cubicBezTo>
                    <a:pt x="4407347" y="407789"/>
                    <a:pt x="4398417" y="410766"/>
                    <a:pt x="4395936" y="407789"/>
                  </a:cubicBezTo>
                  <a:cubicBezTo>
                    <a:pt x="4393952" y="404813"/>
                    <a:pt x="4398169" y="397867"/>
                    <a:pt x="4408587" y="386953"/>
                  </a:cubicBezTo>
                  <a:cubicBezTo>
                    <a:pt x="4409083" y="385465"/>
                    <a:pt x="4410075" y="383729"/>
                    <a:pt x="4411563" y="381744"/>
                  </a:cubicBezTo>
                  <a:cubicBezTo>
                    <a:pt x="4383286" y="381744"/>
                    <a:pt x="4354513" y="381744"/>
                    <a:pt x="4325243" y="381744"/>
                  </a:cubicBezTo>
                  <a:close/>
                  <a:moveTo>
                    <a:pt x="3892153" y="381744"/>
                  </a:moveTo>
                  <a:cubicBezTo>
                    <a:pt x="3892153" y="503783"/>
                    <a:pt x="3892153" y="627062"/>
                    <a:pt x="3892153" y="751582"/>
                  </a:cubicBezTo>
                  <a:cubicBezTo>
                    <a:pt x="4014192" y="751582"/>
                    <a:pt x="4137224" y="751582"/>
                    <a:pt x="4261247" y="751582"/>
                  </a:cubicBezTo>
                  <a:cubicBezTo>
                    <a:pt x="4261247" y="712887"/>
                    <a:pt x="4261247" y="674191"/>
                    <a:pt x="4261247" y="635496"/>
                  </a:cubicBezTo>
                  <a:cubicBezTo>
                    <a:pt x="4258270" y="635496"/>
                    <a:pt x="4255790" y="635744"/>
                    <a:pt x="4253805" y="636240"/>
                  </a:cubicBezTo>
                  <a:cubicBezTo>
                    <a:pt x="4250829" y="639217"/>
                    <a:pt x="4247604" y="641945"/>
                    <a:pt x="4244132" y="644426"/>
                  </a:cubicBezTo>
                  <a:cubicBezTo>
                    <a:pt x="4224288" y="656828"/>
                    <a:pt x="4209653" y="667246"/>
                    <a:pt x="4200227" y="675680"/>
                  </a:cubicBezTo>
                  <a:cubicBezTo>
                    <a:pt x="4192290" y="683617"/>
                    <a:pt x="4178399" y="696268"/>
                    <a:pt x="4158555" y="713631"/>
                  </a:cubicBezTo>
                  <a:cubicBezTo>
                    <a:pt x="4140200" y="730002"/>
                    <a:pt x="4127550" y="740172"/>
                    <a:pt x="4120604" y="744141"/>
                  </a:cubicBezTo>
                  <a:cubicBezTo>
                    <a:pt x="4117132" y="745629"/>
                    <a:pt x="4114403" y="746125"/>
                    <a:pt x="4112419" y="745629"/>
                  </a:cubicBezTo>
                  <a:cubicBezTo>
                    <a:pt x="4110930" y="744141"/>
                    <a:pt x="4110434" y="741660"/>
                    <a:pt x="4110930" y="738188"/>
                  </a:cubicBezTo>
                  <a:cubicBezTo>
                    <a:pt x="4112419" y="730250"/>
                    <a:pt x="4117628" y="719088"/>
                    <a:pt x="4126557" y="704701"/>
                  </a:cubicBezTo>
                  <a:cubicBezTo>
                    <a:pt x="4135487" y="691307"/>
                    <a:pt x="4145409" y="676424"/>
                    <a:pt x="4156323" y="660053"/>
                  </a:cubicBezTo>
                  <a:cubicBezTo>
                    <a:pt x="4156819" y="658068"/>
                    <a:pt x="4158307" y="655588"/>
                    <a:pt x="4160788" y="652611"/>
                  </a:cubicBezTo>
                  <a:cubicBezTo>
                    <a:pt x="4134991" y="657572"/>
                    <a:pt x="4114899" y="663029"/>
                    <a:pt x="4100512" y="668982"/>
                  </a:cubicBezTo>
                  <a:cubicBezTo>
                    <a:pt x="4090094" y="672455"/>
                    <a:pt x="4081413" y="672207"/>
                    <a:pt x="4074467" y="668238"/>
                  </a:cubicBezTo>
                  <a:cubicBezTo>
                    <a:pt x="4067026" y="663773"/>
                    <a:pt x="4061321" y="659805"/>
                    <a:pt x="4057352" y="656332"/>
                  </a:cubicBezTo>
                  <a:cubicBezTo>
                    <a:pt x="4052887" y="653356"/>
                    <a:pt x="4048919" y="648395"/>
                    <a:pt x="4045446" y="641449"/>
                  </a:cubicBezTo>
                  <a:cubicBezTo>
                    <a:pt x="4042469" y="635496"/>
                    <a:pt x="4040733" y="629047"/>
                    <a:pt x="4040237" y="622102"/>
                  </a:cubicBezTo>
                  <a:cubicBezTo>
                    <a:pt x="4040237" y="616148"/>
                    <a:pt x="4043213" y="612180"/>
                    <a:pt x="4049167" y="610195"/>
                  </a:cubicBezTo>
                  <a:cubicBezTo>
                    <a:pt x="4081909" y="601266"/>
                    <a:pt x="4119612" y="592832"/>
                    <a:pt x="4162276" y="584895"/>
                  </a:cubicBezTo>
                  <a:cubicBezTo>
                    <a:pt x="4160788" y="581422"/>
                    <a:pt x="4159796" y="577453"/>
                    <a:pt x="4159299" y="572988"/>
                  </a:cubicBezTo>
                  <a:cubicBezTo>
                    <a:pt x="4157811" y="565051"/>
                    <a:pt x="4156075" y="551904"/>
                    <a:pt x="4154090" y="533549"/>
                  </a:cubicBezTo>
                  <a:cubicBezTo>
                    <a:pt x="4152602" y="515689"/>
                    <a:pt x="4151610" y="502543"/>
                    <a:pt x="4151114" y="494109"/>
                  </a:cubicBezTo>
                  <a:cubicBezTo>
                    <a:pt x="4151114" y="486668"/>
                    <a:pt x="4151858" y="476250"/>
                    <a:pt x="4153346" y="462856"/>
                  </a:cubicBezTo>
                  <a:cubicBezTo>
                    <a:pt x="4153843" y="453926"/>
                    <a:pt x="4156571" y="445492"/>
                    <a:pt x="4161532" y="437555"/>
                  </a:cubicBezTo>
                  <a:cubicBezTo>
                    <a:pt x="4165997" y="430113"/>
                    <a:pt x="4171702" y="426145"/>
                    <a:pt x="4178647" y="425648"/>
                  </a:cubicBezTo>
                  <a:cubicBezTo>
                    <a:pt x="4186089" y="425648"/>
                    <a:pt x="4192290" y="430609"/>
                    <a:pt x="4197251" y="440531"/>
                  </a:cubicBezTo>
                  <a:cubicBezTo>
                    <a:pt x="4202212" y="450949"/>
                    <a:pt x="4204692" y="461615"/>
                    <a:pt x="4204692" y="472529"/>
                  </a:cubicBezTo>
                  <a:cubicBezTo>
                    <a:pt x="4204692" y="472529"/>
                    <a:pt x="4204444" y="473522"/>
                    <a:pt x="4203948" y="475506"/>
                  </a:cubicBezTo>
                  <a:cubicBezTo>
                    <a:pt x="4205932" y="475506"/>
                    <a:pt x="4209405" y="475258"/>
                    <a:pt x="4214366" y="474762"/>
                  </a:cubicBezTo>
                  <a:cubicBezTo>
                    <a:pt x="4224784" y="474762"/>
                    <a:pt x="4239171" y="472777"/>
                    <a:pt x="4257526" y="468809"/>
                  </a:cubicBezTo>
                  <a:cubicBezTo>
                    <a:pt x="4258022" y="468809"/>
                    <a:pt x="4259263" y="468561"/>
                    <a:pt x="4261247" y="468064"/>
                  </a:cubicBezTo>
                  <a:cubicBezTo>
                    <a:pt x="4261247" y="460623"/>
                    <a:pt x="4261247" y="452934"/>
                    <a:pt x="4261247" y="444996"/>
                  </a:cubicBezTo>
                  <a:cubicBezTo>
                    <a:pt x="4258270" y="444996"/>
                    <a:pt x="4255542" y="445492"/>
                    <a:pt x="4253061" y="446484"/>
                  </a:cubicBezTo>
                  <a:cubicBezTo>
                    <a:pt x="4246612" y="446980"/>
                    <a:pt x="4241155" y="446484"/>
                    <a:pt x="4236690" y="444996"/>
                  </a:cubicBezTo>
                  <a:cubicBezTo>
                    <a:pt x="4233218" y="443508"/>
                    <a:pt x="4229249" y="441771"/>
                    <a:pt x="4224784" y="439787"/>
                  </a:cubicBezTo>
                  <a:cubicBezTo>
                    <a:pt x="4221807" y="438299"/>
                    <a:pt x="4218583" y="435818"/>
                    <a:pt x="4215110" y="432346"/>
                  </a:cubicBezTo>
                  <a:cubicBezTo>
                    <a:pt x="4212133" y="429369"/>
                    <a:pt x="4210397" y="425897"/>
                    <a:pt x="4209901" y="421928"/>
                  </a:cubicBezTo>
                  <a:cubicBezTo>
                    <a:pt x="4209901" y="417463"/>
                    <a:pt x="4208413" y="413494"/>
                    <a:pt x="4205436" y="410022"/>
                  </a:cubicBezTo>
                  <a:cubicBezTo>
                    <a:pt x="4202460" y="407045"/>
                    <a:pt x="4202212" y="403324"/>
                    <a:pt x="4204692" y="398859"/>
                  </a:cubicBezTo>
                  <a:cubicBezTo>
                    <a:pt x="4206677" y="395387"/>
                    <a:pt x="4209405" y="393402"/>
                    <a:pt x="4212878" y="392906"/>
                  </a:cubicBezTo>
                  <a:cubicBezTo>
                    <a:pt x="4218831" y="392410"/>
                    <a:pt x="4223792" y="391170"/>
                    <a:pt x="4227760" y="389186"/>
                  </a:cubicBezTo>
                  <a:cubicBezTo>
                    <a:pt x="4232225" y="388689"/>
                    <a:pt x="4237186" y="387697"/>
                    <a:pt x="4242643" y="386209"/>
                  </a:cubicBezTo>
                  <a:cubicBezTo>
                    <a:pt x="4245620" y="386209"/>
                    <a:pt x="4250829" y="384721"/>
                    <a:pt x="4258270" y="381744"/>
                  </a:cubicBezTo>
                  <a:cubicBezTo>
                    <a:pt x="4229993" y="381744"/>
                    <a:pt x="4201468" y="381744"/>
                    <a:pt x="4172694" y="381744"/>
                  </a:cubicBezTo>
                  <a:cubicBezTo>
                    <a:pt x="4150370" y="388193"/>
                    <a:pt x="4132759" y="395635"/>
                    <a:pt x="4119860" y="404068"/>
                  </a:cubicBezTo>
                  <a:cubicBezTo>
                    <a:pt x="4118372" y="410022"/>
                    <a:pt x="4117132" y="422920"/>
                    <a:pt x="4116139" y="442764"/>
                  </a:cubicBezTo>
                  <a:cubicBezTo>
                    <a:pt x="4116139" y="462111"/>
                    <a:pt x="4114403" y="474018"/>
                    <a:pt x="4110930" y="478482"/>
                  </a:cubicBezTo>
                  <a:cubicBezTo>
                    <a:pt x="4107458" y="484436"/>
                    <a:pt x="4100512" y="489148"/>
                    <a:pt x="4090094" y="492621"/>
                  </a:cubicBezTo>
                  <a:cubicBezTo>
                    <a:pt x="4081165" y="495598"/>
                    <a:pt x="4073723" y="495102"/>
                    <a:pt x="4067770" y="491133"/>
                  </a:cubicBezTo>
                  <a:cubicBezTo>
                    <a:pt x="4062809" y="488156"/>
                    <a:pt x="4059089" y="482451"/>
                    <a:pt x="4056608" y="474018"/>
                  </a:cubicBezTo>
                  <a:cubicBezTo>
                    <a:pt x="4055120" y="466576"/>
                    <a:pt x="4055864" y="460127"/>
                    <a:pt x="4058840" y="454670"/>
                  </a:cubicBezTo>
                  <a:cubicBezTo>
                    <a:pt x="4061817" y="449709"/>
                    <a:pt x="4064546" y="438299"/>
                    <a:pt x="4067026" y="420439"/>
                  </a:cubicBezTo>
                  <a:cubicBezTo>
                    <a:pt x="4069010" y="404068"/>
                    <a:pt x="4069507" y="391170"/>
                    <a:pt x="4068514" y="381744"/>
                  </a:cubicBezTo>
                  <a:cubicBezTo>
                    <a:pt x="4009975" y="381744"/>
                    <a:pt x="3951188" y="381744"/>
                    <a:pt x="3892153" y="381744"/>
                  </a:cubicBezTo>
                  <a:close/>
                  <a:moveTo>
                    <a:pt x="2387352" y="381744"/>
                  </a:moveTo>
                  <a:cubicBezTo>
                    <a:pt x="2391817" y="387697"/>
                    <a:pt x="2393801" y="396131"/>
                    <a:pt x="2393305" y="407045"/>
                  </a:cubicBezTo>
                  <a:cubicBezTo>
                    <a:pt x="2392809" y="418951"/>
                    <a:pt x="2388344" y="430113"/>
                    <a:pt x="2379910" y="440531"/>
                  </a:cubicBezTo>
                  <a:cubicBezTo>
                    <a:pt x="2371973" y="447973"/>
                    <a:pt x="2363539" y="463104"/>
                    <a:pt x="2354610" y="485924"/>
                  </a:cubicBezTo>
                  <a:cubicBezTo>
                    <a:pt x="2346672" y="508248"/>
                    <a:pt x="2341215" y="527596"/>
                    <a:pt x="2338239" y="543967"/>
                  </a:cubicBezTo>
                  <a:cubicBezTo>
                    <a:pt x="2336254" y="559346"/>
                    <a:pt x="2337246" y="572740"/>
                    <a:pt x="2341215" y="584150"/>
                  </a:cubicBezTo>
                  <a:cubicBezTo>
                    <a:pt x="2344192" y="591592"/>
                    <a:pt x="2354362" y="597297"/>
                    <a:pt x="2371725" y="601266"/>
                  </a:cubicBezTo>
                  <a:cubicBezTo>
                    <a:pt x="2394545" y="607715"/>
                    <a:pt x="2419598" y="611188"/>
                    <a:pt x="2446883" y="611684"/>
                  </a:cubicBezTo>
                  <a:cubicBezTo>
                    <a:pt x="2472680" y="611684"/>
                    <a:pt x="2494260" y="610691"/>
                    <a:pt x="2511623" y="608707"/>
                  </a:cubicBezTo>
                  <a:cubicBezTo>
                    <a:pt x="2527994" y="607219"/>
                    <a:pt x="2546102" y="601762"/>
                    <a:pt x="2565945" y="592336"/>
                  </a:cubicBezTo>
                  <a:cubicBezTo>
                    <a:pt x="2576363" y="587871"/>
                    <a:pt x="2581572" y="583158"/>
                    <a:pt x="2581572" y="578197"/>
                  </a:cubicBezTo>
                  <a:cubicBezTo>
                    <a:pt x="2584549" y="555377"/>
                    <a:pt x="2587029" y="537270"/>
                    <a:pt x="2589014" y="523875"/>
                  </a:cubicBezTo>
                  <a:cubicBezTo>
                    <a:pt x="2590502" y="511969"/>
                    <a:pt x="2594471" y="506264"/>
                    <a:pt x="2600920" y="506760"/>
                  </a:cubicBezTo>
                  <a:cubicBezTo>
                    <a:pt x="2605385" y="506760"/>
                    <a:pt x="2608609" y="512217"/>
                    <a:pt x="2610594" y="523131"/>
                  </a:cubicBezTo>
                  <a:cubicBezTo>
                    <a:pt x="2612082" y="532557"/>
                    <a:pt x="2614315" y="542230"/>
                    <a:pt x="2617291" y="552152"/>
                  </a:cubicBezTo>
                  <a:cubicBezTo>
                    <a:pt x="2620268" y="561082"/>
                    <a:pt x="2626717" y="568027"/>
                    <a:pt x="2636639" y="572988"/>
                  </a:cubicBezTo>
                  <a:cubicBezTo>
                    <a:pt x="2645568" y="577453"/>
                    <a:pt x="2652018" y="585143"/>
                    <a:pt x="2655986" y="596057"/>
                  </a:cubicBezTo>
                  <a:cubicBezTo>
                    <a:pt x="2663428" y="609947"/>
                    <a:pt x="2661940" y="624582"/>
                    <a:pt x="2651522" y="639961"/>
                  </a:cubicBezTo>
                  <a:cubicBezTo>
                    <a:pt x="2641104" y="654844"/>
                    <a:pt x="2628205" y="667246"/>
                    <a:pt x="2612826" y="677168"/>
                  </a:cubicBezTo>
                  <a:cubicBezTo>
                    <a:pt x="2594967" y="687586"/>
                    <a:pt x="2569914" y="694531"/>
                    <a:pt x="2537668" y="698004"/>
                  </a:cubicBezTo>
                  <a:cubicBezTo>
                    <a:pt x="2506414" y="699988"/>
                    <a:pt x="2471688" y="700484"/>
                    <a:pt x="2433488" y="699492"/>
                  </a:cubicBezTo>
                  <a:cubicBezTo>
                    <a:pt x="2396281" y="698004"/>
                    <a:pt x="2369492" y="694283"/>
                    <a:pt x="2353121" y="688330"/>
                  </a:cubicBezTo>
                  <a:cubicBezTo>
                    <a:pt x="2342207" y="685354"/>
                    <a:pt x="2332533" y="681633"/>
                    <a:pt x="2324100" y="677168"/>
                  </a:cubicBezTo>
                  <a:cubicBezTo>
                    <a:pt x="2324100" y="700981"/>
                    <a:pt x="2324100" y="725785"/>
                    <a:pt x="2324100" y="751582"/>
                  </a:cubicBezTo>
                  <a:cubicBezTo>
                    <a:pt x="2446139" y="751582"/>
                    <a:pt x="2569170" y="751582"/>
                    <a:pt x="2693193" y="751582"/>
                  </a:cubicBezTo>
                  <a:cubicBezTo>
                    <a:pt x="2693193" y="628055"/>
                    <a:pt x="2693193" y="504775"/>
                    <a:pt x="2693193" y="381744"/>
                  </a:cubicBezTo>
                  <a:cubicBezTo>
                    <a:pt x="2591494" y="381744"/>
                    <a:pt x="2489547" y="381744"/>
                    <a:pt x="2387352" y="381744"/>
                  </a:cubicBezTo>
                  <a:close/>
                  <a:moveTo>
                    <a:pt x="1494681" y="381744"/>
                  </a:moveTo>
                  <a:cubicBezTo>
                    <a:pt x="1496169" y="386209"/>
                    <a:pt x="1498154" y="392162"/>
                    <a:pt x="1500634" y="399604"/>
                  </a:cubicBezTo>
                  <a:cubicBezTo>
                    <a:pt x="1508076" y="442764"/>
                    <a:pt x="1512292" y="480467"/>
                    <a:pt x="1513284" y="512713"/>
                  </a:cubicBezTo>
                  <a:cubicBezTo>
                    <a:pt x="1513284" y="544463"/>
                    <a:pt x="1512788" y="576213"/>
                    <a:pt x="1511797" y="607963"/>
                  </a:cubicBezTo>
                  <a:cubicBezTo>
                    <a:pt x="1511300" y="636240"/>
                    <a:pt x="1505595" y="659309"/>
                    <a:pt x="1494681" y="677168"/>
                  </a:cubicBezTo>
                  <a:cubicBezTo>
                    <a:pt x="1485255" y="694035"/>
                    <a:pt x="1475085" y="703709"/>
                    <a:pt x="1464171" y="706189"/>
                  </a:cubicBezTo>
                  <a:cubicBezTo>
                    <a:pt x="1449288" y="707678"/>
                    <a:pt x="1437630" y="711647"/>
                    <a:pt x="1429196" y="718096"/>
                  </a:cubicBezTo>
                  <a:cubicBezTo>
                    <a:pt x="1421755" y="724049"/>
                    <a:pt x="1414066" y="727770"/>
                    <a:pt x="1406128" y="729258"/>
                  </a:cubicBezTo>
                  <a:cubicBezTo>
                    <a:pt x="1401167" y="730746"/>
                    <a:pt x="1396454" y="728018"/>
                    <a:pt x="1391990" y="721072"/>
                  </a:cubicBezTo>
                  <a:cubicBezTo>
                    <a:pt x="1389013" y="715119"/>
                    <a:pt x="1385292" y="704453"/>
                    <a:pt x="1380827" y="689074"/>
                  </a:cubicBezTo>
                  <a:cubicBezTo>
                    <a:pt x="1378843" y="680145"/>
                    <a:pt x="1375619" y="672703"/>
                    <a:pt x="1371153" y="666750"/>
                  </a:cubicBezTo>
                  <a:cubicBezTo>
                    <a:pt x="1365200" y="666750"/>
                    <a:pt x="1358999" y="667742"/>
                    <a:pt x="1352550" y="669727"/>
                  </a:cubicBezTo>
                  <a:cubicBezTo>
                    <a:pt x="1352550" y="696516"/>
                    <a:pt x="1352550" y="723801"/>
                    <a:pt x="1352550" y="751582"/>
                  </a:cubicBezTo>
                  <a:cubicBezTo>
                    <a:pt x="1474589" y="751582"/>
                    <a:pt x="1597621" y="751582"/>
                    <a:pt x="1721644" y="751582"/>
                  </a:cubicBezTo>
                  <a:cubicBezTo>
                    <a:pt x="1721644" y="628055"/>
                    <a:pt x="1721644" y="504775"/>
                    <a:pt x="1721644" y="381744"/>
                  </a:cubicBezTo>
                  <a:cubicBezTo>
                    <a:pt x="1645741" y="381744"/>
                    <a:pt x="1570088" y="381744"/>
                    <a:pt x="1494681" y="381744"/>
                  </a:cubicBezTo>
                  <a:close/>
                  <a:moveTo>
                    <a:pt x="1238696" y="381744"/>
                  </a:moveTo>
                  <a:cubicBezTo>
                    <a:pt x="1240185" y="381744"/>
                    <a:pt x="1242666" y="382984"/>
                    <a:pt x="1246138" y="385465"/>
                  </a:cubicBezTo>
                  <a:cubicBezTo>
                    <a:pt x="1247626" y="385961"/>
                    <a:pt x="1249362" y="387201"/>
                    <a:pt x="1251347" y="389186"/>
                  </a:cubicBezTo>
                  <a:cubicBezTo>
                    <a:pt x="1261765" y="387201"/>
                    <a:pt x="1272431" y="384721"/>
                    <a:pt x="1283345" y="381744"/>
                  </a:cubicBezTo>
                  <a:cubicBezTo>
                    <a:pt x="1268462" y="381744"/>
                    <a:pt x="1253579" y="381744"/>
                    <a:pt x="1238696" y="381744"/>
                  </a:cubicBezTo>
                  <a:close/>
                  <a:moveTo>
                    <a:pt x="977503" y="381744"/>
                  </a:moveTo>
                  <a:cubicBezTo>
                    <a:pt x="977503" y="503783"/>
                    <a:pt x="977503" y="627062"/>
                    <a:pt x="977503" y="751582"/>
                  </a:cubicBezTo>
                  <a:cubicBezTo>
                    <a:pt x="1099542" y="751582"/>
                    <a:pt x="1222574" y="751582"/>
                    <a:pt x="1346597" y="751582"/>
                  </a:cubicBezTo>
                  <a:cubicBezTo>
                    <a:pt x="1346597" y="724793"/>
                    <a:pt x="1346597" y="698252"/>
                    <a:pt x="1346597" y="671959"/>
                  </a:cubicBezTo>
                  <a:cubicBezTo>
                    <a:pt x="1343620" y="672455"/>
                    <a:pt x="1340148" y="673447"/>
                    <a:pt x="1336179" y="674936"/>
                  </a:cubicBezTo>
                  <a:cubicBezTo>
                    <a:pt x="1318319" y="679400"/>
                    <a:pt x="1295747" y="683617"/>
                    <a:pt x="1268462" y="687586"/>
                  </a:cubicBezTo>
                  <a:cubicBezTo>
                    <a:pt x="1265486" y="687586"/>
                    <a:pt x="1262757" y="687586"/>
                    <a:pt x="1260277" y="687586"/>
                  </a:cubicBezTo>
                  <a:cubicBezTo>
                    <a:pt x="1257300" y="695523"/>
                    <a:pt x="1252091" y="700484"/>
                    <a:pt x="1244650" y="702469"/>
                  </a:cubicBezTo>
                  <a:cubicBezTo>
                    <a:pt x="1235224" y="702965"/>
                    <a:pt x="1227783" y="700484"/>
                    <a:pt x="1222325" y="695027"/>
                  </a:cubicBezTo>
                  <a:cubicBezTo>
                    <a:pt x="1217861" y="689074"/>
                    <a:pt x="1213396" y="680641"/>
                    <a:pt x="1208931" y="669727"/>
                  </a:cubicBezTo>
                  <a:cubicBezTo>
                    <a:pt x="1205954" y="660797"/>
                    <a:pt x="1203226" y="653604"/>
                    <a:pt x="1200745" y="648147"/>
                  </a:cubicBezTo>
                  <a:cubicBezTo>
                    <a:pt x="1199257" y="643186"/>
                    <a:pt x="1198017" y="637729"/>
                    <a:pt x="1197025" y="631775"/>
                  </a:cubicBezTo>
                  <a:cubicBezTo>
                    <a:pt x="1197025" y="625822"/>
                    <a:pt x="1196032" y="620117"/>
                    <a:pt x="1194048" y="614660"/>
                  </a:cubicBezTo>
                  <a:cubicBezTo>
                    <a:pt x="1192560" y="609699"/>
                    <a:pt x="1191071" y="596801"/>
                    <a:pt x="1189583" y="575965"/>
                  </a:cubicBezTo>
                  <a:cubicBezTo>
                    <a:pt x="1188095" y="556121"/>
                    <a:pt x="1188591" y="529332"/>
                    <a:pt x="1191071" y="495598"/>
                  </a:cubicBezTo>
                  <a:cubicBezTo>
                    <a:pt x="1192560" y="462856"/>
                    <a:pt x="1196776" y="435570"/>
                    <a:pt x="1203722" y="413742"/>
                  </a:cubicBezTo>
                  <a:cubicBezTo>
                    <a:pt x="1208187" y="398363"/>
                    <a:pt x="1213892" y="388193"/>
                    <a:pt x="1220838" y="383232"/>
                  </a:cubicBezTo>
                  <a:cubicBezTo>
                    <a:pt x="1220838" y="383232"/>
                    <a:pt x="1221085" y="382736"/>
                    <a:pt x="1221581" y="381744"/>
                  </a:cubicBezTo>
                  <a:cubicBezTo>
                    <a:pt x="1203722" y="381744"/>
                    <a:pt x="1186111" y="381744"/>
                    <a:pt x="1168748" y="381744"/>
                  </a:cubicBezTo>
                  <a:cubicBezTo>
                    <a:pt x="1144935" y="389682"/>
                    <a:pt x="1119882" y="399604"/>
                    <a:pt x="1093589" y="411510"/>
                  </a:cubicBezTo>
                  <a:cubicBezTo>
                    <a:pt x="1072753" y="419447"/>
                    <a:pt x="1053405" y="415479"/>
                    <a:pt x="1035546" y="399604"/>
                  </a:cubicBezTo>
                  <a:cubicBezTo>
                    <a:pt x="1029097" y="393650"/>
                    <a:pt x="1023888" y="387697"/>
                    <a:pt x="1019919" y="381744"/>
                  </a:cubicBezTo>
                  <a:cubicBezTo>
                    <a:pt x="1006029" y="381744"/>
                    <a:pt x="991890" y="381744"/>
                    <a:pt x="977503" y="381744"/>
                  </a:cubicBezTo>
                  <a:close/>
                  <a:moveTo>
                    <a:pt x="530572" y="381744"/>
                  </a:moveTo>
                  <a:cubicBezTo>
                    <a:pt x="524123" y="401092"/>
                    <a:pt x="515937" y="424160"/>
                    <a:pt x="506015" y="450949"/>
                  </a:cubicBezTo>
                  <a:cubicBezTo>
                    <a:pt x="494109" y="485180"/>
                    <a:pt x="477986" y="516930"/>
                    <a:pt x="457646" y="546199"/>
                  </a:cubicBezTo>
                  <a:cubicBezTo>
                    <a:pt x="438299" y="574477"/>
                    <a:pt x="413494" y="599777"/>
                    <a:pt x="383232" y="622102"/>
                  </a:cubicBezTo>
                  <a:cubicBezTo>
                    <a:pt x="382736" y="622102"/>
                    <a:pt x="381992" y="622598"/>
                    <a:pt x="381000" y="623590"/>
                  </a:cubicBezTo>
                  <a:cubicBezTo>
                    <a:pt x="381000" y="665262"/>
                    <a:pt x="381000" y="707926"/>
                    <a:pt x="381000" y="751582"/>
                  </a:cubicBezTo>
                  <a:cubicBezTo>
                    <a:pt x="503039" y="751582"/>
                    <a:pt x="626070" y="751582"/>
                    <a:pt x="750094" y="751582"/>
                  </a:cubicBezTo>
                  <a:cubicBezTo>
                    <a:pt x="750094" y="628055"/>
                    <a:pt x="750094" y="504775"/>
                    <a:pt x="750094" y="381744"/>
                  </a:cubicBezTo>
                  <a:cubicBezTo>
                    <a:pt x="677168" y="381744"/>
                    <a:pt x="603994" y="381744"/>
                    <a:pt x="530572" y="381744"/>
                  </a:cubicBezTo>
                  <a:close/>
                  <a:moveTo>
                    <a:pt x="321469" y="381744"/>
                  </a:moveTo>
                  <a:cubicBezTo>
                    <a:pt x="312539" y="390674"/>
                    <a:pt x="308818" y="396875"/>
                    <a:pt x="310307" y="400348"/>
                  </a:cubicBezTo>
                  <a:cubicBezTo>
                    <a:pt x="311795" y="402332"/>
                    <a:pt x="327918" y="398363"/>
                    <a:pt x="358676" y="388441"/>
                  </a:cubicBezTo>
                  <a:cubicBezTo>
                    <a:pt x="362149" y="386457"/>
                    <a:pt x="366613" y="384225"/>
                    <a:pt x="372070" y="381744"/>
                  </a:cubicBezTo>
                  <a:cubicBezTo>
                    <a:pt x="355203" y="381744"/>
                    <a:pt x="338336" y="381744"/>
                    <a:pt x="321469" y="381744"/>
                  </a:cubicBezTo>
                  <a:close/>
                  <a:moveTo>
                    <a:pt x="5953" y="381744"/>
                  </a:moveTo>
                  <a:cubicBezTo>
                    <a:pt x="5953" y="503783"/>
                    <a:pt x="5953" y="627062"/>
                    <a:pt x="5953" y="751582"/>
                  </a:cubicBezTo>
                  <a:cubicBezTo>
                    <a:pt x="127992" y="751582"/>
                    <a:pt x="251024" y="751582"/>
                    <a:pt x="375047" y="751582"/>
                  </a:cubicBezTo>
                  <a:cubicBezTo>
                    <a:pt x="375047" y="709910"/>
                    <a:pt x="375047" y="668486"/>
                    <a:pt x="375047" y="627311"/>
                  </a:cubicBezTo>
                  <a:cubicBezTo>
                    <a:pt x="348258" y="645170"/>
                    <a:pt x="323949" y="657572"/>
                    <a:pt x="302121" y="664518"/>
                  </a:cubicBezTo>
                  <a:cubicBezTo>
                    <a:pt x="278308" y="670967"/>
                    <a:pt x="248047" y="680641"/>
                    <a:pt x="211336" y="693539"/>
                  </a:cubicBezTo>
                  <a:cubicBezTo>
                    <a:pt x="190500" y="699988"/>
                    <a:pt x="178842" y="701229"/>
                    <a:pt x="176362" y="697260"/>
                  </a:cubicBezTo>
                  <a:cubicBezTo>
                    <a:pt x="174377" y="693787"/>
                    <a:pt x="179586" y="686346"/>
                    <a:pt x="191989" y="674936"/>
                  </a:cubicBezTo>
                  <a:cubicBezTo>
                    <a:pt x="214312" y="659557"/>
                    <a:pt x="237877" y="645170"/>
                    <a:pt x="262681" y="631775"/>
                  </a:cubicBezTo>
                  <a:cubicBezTo>
                    <a:pt x="286494" y="619373"/>
                    <a:pt x="316260" y="595064"/>
                    <a:pt x="351979" y="558850"/>
                  </a:cubicBezTo>
                  <a:cubicBezTo>
                    <a:pt x="359420" y="549920"/>
                    <a:pt x="367109" y="541238"/>
                    <a:pt x="375047" y="532805"/>
                  </a:cubicBezTo>
                  <a:cubicBezTo>
                    <a:pt x="375047" y="506016"/>
                    <a:pt x="375047" y="479227"/>
                    <a:pt x="375047" y="452438"/>
                  </a:cubicBezTo>
                  <a:cubicBezTo>
                    <a:pt x="328910" y="466328"/>
                    <a:pt x="290959" y="477986"/>
                    <a:pt x="261193" y="487412"/>
                  </a:cubicBezTo>
                  <a:cubicBezTo>
                    <a:pt x="237381" y="494854"/>
                    <a:pt x="217289" y="501055"/>
                    <a:pt x="200918" y="506016"/>
                  </a:cubicBezTo>
                  <a:cubicBezTo>
                    <a:pt x="185539" y="510481"/>
                    <a:pt x="173881" y="509736"/>
                    <a:pt x="165943" y="503783"/>
                  </a:cubicBezTo>
                  <a:cubicBezTo>
                    <a:pt x="158502" y="497830"/>
                    <a:pt x="151060" y="490637"/>
                    <a:pt x="143619" y="482203"/>
                  </a:cubicBezTo>
                  <a:cubicBezTo>
                    <a:pt x="136178" y="474762"/>
                    <a:pt x="131961" y="466328"/>
                    <a:pt x="130969" y="456902"/>
                  </a:cubicBezTo>
                  <a:cubicBezTo>
                    <a:pt x="130969" y="447973"/>
                    <a:pt x="134441" y="439539"/>
                    <a:pt x="141387" y="431602"/>
                  </a:cubicBezTo>
                  <a:cubicBezTo>
                    <a:pt x="148828" y="424160"/>
                    <a:pt x="157510" y="419943"/>
                    <a:pt x="167431" y="418951"/>
                  </a:cubicBezTo>
                  <a:cubicBezTo>
                    <a:pt x="176362" y="417463"/>
                    <a:pt x="186283" y="411758"/>
                    <a:pt x="197197" y="401836"/>
                  </a:cubicBezTo>
                  <a:cubicBezTo>
                    <a:pt x="202158" y="396875"/>
                    <a:pt x="209104" y="390178"/>
                    <a:pt x="218033" y="381744"/>
                  </a:cubicBezTo>
                  <a:cubicBezTo>
                    <a:pt x="147588" y="381744"/>
                    <a:pt x="76894" y="381744"/>
                    <a:pt x="5953" y="381744"/>
                  </a:cubicBezTo>
                  <a:close/>
                  <a:moveTo>
                    <a:pt x="3483173" y="381000"/>
                  </a:moveTo>
                  <a:cubicBezTo>
                    <a:pt x="3478708" y="413742"/>
                    <a:pt x="3471267" y="444252"/>
                    <a:pt x="3460849" y="472529"/>
                  </a:cubicBezTo>
                  <a:cubicBezTo>
                    <a:pt x="3457872" y="478979"/>
                    <a:pt x="3454648" y="485924"/>
                    <a:pt x="3451175" y="493365"/>
                  </a:cubicBezTo>
                  <a:cubicBezTo>
                    <a:pt x="3451671" y="493861"/>
                    <a:pt x="3452911" y="494854"/>
                    <a:pt x="3454896" y="496342"/>
                  </a:cubicBezTo>
                  <a:cubicBezTo>
                    <a:pt x="3482181" y="517674"/>
                    <a:pt x="3514675" y="539254"/>
                    <a:pt x="3552378" y="561082"/>
                  </a:cubicBezTo>
                  <a:cubicBezTo>
                    <a:pt x="3589585" y="581918"/>
                    <a:pt x="3618855" y="600522"/>
                    <a:pt x="3640187" y="616893"/>
                  </a:cubicBezTo>
                  <a:cubicBezTo>
                    <a:pt x="3654078" y="627311"/>
                    <a:pt x="3662263" y="636736"/>
                    <a:pt x="3664743" y="645170"/>
                  </a:cubicBezTo>
                  <a:cubicBezTo>
                    <a:pt x="3664743" y="557361"/>
                    <a:pt x="3664743" y="469553"/>
                    <a:pt x="3664743" y="381744"/>
                  </a:cubicBezTo>
                  <a:cubicBezTo>
                    <a:pt x="3603724" y="381744"/>
                    <a:pt x="3543201" y="381496"/>
                    <a:pt x="3483173" y="381000"/>
                  </a:cubicBezTo>
                  <a:close/>
                  <a:moveTo>
                    <a:pt x="3348484" y="381000"/>
                  </a:moveTo>
                  <a:cubicBezTo>
                    <a:pt x="3354437" y="389930"/>
                    <a:pt x="3361630" y="400844"/>
                    <a:pt x="3370064" y="413742"/>
                  </a:cubicBezTo>
                  <a:cubicBezTo>
                    <a:pt x="3377505" y="422672"/>
                    <a:pt x="3385443" y="431354"/>
                    <a:pt x="3393876" y="439787"/>
                  </a:cubicBezTo>
                  <a:cubicBezTo>
                    <a:pt x="3398341" y="422920"/>
                    <a:pt x="3402806" y="403324"/>
                    <a:pt x="3407271" y="381000"/>
                  </a:cubicBezTo>
                  <a:cubicBezTo>
                    <a:pt x="3387923" y="381000"/>
                    <a:pt x="3368328" y="381000"/>
                    <a:pt x="3348484" y="381000"/>
                  </a:cubicBezTo>
                  <a:close/>
                  <a:moveTo>
                    <a:pt x="2920603" y="381000"/>
                  </a:moveTo>
                  <a:cubicBezTo>
                    <a:pt x="2920603" y="503535"/>
                    <a:pt x="2920603" y="627062"/>
                    <a:pt x="2920603" y="751582"/>
                  </a:cubicBezTo>
                  <a:cubicBezTo>
                    <a:pt x="3042642" y="751582"/>
                    <a:pt x="3165673" y="751582"/>
                    <a:pt x="3289697" y="751582"/>
                  </a:cubicBezTo>
                  <a:cubicBezTo>
                    <a:pt x="3289697" y="702469"/>
                    <a:pt x="3289697" y="653604"/>
                    <a:pt x="3289697" y="604986"/>
                  </a:cubicBezTo>
                  <a:cubicBezTo>
                    <a:pt x="3279279" y="606475"/>
                    <a:pt x="3268613" y="607715"/>
                    <a:pt x="3257699" y="608707"/>
                  </a:cubicBezTo>
                  <a:cubicBezTo>
                    <a:pt x="3223468" y="610195"/>
                    <a:pt x="3194199" y="609947"/>
                    <a:pt x="3169890" y="607963"/>
                  </a:cubicBezTo>
                  <a:cubicBezTo>
                    <a:pt x="3137148" y="611436"/>
                    <a:pt x="3118544" y="609699"/>
                    <a:pt x="3114079" y="602754"/>
                  </a:cubicBezTo>
                  <a:cubicBezTo>
                    <a:pt x="3111103" y="595313"/>
                    <a:pt x="3122017" y="586383"/>
                    <a:pt x="3146822" y="575965"/>
                  </a:cubicBezTo>
                  <a:cubicBezTo>
                    <a:pt x="3160216" y="574477"/>
                    <a:pt x="3180556" y="570756"/>
                    <a:pt x="3207841" y="564803"/>
                  </a:cubicBezTo>
                  <a:cubicBezTo>
                    <a:pt x="3233142" y="559842"/>
                    <a:pt x="3260427" y="553393"/>
                    <a:pt x="3289697" y="545455"/>
                  </a:cubicBezTo>
                  <a:cubicBezTo>
                    <a:pt x="3289697" y="509240"/>
                    <a:pt x="3289697" y="472777"/>
                    <a:pt x="3289697" y="436066"/>
                  </a:cubicBezTo>
                  <a:cubicBezTo>
                    <a:pt x="3284736" y="420688"/>
                    <a:pt x="3278535" y="408037"/>
                    <a:pt x="3271093" y="398115"/>
                  </a:cubicBezTo>
                  <a:cubicBezTo>
                    <a:pt x="3266628" y="392162"/>
                    <a:pt x="3259683" y="386457"/>
                    <a:pt x="3250257" y="381000"/>
                  </a:cubicBezTo>
                  <a:cubicBezTo>
                    <a:pt x="3193702" y="381000"/>
                    <a:pt x="3137148" y="381248"/>
                    <a:pt x="3080593" y="381744"/>
                  </a:cubicBezTo>
                  <a:cubicBezTo>
                    <a:pt x="3080097" y="396627"/>
                    <a:pt x="3079353" y="415231"/>
                    <a:pt x="3078361" y="437555"/>
                  </a:cubicBezTo>
                  <a:cubicBezTo>
                    <a:pt x="3076872" y="483691"/>
                    <a:pt x="3077617" y="508496"/>
                    <a:pt x="3080593" y="511969"/>
                  </a:cubicBezTo>
                  <a:cubicBezTo>
                    <a:pt x="3085058" y="511969"/>
                    <a:pt x="3094732" y="505520"/>
                    <a:pt x="3109615" y="492621"/>
                  </a:cubicBezTo>
                  <a:cubicBezTo>
                    <a:pt x="3124497" y="479227"/>
                    <a:pt x="3145581" y="455662"/>
                    <a:pt x="3172867" y="421928"/>
                  </a:cubicBezTo>
                  <a:cubicBezTo>
                    <a:pt x="3180308" y="414486"/>
                    <a:pt x="3187005" y="415727"/>
                    <a:pt x="3192958" y="425648"/>
                  </a:cubicBezTo>
                  <a:cubicBezTo>
                    <a:pt x="3198911" y="436066"/>
                    <a:pt x="3198167" y="445492"/>
                    <a:pt x="3190726" y="453926"/>
                  </a:cubicBezTo>
                  <a:cubicBezTo>
                    <a:pt x="3181796" y="464840"/>
                    <a:pt x="3175595" y="477490"/>
                    <a:pt x="3172122" y="491877"/>
                  </a:cubicBezTo>
                  <a:cubicBezTo>
                    <a:pt x="3169146" y="505272"/>
                    <a:pt x="3159472" y="521147"/>
                    <a:pt x="3143101" y="539502"/>
                  </a:cubicBezTo>
                  <a:cubicBezTo>
                    <a:pt x="3126730" y="557361"/>
                    <a:pt x="3109863" y="572988"/>
                    <a:pt x="3092499" y="586383"/>
                  </a:cubicBezTo>
                  <a:cubicBezTo>
                    <a:pt x="3075632" y="599777"/>
                    <a:pt x="3062486" y="609203"/>
                    <a:pt x="3053060" y="614660"/>
                  </a:cubicBezTo>
                  <a:cubicBezTo>
                    <a:pt x="3044130" y="619621"/>
                    <a:pt x="3036937" y="625326"/>
                    <a:pt x="3031480" y="631775"/>
                  </a:cubicBezTo>
                  <a:cubicBezTo>
                    <a:pt x="3016101" y="647154"/>
                    <a:pt x="3003947" y="652115"/>
                    <a:pt x="2995017" y="646658"/>
                  </a:cubicBezTo>
                  <a:cubicBezTo>
                    <a:pt x="2986087" y="640705"/>
                    <a:pt x="2979638" y="632271"/>
                    <a:pt x="2975669" y="621357"/>
                  </a:cubicBezTo>
                  <a:cubicBezTo>
                    <a:pt x="2972197" y="610939"/>
                    <a:pt x="2966988" y="600025"/>
                    <a:pt x="2960043" y="588615"/>
                  </a:cubicBezTo>
                  <a:cubicBezTo>
                    <a:pt x="2953593" y="578197"/>
                    <a:pt x="2957810" y="567035"/>
                    <a:pt x="2972693" y="555129"/>
                  </a:cubicBezTo>
                  <a:cubicBezTo>
                    <a:pt x="2987576" y="544215"/>
                    <a:pt x="2997497" y="535781"/>
                    <a:pt x="3002458" y="529828"/>
                  </a:cubicBezTo>
                  <a:cubicBezTo>
                    <a:pt x="3005931" y="526852"/>
                    <a:pt x="3007419" y="507256"/>
                    <a:pt x="3006923" y="471041"/>
                  </a:cubicBezTo>
                  <a:cubicBezTo>
                    <a:pt x="3006427" y="444252"/>
                    <a:pt x="3006427" y="414486"/>
                    <a:pt x="3006923" y="381744"/>
                  </a:cubicBezTo>
                  <a:cubicBezTo>
                    <a:pt x="2978150" y="381744"/>
                    <a:pt x="2949376" y="381496"/>
                    <a:pt x="2920603" y="381000"/>
                  </a:cubicBezTo>
                  <a:close/>
                  <a:moveTo>
                    <a:pt x="2100114" y="381000"/>
                  </a:moveTo>
                  <a:cubicBezTo>
                    <a:pt x="2049512" y="381000"/>
                    <a:pt x="1999158" y="381248"/>
                    <a:pt x="1949053" y="381744"/>
                  </a:cubicBezTo>
                  <a:cubicBezTo>
                    <a:pt x="1949053" y="503783"/>
                    <a:pt x="1949053" y="627062"/>
                    <a:pt x="1949053" y="751582"/>
                  </a:cubicBezTo>
                  <a:cubicBezTo>
                    <a:pt x="2071092" y="751582"/>
                    <a:pt x="2194123" y="751582"/>
                    <a:pt x="2318147" y="751582"/>
                  </a:cubicBezTo>
                  <a:cubicBezTo>
                    <a:pt x="2318147" y="724793"/>
                    <a:pt x="2318147" y="698748"/>
                    <a:pt x="2318147" y="673447"/>
                  </a:cubicBezTo>
                  <a:cubicBezTo>
                    <a:pt x="2313682" y="671463"/>
                    <a:pt x="2309961" y="668982"/>
                    <a:pt x="2306985" y="666006"/>
                  </a:cubicBezTo>
                  <a:cubicBezTo>
                    <a:pt x="2296567" y="657076"/>
                    <a:pt x="2287885" y="643434"/>
                    <a:pt x="2280940" y="625078"/>
                  </a:cubicBezTo>
                  <a:cubicBezTo>
                    <a:pt x="2273498" y="605234"/>
                    <a:pt x="2271514" y="576709"/>
                    <a:pt x="2274987" y="539502"/>
                  </a:cubicBezTo>
                  <a:cubicBezTo>
                    <a:pt x="2277963" y="503783"/>
                    <a:pt x="2285156" y="474018"/>
                    <a:pt x="2296567" y="450205"/>
                  </a:cubicBezTo>
                  <a:cubicBezTo>
                    <a:pt x="2307481" y="427881"/>
                    <a:pt x="2313930" y="411510"/>
                    <a:pt x="2315914" y="401092"/>
                  </a:cubicBezTo>
                  <a:cubicBezTo>
                    <a:pt x="2315914" y="393650"/>
                    <a:pt x="2316658" y="387449"/>
                    <a:pt x="2318147" y="382488"/>
                  </a:cubicBezTo>
                  <a:cubicBezTo>
                    <a:pt x="2318147" y="382488"/>
                    <a:pt x="2318147" y="382240"/>
                    <a:pt x="2318147" y="381744"/>
                  </a:cubicBezTo>
                  <a:cubicBezTo>
                    <a:pt x="2307233" y="381744"/>
                    <a:pt x="2296319" y="381744"/>
                    <a:pt x="2285405" y="381744"/>
                  </a:cubicBezTo>
                  <a:cubicBezTo>
                    <a:pt x="2267545" y="416471"/>
                    <a:pt x="2250678" y="449213"/>
                    <a:pt x="2234803" y="479971"/>
                  </a:cubicBezTo>
                  <a:cubicBezTo>
                    <a:pt x="2214959" y="515689"/>
                    <a:pt x="2196604" y="544959"/>
                    <a:pt x="2179737" y="567779"/>
                  </a:cubicBezTo>
                  <a:cubicBezTo>
                    <a:pt x="2163366" y="590104"/>
                    <a:pt x="2149227" y="604738"/>
                    <a:pt x="2137320" y="611684"/>
                  </a:cubicBezTo>
                  <a:cubicBezTo>
                    <a:pt x="2126407" y="617637"/>
                    <a:pt x="2114996" y="627062"/>
                    <a:pt x="2103090" y="639961"/>
                  </a:cubicBezTo>
                  <a:cubicBezTo>
                    <a:pt x="2092176" y="651867"/>
                    <a:pt x="2082502" y="660053"/>
                    <a:pt x="2074069" y="664518"/>
                  </a:cubicBezTo>
                  <a:cubicBezTo>
                    <a:pt x="2066131" y="667494"/>
                    <a:pt x="2058194" y="672951"/>
                    <a:pt x="2050256" y="680889"/>
                  </a:cubicBezTo>
                  <a:cubicBezTo>
                    <a:pt x="2043807" y="688330"/>
                    <a:pt x="2038598" y="690811"/>
                    <a:pt x="2034629" y="688330"/>
                  </a:cubicBezTo>
                  <a:cubicBezTo>
                    <a:pt x="2031653" y="686346"/>
                    <a:pt x="2037110" y="673943"/>
                    <a:pt x="2051000" y="651123"/>
                  </a:cubicBezTo>
                  <a:cubicBezTo>
                    <a:pt x="2073325" y="610939"/>
                    <a:pt x="2094408" y="577453"/>
                    <a:pt x="2114252" y="550664"/>
                  </a:cubicBezTo>
                  <a:cubicBezTo>
                    <a:pt x="2132608" y="523875"/>
                    <a:pt x="2158157" y="479475"/>
                    <a:pt x="2190899" y="417463"/>
                  </a:cubicBezTo>
                  <a:cubicBezTo>
                    <a:pt x="2192883" y="411510"/>
                    <a:pt x="2195612" y="406053"/>
                    <a:pt x="2199084" y="401092"/>
                  </a:cubicBezTo>
                  <a:cubicBezTo>
                    <a:pt x="2188666" y="404564"/>
                    <a:pt x="2179985" y="408285"/>
                    <a:pt x="2173039" y="412254"/>
                  </a:cubicBezTo>
                  <a:cubicBezTo>
                    <a:pt x="2162621" y="418207"/>
                    <a:pt x="2151707" y="418703"/>
                    <a:pt x="2140297" y="413742"/>
                  </a:cubicBezTo>
                  <a:cubicBezTo>
                    <a:pt x="2129383" y="409277"/>
                    <a:pt x="2120950" y="403820"/>
                    <a:pt x="2114996" y="397371"/>
                  </a:cubicBezTo>
                  <a:cubicBezTo>
                    <a:pt x="2110035" y="391418"/>
                    <a:pt x="2105074" y="385961"/>
                    <a:pt x="2100114" y="381000"/>
                  </a:cubicBezTo>
                  <a:close/>
                  <a:moveTo>
                    <a:pt x="2318147" y="366117"/>
                  </a:moveTo>
                  <a:cubicBezTo>
                    <a:pt x="2307729" y="368102"/>
                    <a:pt x="2298055" y="370830"/>
                    <a:pt x="2289125" y="374303"/>
                  </a:cubicBezTo>
                  <a:cubicBezTo>
                    <a:pt x="2288629" y="374799"/>
                    <a:pt x="2288133" y="375543"/>
                    <a:pt x="2287637" y="376535"/>
                  </a:cubicBezTo>
                  <a:cubicBezTo>
                    <a:pt x="2297063" y="376535"/>
                    <a:pt x="2307233" y="376535"/>
                    <a:pt x="2318147" y="376535"/>
                  </a:cubicBezTo>
                  <a:cubicBezTo>
                    <a:pt x="2318147" y="372070"/>
                    <a:pt x="2318147" y="368598"/>
                    <a:pt x="2318147" y="366117"/>
                  </a:cubicBezTo>
                  <a:close/>
                  <a:moveTo>
                    <a:pt x="4253061" y="363141"/>
                  </a:moveTo>
                  <a:cubicBezTo>
                    <a:pt x="4239667" y="365125"/>
                    <a:pt x="4226024" y="368350"/>
                    <a:pt x="4212133" y="372814"/>
                  </a:cubicBezTo>
                  <a:cubicBezTo>
                    <a:pt x="4206180" y="373311"/>
                    <a:pt x="4200475" y="374551"/>
                    <a:pt x="4195018" y="376535"/>
                  </a:cubicBezTo>
                  <a:cubicBezTo>
                    <a:pt x="4216350" y="376535"/>
                    <a:pt x="4238427" y="376535"/>
                    <a:pt x="4261247" y="376535"/>
                  </a:cubicBezTo>
                  <a:cubicBezTo>
                    <a:pt x="4261247" y="375047"/>
                    <a:pt x="4261743" y="374055"/>
                    <a:pt x="4262735" y="373559"/>
                  </a:cubicBezTo>
                  <a:cubicBezTo>
                    <a:pt x="4258270" y="373063"/>
                    <a:pt x="4255046" y="369590"/>
                    <a:pt x="4253061" y="363141"/>
                  </a:cubicBezTo>
                  <a:close/>
                  <a:moveTo>
                    <a:pt x="4410819" y="344537"/>
                  </a:moveTo>
                  <a:cubicBezTo>
                    <a:pt x="4394448" y="344537"/>
                    <a:pt x="4368899" y="346521"/>
                    <a:pt x="4334173" y="350490"/>
                  </a:cubicBezTo>
                  <a:cubicBezTo>
                    <a:pt x="4320282" y="350986"/>
                    <a:pt x="4305399" y="352723"/>
                    <a:pt x="4289524" y="355699"/>
                  </a:cubicBezTo>
                  <a:cubicBezTo>
                    <a:pt x="4286548" y="361652"/>
                    <a:pt x="4283323" y="366365"/>
                    <a:pt x="4279850" y="369838"/>
                  </a:cubicBezTo>
                  <a:cubicBezTo>
                    <a:pt x="4275385" y="371822"/>
                    <a:pt x="4271169" y="373063"/>
                    <a:pt x="4267200" y="373559"/>
                  </a:cubicBezTo>
                  <a:cubicBezTo>
                    <a:pt x="4267200" y="373559"/>
                    <a:pt x="4267200" y="374551"/>
                    <a:pt x="4267200" y="376535"/>
                  </a:cubicBezTo>
                  <a:cubicBezTo>
                    <a:pt x="4269184" y="376535"/>
                    <a:pt x="4272409" y="376535"/>
                    <a:pt x="4276874" y="376535"/>
                  </a:cubicBezTo>
                  <a:cubicBezTo>
                    <a:pt x="4281835" y="375047"/>
                    <a:pt x="4285803" y="373311"/>
                    <a:pt x="4288780" y="371326"/>
                  </a:cubicBezTo>
                  <a:cubicBezTo>
                    <a:pt x="4293245" y="368350"/>
                    <a:pt x="4297710" y="368350"/>
                    <a:pt x="4302174" y="371326"/>
                  </a:cubicBezTo>
                  <a:cubicBezTo>
                    <a:pt x="4305151" y="372814"/>
                    <a:pt x="4309120" y="374551"/>
                    <a:pt x="4314081" y="376535"/>
                  </a:cubicBezTo>
                  <a:cubicBezTo>
                    <a:pt x="4347319" y="376535"/>
                    <a:pt x="4380805" y="376535"/>
                    <a:pt x="4414540" y="376535"/>
                  </a:cubicBezTo>
                  <a:cubicBezTo>
                    <a:pt x="4419005" y="371574"/>
                    <a:pt x="4423469" y="366365"/>
                    <a:pt x="4427934" y="360908"/>
                  </a:cubicBezTo>
                  <a:cubicBezTo>
                    <a:pt x="4433887" y="353467"/>
                    <a:pt x="4436616" y="349002"/>
                    <a:pt x="4436120" y="347514"/>
                  </a:cubicBezTo>
                  <a:cubicBezTo>
                    <a:pt x="4436120" y="345529"/>
                    <a:pt x="4427686" y="344537"/>
                    <a:pt x="4410819" y="344537"/>
                  </a:cubicBezTo>
                  <a:close/>
                  <a:moveTo>
                    <a:pt x="1346597" y="332631"/>
                  </a:moveTo>
                  <a:cubicBezTo>
                    <a:pt x="1339156" y="333127"/>
                    <a:pt x="1332210" y="334367"/>
                    <a:pt x="1325761" y="336352"/>
                  </a:cubicBezTo>
                  <a:cubicBezTo>
                    <a:pt x="1290042" y="342305"/>
                    <a:pt x="1242913" y="355699"/>
                    <a:pt x="1184375" y="376535"/>
                  </a:cubicBezTo>
                  <a:cubicBezTo>
                    <a:pt x="1228030" y="376535"/>
                    <a:pt x="1272431" y="376535"/>
                    <a:pt x="1317575" y="376535"/>
                  </a:cubicBezTo>
                  <a:cubicBezTo>
                    <a:pt x="1319064" y="376535"/>
                    <a:pt x="1320800" y="376535"/>
                    <a:pt x="1322784" y="376535"/>
                  </a:cubicBezTo>
                  <a:cubicBezTo>
                    <a:pt x="1330226" y="375047"/>
                    <a:pt x="1338164" y="374303"/>
                    <a:pt x="1346597" y="374303"/>
                  </a:cubicBezTo>
                  <a:cubicBezTo>
                    <a:pt x="1346597" y="360412"/>
                    <a:pt x="1346597" y="346521"/>
                    <a:pt x="1346597" y="332631"/>
                  </a:cubicBezTo>
                  <a:close/>
                  <a:moveTo>
                    <a:pt x="375047" y="330398"/>
                  </a:moveTo>
                  <a:cubicBezTo>
                    <a:pt x="352723" y="349746"/>
                    <a:pt x="336352" y="365125"/>
                    <a:pt x="325934" y="376535"/>
                  </a:cubicBezTo>
                  <a:cubicBezTo>
                    <a:pt x="341313" y="376535"/>
                    <a:pt x="357684" y="376535"/>
                    <a:pt x="375047" y="376535"/>
                  </a:cubicBezTo>
                  <a:cubicBezTo>
                    <a:pt x="375047" y="361156"/>
                    <a:pt x="375047" y="345777"/>
                    <a:pt x="375047" y="330398"/>
                  </a:cubicBezTo>
                  <a:close/>
                  <a:moveTo>
                    <a:pt x="5232796" y="299889"/>
                  </a:moveTo>
                  <a:cubicBezTo>
                    <a:pt x="5214441" y="305842"/>
                    <a:pt x="5197078" y="312043"/>
                    <a:pt x="5180707" y="318492"/>
                  </a:cubicBezTo>
                  <a:cubicBezTo>
                    <a:pt x="5178722" y="339328"/>
                    <a:pt x="5176738" y="358676"/>
                    <a:pt x="5174753" y="376535"/>
                  </a:cubicBezTo>
                  <a:cubicBezTo>
                    <a:pt x="5176738" y="376535"/>
                    <a:pt x="5179714" y="376535"/>
                    <a:pt x="5183683" y="376535"/>
                  </a:cubicBezTo>
                  <a:cubicBezTo>
                    <a:pt x="5201543" y="370582"/>
                    <a:pt x="5217914" y="365869"/>
                    <a:pt x="5232796" y="362396"/>
                  </a:cubicBezTo>
                  <a:cubicBezTo>
                    <a:pt x="5232796" y="341561"/>
                    <a:pt x="5232796" y="320725"/>
                    <a:pt x="5232796" y="299889"/>
                  </a:cubicBezTo>
                  <a:close/>
                  <a:moveTo>
                    <a:pt x="6204346" y="294680"/>
                  </a:moveTo>
                  <a:cubicBezTo>
                    <a:pt x="6172596" y="301129"/>
                    <a:pt x="6144319" y="308322"/>
                    <a:pt x="6119514" y="316260"/>
                  </a:cubicBezTo>
                  <a:cubicBezTo>
                    <a:pt x="6119514" y="322709"/>
                    <a:pt x="6120754" y="332631"/>
                    <a:pt x="6123235" y="346025"/>
                  </a:cubicBezTo>
                  <a:cubicBezTo>
                    <a:pt x="6123235" y="348010"/>
                    <a:pt x="6123483" y="350490"/>
                    <a:pt x="6123979" y="353467"/>
                  </a:cubicBezTo>
                  <a:cubicBezTo>
                    <a:pt x="6144815" y="347018"/>
                    <a:pt x="6171604" y="339080"/>
                    <a:pt x="6204346" y="329654"/>
                  </a:cubicBezTo>
                  <a:cubicBezTo>
                    <a:pt x="6204346" y="317748"/>
                    <a:pt x="6204346" y="306090"/>
                    <a:pt x="6204346" y="294680"/>
                  </a:cubicBezTo>
                  <a:close/>
                  <a:moveTo>
                    <a:pt x="3417689" y="278309"/>
                  </a:moveTo>
                  <a:cubicBezTo>
                    <a:pt x="3405783" y="281285"/>
                    <a:pt x="3393132" y="284758"/>
                    <a:pt x="3379738" y="288727"/>
                  </a:cubicBezTo>
                  <a:cubicBezTo>
                    <a:pt x="3373785" y="290215"/>
                    <a:pt x="3368576" y="290711"/>
                    <a:pt x="3364111" y="290215"/>
                  </a:cubicBezTo>
                  <a:cubicBezTo>
                    <a:pt x="3360638" y="299641"/>
                    <a:pt x="3357165" y="309066"/>
                    <a:pt x="3353693" y="318492"/>
                  </a:cubicBezTo>
                  <a:cubicBezTo>
                    <a:pt x="3347740" y="332383"/>
                    <a:pt x="3342531" y="338088"/>
                    <a:pt x="3338066" y="335607"/>
                  </a:cubicBezTo>
                  <a:cubicBezTo>
                    <a:pt x="3334593" y="333623"/>
                    <a:pt x="3330872" y="333871"/>
                    <a:pt x="3326904" y="336352"/>
                  </a:cubicBezTo>
                  <a:cubicBezTo>
                    <a:pt x="3323927" y="339328"/>
                    <a:pt x="3320454" y="339576"/>
                    <a:pt x="3316486" y="337096"/>
                  </a:cubicBezTo>
                  <a:cubicBezTo>
                    <a:pt x="3314997" y="335607"/>
                    <a:pt x="3313261" y="335111"/>
                    <a:pt x="3311277" y="335607"/>
                  </a:cubicBezTo>
                  <a:cubicBezTo>
                    <a:pt x="3312765" y="337096"/>
                    <a:pt x="3314253" y="338584"/>
                    <a:pt x="3315742" y="340072"/>
                  </a:cubicBezTo>
                  <a:cubicBezTo>
                    <a:pt x="3323679" y="347514"/>
                    <a:pt x="3333849" y="359668"/>
                    <a:pt x="3346251" y="376535"/>
                  </a:cubicBezTo>
                  <a:cubicBezTo>
                    <a:pt x="3366095" y="376535"/>
                    <a:pt x="3386683" y="376535"/>
                    <a:pt x="3408015" y="376535"/>
                  </a:cubicBezTo>
                  <a:cubicBezTo>
                    <a:pt x="3408015" y="370582"/>
                    <a:pt x="3409007" y="365373"/>
                    <a:pt x="3410992" y="360908"/>
                  </a:cubicBezTo>
                  <a:cubicBezTo>
                    <a:pt x="3415456" y="326678"/>
                    <a:pt x="3417689" y="304105"/>
                    <a:pt x="3417689" y="293191"/>
                  </a:cubicBezTo>
                  <a:cubicBezTo>
                    <a:pt x="3417689" y="288230"/>
                    <a:pt x="3417689" y="283270"/>
                    <a:pt x="3417689" y="278309"/>
                  </a:cubicBezTo>
                  <a:close/>
                  <a:moveTo>
                    <a:pt x="6286202" y="276820"/>
                  </a:moveTo>
                  <a:cubicBezTo>
                    <a:pt x="6265366" y="281285"/>
                    <a:pt x="6241802" y="286742"/>
                    <a:pt x="6215508" y="293191"/>
                  </a:cubicBezTo>
                  <a:cubicBezTo>
                    <a:pt x="6214020" y="293191"/>
                    <a:pt x="6212284" y="293439"/>
                    <a:pt x="6210300" y="293936"/>
                  </a:cubicBezTo>
                  <a:cubicBezTo>
                    <a:pt x="6210300" y="304354"/>
                    <a:pt x="6210300" y="315764"/>
                    <a:pt x="6210300" y="328166"/>
                  </a:cubicBezTo>
                  <a:cubicBezTo>
                    <a:pt x="6226670" y="323701"/>
                    <a:pt x="6245770" y="318740"/>
                    <a:pt x="6267598" y="313283"/>
                  </a:cubicBezTo>
                  <a:cubicBezTo>
                    <a:pt x="6274047" y="302369"/>
                    <a:pt x="6280248" y="290215"/>
                    <a:pt x="6286202" y="276820"/>
                  </a:cubicBezTo>
                  <a:close/>
                  <a:moveTo>
                    <a:pt x="4168973" y="236637"/>
                  </a:moveTo>
                  <a:cubicBezTo>
                    <a:pt x="4157067" y="241102"/>
                    <a:pt x="4144169" y="246063"/>
                    <a:pt x="4130278" y="251520"/>
                  </a:cubicBezTo>
                  <a:cubicBezTo>
                    <a:pt x="4121348" y="261937"/>
                    <a:pt x="4113411" y="270867"/>
                    <a:pt x="4106465" y="278309"/>
                  </a:cubicBezTo>
                  <a:cubicBezTo>
                    <a:pt x="4098528" y="287238"/>
                    <a:pt x="4094807" y="292447"/>
                    <a:pt x="4095303" y="293936"/>
                  </a:cubicBezTo>
                  <a:cubicBezTo>
                    <a:pt x="4095799" y="295424"/>
                    <a:pt x="4106465" y="291455"/>
                    <a:pt x="4127301" y="282029"/>
                  </a:cubicBezTo>
                  <a:cubicBezTo>
                    <a:pt x="4143673" y="274588"/>
                    <a:pt x="4162524" y="265658"/>
                    <a:pt x="4183856" y="255240"/>
                  </a:cubicBezTo>
                  <a:cubicBezTo>
                    <a:pt x="4180880" y="250279"/>
                    <a:pt x="4177407" y="245814"/>
                    <a:pt x="4173438" y="241846"/>
                  </a:cubicBezTo>
                  <a:cubicBezTo>
                    <a:pt x="4171950" y="240357"/>
                    <a:pt x="4170462" y="238621"/>
                    <a:pt x="4168973" y="236637"/>
                  </a:cubicBezTo>
                  <a:close/>
                  <a:moveTo>
                    <a:pt x="6204346" y="209848"/>
                  </a:moveTo>
                  <a:cubicBezTo>
                    <a:pt x="6192440" y="212824"/>
                    <a:pt x="6178302" y="217041"/>
                    <a:pt x="6161930" y="222498"/>
                  </a:cubicBezTo>
                  <a:cubicBezTo>
                    <a:pt x="6134645" y="229939"/>
                    <a:pt x="6111577" y="237629"/>
                    <a:pt x="6092725" y="245566"/>
                  </a:cubicBezTo>
                  <a:cubicBezTo>
                    <a:pt x="6092228" y="245566"/>
                    <a:pt x="6091484" y="245814"/>
                    <a:pt x="6090492" y="246311"/>
                  </a:cubicBezTo>
                  <a:cubicBezTo>
                    <a:pt x="6090492" y="246311"/>
                    <a:pt x="6090492" y="246559"/>
                    <a:pt x="6090492" y="247055"/>
                  </a:cubicBezTo>
                  <a:cubicBezTo>
                    <a:pt x="6091981" y="253008"/>
                    <a:pt x="6093965" y="258217"/>
                    <a:pt x="6096446" y="262682"/>
                  </a:cubicBezTo>
                  <a:cubicBezTo>
                    <a:pt x="6124723" y="256232"/>
                    <a:pt x="6158458" y="248791"/>
                    <a:pt x="6197649" y="240357"/>
                  </a:cubicBezTo>
                  <a:cubicBezTo>
                    <a:pt x="6199137" y="240357"/>
                    <a:pt x="6201370" y="239861"/>
                    <a:pt x="6204346" y="238869"/>
                  </a:cubicBezTo>
                  <a:cubicBezTo>
                    <a:pt x="6204346" y="229443"/>
                    <a:pt x="6204346" y="219769"/>
                    <a:pt x="6204346" y="209848"/>
                  </a:cubicBezTo>
                  <a:close/>
                  <a:moveTo>
                    <a:pt x="4440771" y="193663"/>
                  </a:moveTo>
                  <a:cubicBezTo>
                    <a:pt x="4444863" y="193291"/>
                    <a:pt x="4449763" y="193973"/>
                    <a:pt x="4455467" y="195709"/>
                  </a:cubicBezTo>
                  <a:cubicBezTo>
                    <a:pt x="4465885" y="199182"/>
                    <a:pt x="4474567" y="207367"/>
                    <a:pt x="4481512" y="220266"/>
                  </a:cubicBezTo>
                  <a:cubicBezTo>
                    <a:pt x="4487962" y="232172"/>
                    <a:pt x="4489202" y="240109"/>
                    <a:pt x="4485233" y="244078"/>
                  </a:cubicBezTo>
                  <a:cubicBezTo>
                    <a:pt x="4481761" y="248543"/>
                    <a:pt x="4476055" y="251768"/>
                    <a:pt x="4468118" y="253752"/>
                  </a:cubicBezTo>
                  <a:cubicBezTo>
                    <a:pt x="4451747" y="259705"/>
                    <a:pt x="4432647" y="263426"/>
                    <a:pt x="4410819" y="264914"/>
                  </a:cubicBezTo>
                  <a:cubicBezTo>
                    <a:pt x="4389983" y="266402"/>
                    <a:pt x="4364434" y="271611"/>
                    <a:pt x="4334173" y="280541"/>
                  </a:cubicBezTo>
                  <a:cubicBezTo>
                    <a:pt x="4316313" y="285006"/>
                    <a:pt x="4306143" y="285254"/>
                    <a:pt x="4303663" y="281285"/>
                  </a:cubicBezTo>
                  <a:cubicBezTo>
                    <a:pt x="4301679" y="276820"/>
                    <a:pt x="4307383" y="270123"/>
                    <a:pt x="4320778" y="261193"/>
                  </a:cubicBezTo>
                  <a:cubicBezTo>
                    <a:pt x="4337149" y="252264"/>
                    <a:pt x="4356993" y="241598"/>
                    <a:pt x="4380309" y="229195"/>
                  </a:cubicBezTo>
                  <a:cubicBezTo>
                    <a:pt x="4402633" y="218281"/>
                    <a:pt x="4419501" y="207863"/>
                    <a:pt x="4430911" y="197941"/>
                  </a:cubicBezTo>
                  <a:cubicBezTo>
                    <a:pt x="4433391" y="195461"/>
                    <a:pt x="4436678" y="194035"/>
                    <a:pt x="4440771" y="193663"/>
                  </a:cubicBezTo>
                  <a:close/>
                  <a:moveTo>
                    <a:pt x="6300340" y="192174"/>
                  </a:moveTo>
                  <a:cubicBezTo>
                    <a:pt x="6297364" y="192050"/>
                    <a:pt x="6293395" y="192236"/>
                    <a:pt x="6288434" y="192732"/>
                  </a:cubicBezTo>
                  <a:cubicBezTo>
                    <a:pt x="6279504" y="194221"/>
                    <a:pt x="6269582" y="196453"/>
                    <a:pt x="6258668" y="199430"/>
                  </a:cubicBezTo>
                  <a:cubicBezTo>
                    <a:pt x="6249243" y="201414"/>
                    <a:pt x="6237584" y="203895"/>
                    <a:pt x="6223694" y="206871"/>
                  </a:cubicBezTo>
                  <a:cubicBezTo>
                    <a:pt x="6220222" y="206871"/>
                    <a:pt x="6215756" y="207367"/>
                    <a:pt x="6210300" y="208359"/>
                  </a:cubicBezTo>
                  <a:cubicBezTo>
                    <a:pt x="6210300" y="217289"/>
                    <a:pt x="6210300" y="226963"/>
                    <a:pt x="6210300" y="237381"/>
                  </a:cubicBezTo>
                  <a:cubicBezTo>
                    <a:pt x="6248994" y="229443"/>
                    <a:pt x="6280248" y="222746"/>
                    <a:pt x="6304061" y="217289"/>
                  </a:cubicBezTo>
                  <a:cubicBezTo>
                    <a:pt x="6307038" y="203895"/>
                    <a:pt x="6307782" y="195957"/>
                    <a:pt x="6306294" y="193477"/>
                  </a:cubicBezTo>
                  <a:cubicBezTo>
                    <a:pt x="6305302" y="192732"/>
                    <a:pt x="6303317" y="192298"/>
                    <a:pt x="6300340" y="192174"/>
                  </a:cubicBezTo>
                  <a:close/>
                  <a:moveTo>
                    <a:pt x="5232796" y="157014"/>
                  </a:moveTo>
                  <a:cubicBezTo>
                    <a:pt x="5223371" y="159990"/>
                    <a:pt x="5213201" y="162967"/>
                    <a:pt x="5202287" y="165943"/>
                  </a:cubicBezTo>
                  <a:cubicBezTo>
                    <a:pt x="5202287" y="167928"/>
                    <a:pt x="5202038" y="170904"/>
                    <a:pt x="5201543" y="174873"/>
                  </a:cubicBezTo>
                  <a:cubicBezTo>
                    <a:pt x="5199558" y="189756"/>
                    <a:pt x="5197326" y="203895"/>
                    <a:pt x="5194845" y="217289"/>
                  </a:cubicBezTo>
                  <a:cubicBezTo>
                    <a:pt x="5212705" y="211336"/>
                    <a:pt x="5225355" y="206623"/>
                    <a:pt x="5232796" y="203150"/>
                  </a:cubicBezTo>
                  <a:cubicBezTo>
                    <a:pt x="5232796" y="188268"/>
                    <a:pt x="5232796" y="172889"/>
                    <a:pt x="5232796" y="157014"/>
                  </a:cubicBezTo>
                  <a:close/>
                  <a:moveTo>
                    <a:pt x="375047" y="145107"/>
                  </a:moveTo>
                  <a:cubicBezTo>
                    <a:pt x="359668" y="159990"/>
                    <a:pt x="345529" y="172641"/>
                    <a:pt x="332631" y="183059"/>
                  </a:cubicBezTo>
                  <a:cubicBezTo>
                    <a:pt x="313283" y="199430"/>
                    <a:pt x="298896" y="210344"/>
                    <a:pt x="289471" y="215801"/>
                  </a:cubicBezTo>
                  <a:cubicBezTo>
                    <a:pt x="280541" y="220762"/>
                    <a:pt x="276324" y="224978"/>
                    <a:pt x="276820" y="228451"/>
                  </a:cubicBezTo>
                  <a:cubicBezTo>
                    <a:pt x="276820" y="231428"/>
                    <a:pt x="282029" y="234404"/>
                    <a:pt x="292447" y="237381"/>
                  </a:cubicBezTo>
                  <a:cubicBezTo>
                    <a:pt x="302865" y="239365"/>
                    <a:pt x="320476" y="243582"/>
                    <a:pt x="345281" y="250031"/>
                  </a:cubicBezTo>
                  <a:cubicBezTo>
                    <a:pt x="347266" y="250527"/>
                    <a:pt x="349498" y="251768"/>
                    <a:pt x="351979" y="253752"/>
                  </a:cubicBezTo>
                  <a:cubicBezTo>
                    <a:pt x="358428" y="246311"/>
                    <a:pt x="366117" y="238373"/>
                    <a:pt x="375047" y="229939"/>
                  </a:cubicBezTo>
                  <a:cubicBezTo>
                    <a:pt x="375047" y="201662"/>
                    <a:pt x="375047" y="173385"/>
                    <a:pt x="375047" y="145107"/>
                  </a:cubicBezTo>
                  <a:close/>
                  <a:moveTo>
                    <a:pt x="4202460" y="133945"/>
                  </a:moveTo>
                  <a:cubicBezTo>
                    <a:pt x="4203948" y="133449"/>
                    <a:pt x="4205684" y="133697"/>
                    <a:pt x="4207669" y="134689"/>
                  </a:cubicBezTo>
                  <a:cubicBezTo>
                    <a:pt x="4208165" y="135186"/>
                    <a:pt x="4209405" y="135930"/>
                    <a:pt x="4211389" y="136922"/>
                  </a:cubicBezTo>
                  <a:cubicBezTo>
                    <a:pt x="4211886" y="137418"/>
                    <a:pt x="4212878" y="138410"/>
                    <a:pt x="4214366" y="139898"/>
                  </a:cubicBezTo>
                  <a:cubicBezTo>
                    <a:pt x="4214366" y="140395"/>
                    <a:pt x="4215358" y="141387"/>
                    <a:pt x="4217342" y="142875"/>
                  </a:cubicBezTo>
                  <a:cubicBezTo>
                    <a:pt x="4218831" y="143371"/>
                    <a:pt x="4219327" y="144859"/>
                    <a:pt x="4218831" y="147340"/>
                  </a:cubicBezTo>
                  <a:cubicBezTo>
                    <a:pt x="4218831" y="148828"/>
                    <a:pt x="4218831" y="150564"/>
                    <a:pt x="4218831" y="152549"/>
                  </a:cubicBezTo>
                  <a:cubicBezTo>
                    <a:pt x="4218831" y="153045"/>
                    <a:pt x="4218583" y="154285"/>
                    <a:pt x="4218087" y="156270"/>
                  </a:cubicBezTo>
                  <a:cubicBezTo>
                    <a:pt x="4218087" y="157758"/>
                    <a:pt x="4217839" y="159742"/>
                    <a:pt x="4217342" y="162223"/>
                  </a:cubicBezTo>
                  <a:cubicBezTo>
                    <a:pt x="4217342" y="163711"/>
                    <a:pt x="4216102" y="164951"/>
                    <a:pt x="4213622" y="165943"/>
                  </a:cubicBezTo>
                  <a:cubicBezTo>
                    <a:pt x="4208661" y="167432"/>
                    <a:pt x="4201220" y="169664"/>
                    <a:pt x="4191298" y="172641"/>
                  </a:cubicBezTo>
                  <a:cubicBezTo>
                    <a:pt x="4181872" y="175617"/>
                    <a:pt x="4169469" y="179090"/>
                    <a:pt x="4154090" y="183059"/>
                  </a:cubicBezTo>
                  <a:cubicBezTo>
                    <a:pt x="4149130" y="184547"/>
                    <a:pt x="4145409" y="184299"/>
                    <a:pt x="4142928" y="182314"/>
                  </a:cubicBezTo>
                  <a:cubicBezTo>
                    <a:pt x="4140944" y="180826"/>
                    <a:pt x="4138960" y="179338"/>
                    <a:pt x="4136975" y="177850"/>
                  </a:cubicBezTo>
                  <a:cubicBezTo>
                    <a:pt x="4135487" y="177353"/>
                    <a:pt x="4133999" y="176113"/>
                    <a:pt x="4132510" y="174129"/>
                  </a:cubicBezTo>
                  <a:cubicBezTo>
                    <a:pt x="4132015" y="172641"/>
                    <a:pt x="4131022" y="170656"/>
                    <a:pt x="4129534" y="168176"/>
                  </a:cubicBezTo>
                  <a:cubicBezTo>
                    <a:pt x="4129038" y="165199"/>
                    <a:pt x="4128294" y="162471"/>
                    <a:pt x="4127301" y="159990"/>
                  </a:cubicBezTo>
                  <a:cubicBezTo>
                    <a:pt x="4127301" y="157014"/>
                    <a:pt x="4130278" y="154781"/>
                    <a:pt x="4136231" y="153293"/>
                  </a:cubicBezTo>
                  <a:cubicBezTo>
                    <a:pt x="4142184" y="151805"/>
                    <a:pt x="4149626" y="149572"/>
                    <a:pt x="4158555" y="146596"/>
                  </a:cubicBezTo>
                  <a:cubicBezTo>
                    <a:pt x="4166493" y="143619"/>
                    <a:pt x="4181128" y="139402"/>
                    <a:pt x="4202460" y="133945"/>
                  </a:cubicBezTo>
                  <a:close/>
                  <a:moveTo>
                    <a:pt x="4445049" y="105482"/>
                  </a:moveTo>
                  <a:cubicBezTo>
                    <a:pt x="4449018" y="105110"/>
                    <a:pt x="4453731" y="105668"/>
                    <a:pt x="4459188" y="107156"/>
                  </a:cubicBezTo>
                  <a:cubicBezTo>
                    <a:pt x="4469606" y="110629"/>
                    <a:pt x="4478040" y="118318"/>
                    <a:pt x="4484489" y="130225"/>
                  </a:cubicBezTo>
                  <a:cubicBezTo>
                    <a:pt x="4490938" y="142131"/>
                    <a:pt x="4492179" y="150068"/>
                    <a:pt x="4488210" y="154037"/>
                  </a:cubicBezTo>
                  <a:cubicBezTo>
                    <a:pt x="4484737" y="157510"/>
                    <a:pt x="4479280" y="160486"/>
                    <a:pt x="4471839" y="162967"/>
                  </a:cubicBezTo>
                  <a:cubicBezTo>
                    <a:pt x="4457948" y="167432"/>
                    <a:pt x="4441081" y="170904"/>
                    <a:pt x="4421237" y="173385"/>
                  </a:cubicBezTo>
                  <a:cubicBezTo>
                    <a:pt x="4402882" y="174873"/>
                    <a:pt x="4380309" y="179586"/>
                    <a:pt x="4353520" y="187523"/>
                  </a:cubicBezTo>
                  <a:cubicBezTo>
                    <a:pt x="4332684" y="193477"/>
                    <a:pt x="4320778" y="193973"/>
                    <a:pt x="4317801" y="189012"/>
                  </a:cubicBezTo>
                  <a:cubicBezTo>
                    <a:pt x="4315817" y="184051"/>
                    <a:pt x="4322515" y="176361"/>
                    <a:pt x="4337893" y="165943"/>
                  </a:cubicBezTo>
                  <a:cubicBezTo>
                    <a:pt x="4351784" y="158006"/>
                    <a:pt x="4369395" y="148580"/>
                    <a:pt x="4390727" y="137666"/>
                  </a:cubicBezTo>
                  <a:cubicBezTo>
                    <a:pt x="4410571" y="127248"/>
                    <a:pt x="4425454" y="117822"/>
                    <a:pt x="4435376" y="109389"/>
                  </a:cubicBezTo>
                  <a:cubicBezTo>
                    <a:pt x="4437856" y="107156"/>
                    <a:pt x="4441081" y="105854"/>
                    <a:pt x="4445049" y="105482"/>
                  </a:cubicBezTo>
                  <a:close/>
                  <a:moveTo>
                    <a:pt x="4197251" y="85576"/>
                  </a:moveTo>
                  <a:cubicBezTo>
                    <a:pt x="4198739" y="85080"/>
                    <a:pt x="4200227" y="85328"/>
                    <a:pt x="4201715" y="86320"/>
                  </a:cubicBezTo>
                  <a:cubicBezTo>
                    <a:pt x="4203204" y="87809"/>
                    <a:pt x="4204444" y="88801"/>
                    <a:pt x="4205436" y="89297"/>
                  </a:cubicBezTo>
                  <a:cubicBezTo>
                    <a:pt x="4205932" y="89297"/>
                    <a:pt x="4206924" y="90041"/>
                    <a:pt x="4208413" y="91529"/>
                  </a:cubicBezTo>
                  <a:cubicBezTo>
                    <a:pt x="4208413" y="92025"/>
                    <a:pt x="4209405" y="93266"/>
                    <a:pt x="4211389" y="95250"/>
                  </a:cubicBezTo>
                  <a:cubicBezTo>
                    <a:pt x="4212878" y="95746"/>
                    <a:pt x="4213374" y="97234"/>
                    <a:pt x="4212878" y="99715"/>
                  </a:cubicBezTo>
                  <a:cubicBezTo>
                    <a:pt x="4212878" y="101203"/>
                    <a:pt x="4212878" y="102691"/>
                    <a:pt x="4212878" y="104180"/>
                  </a:cubicBezTo>
                  <a:cubicBezTo>
                    <a:pt x="4212878" y="105668"/>
                    <a:pt x="4212630" y="107156"/>
                    <a:pt x="4212133" y="108645"/>
                  </a:cubicBezTo>
                  <a:cubicBezTo>
                    <a:pt x="4211638" y="110133"/>
                    <a:pt x="4211141" y="111869"/>
                    <a:pt x="4210645" y="113854"/>
                  </a:cubicBezTo>
                  <a:cubicBezTo>
                    <a:pt x="4210645" y="115342"/>
                    <a:pt x="4209405" y="116582"/>
                    <a:pt x="4206924" y="117574"/>
                  </a:cubicBezTo>
                  <a:cubicBezTo>
                    <a:pt x="4202460" y="119062"/>
                    <a:pt x="4196011" y="120799"/>
                    <a:pt x="4187577" y="122783"/>
                  </a:cubicBezTo>
                  <a:cubicBezTo>
                    <a:pt x="4180135" y="124768"/>
                    <a:pt x="4169966" y="127248"/>
                    <a:pt x="4157067" y="130225"/>
                  </a:cubicBezTo>
                  <a:cubicBezTo>
                    <a:pt x="4151114" y="131713"/>
                    <a:pt x="4147145" y="131465"/>
                    <a:pt x="4145161" y="129480"/>
                  </a:cubicBezTo>
                  <a:cubicBezTo>
                    <a:pt x="4143673" y="127992"/>
                    <a:pt x="4141688" y="126256"/>
                    <a:pt x="4139208" y="124271"/>
                  </a:cubicBezTo>
                  <a:cubicBezTo>
                    <a:pt x="4137719" y="123775"/>
                    <a:pt x="4136479" y="122535"/>
                    <a:pt x="4135487" y="120551"/>
                  </a:cubicBezTo>
                  <a:cubicBezTo>
                    <a:pt x="4134991" y="119062"/>
                    <a:pt x="4133999" y="116830"/>
                    <a:pt x="4132510" y="113854"/>
                  </a:cubicBezTo>
                  <a:cubicBezTo>
                    <a:pt x="4132510" y="111869"/>
                    <a:pt x="4132015" y="109141"/>
                    <a:pt x="4131022" y="105668"/>
                  </a:cubicBezTo>
                  <a:cubicBezTo>
                    <a:pt x="4131022" y="103684"/>
                    <a:pt x="4133999" y="101699"/>
                    <a:pt x="4139952" y="99715"/>
                  </a:cubicBezTo>
                  <a:cubicBezTo>
                    <a:pt x="4144913" y="99219"/>
                    <a:pt x="4151362" y="97482"/>
                    <a:pt x="4159299" y="94506"/>
                  </a:cubicBezTo>
                  <a:cubicBezTo>
                    <a:pt x="4166741" y="93018"/>
                    <a:pt x="4179391" y="90041"/>
                    <a:pt x="4197251" y="85576"/>
                  </a:cubicBezTo>
                  <a:close/>
                  <a:moveTo>
                    <a:pt x="4447282" y="22510"/>
                  </a:moveTo>
                  <a:cubicBezTo>
                    <a:pt x="4451251" y="22386"/>
                    <a:pt x="4455715" y="23316"/>
                    <a:pt x="4460676" y="25301"/>
                  </a:cubicBezTo>
                  <a:cubicBezTo>
                    <a:pt x="4470102" y="29766"/>
                    <a:pt x="4478040" y="38199"/>
                    <a:pt x="4484489" y="50602"/>
                  </a:cubicBezTo>
                  <a:cubicBezTo>
                    <a:pt x="4489450" y="62508"/>
                    <a:pt x="4489946" y="70197"/>
                    <a:pt x="4485977" y="73670"/>
                  </a:cubicBezTo>
                  <a:cubicBezTo>
                    <a:pt x="4481512" y="76646"/>
                    <a:pt x="4475807" y="79375"/>
                    <a:pt x="4468862" y="81855"/>
                  </a:cubicBezTo>
                  <a:cubicBezTo>
                    <a:pt x="4455467" y="84832"/>
                    <a:pt x="4439593" y="86568"/>
                    <a:pt x="4421237" y="87064"/>
                  </a:cubicBezTo>
                  <a:cubicBezTo>
                    <a:pt x="4403378" y="87064"/>
                    <a:pt x="4381798" y="89793"/>
                    <a:pt x="4356497" y="95250"/>
                  </a:cubicBezTo>
                  <a:cubicBezTo>
                    <a:pt x="4335661" y="98723"/>
                    <a:pt x="4324003" y="98227"/>
                    <a:pt x="4321522" y="93762"/>
                  </a:cubicBezTo>
                  <a:cubicBezTo>
                    <a:pt x="4319538" y="88801"/>
                    <a:pt x="4326731" y="81607"/>
                    <a:pt x="4343102" y="72182"/>
                  </a:cubicBezTo>
                  <a:cubicBezTo>
                    <a:pt x="4356497" y="65732"/>
                    <a:pt x="4373116" y="58043"/>
                    <a:pt x="4392960" y="49113"/>
                  </a:cubicBezTo>
                  <a:cubicBezTo>
                    <a:pt x="4412307" y="41176"/>
                    <a:pt x="4426942" y="33486"/>
                    <a:pt x="4436864" y="26045"/>
                  </a:cubicBezTo>
                  <a:cubicBezTo>
                    <a:pt x="4439840" y="23812"/>
                    <a:pt x="4443313" y="22634"/>
                    <a:pt x="4447282" y="22510"/>
                  </a:cubicBezTo>
                  <a:close/>
                  <a:moveTo>
                    <a:pt x="7183338" y="8186"/>
                  </a:moveTo>
                  <a:lnTo>
                    <a:pt x="7183338" y="375047"/>
                  </a:lnTo>
                  <a:lnTo>
                    <a:pt x="7550199" y="375047"/>
                  </a:lnTo>
                  <a:lnTo>
                    <a:pt x="7550199" y="8186"/>
                  </a:lnTo>
                  <a:close/>
                  <a:moveTo>
                    <a:pt x="6808290" y="8186"/>
                  </a:moveTo>
                  <a:lnTo>
                    <a:pt x="6808290" y="375047"/>
                  </a:lnTo>
                  <a:lnTo>
                    <a:pt x="7175152" y="375047"/>
                  </a:lnTo>
                  <a:lnTo>
                    <a:pt x="7175152" y="8186"/>
                  </a:lnTo>
                  <a:close/>
                  <a:moveTo>
                    <a:pt x="6210300" y="6697"/>
                  </a:moveTo>
                  <a:cubicBezTo>
                    <a:pt x="6210300" y="12650"/>
                    <a:pt x="6210548" y="19348"/>
                    <a:pt x="6211044" y="26789"/>
                  </a:cubicBezTo>
                  <a:cubicBezTo>
                    <a:pt x="6213028" y="28773"/>
                    <a:pt x="6216996" y="33734"/>
                    <a:pt x="6222950" y="41672"/>
                  </a:cubicBezTo>
                  <a:cubicBezTo>
                    <a:pt x="6224934" y="44648"/>
                    <a:pt x="6227663" y="48369"/>
                    <a:pt x="6231136" y="52834"/>
                  </a:cubicBezTo>
                  <a:cubicBezTo>
                    <a:pt x="6253460" y="51346"/>
                    <a:pt x="6273800" y="50354"/>
                    <a:pt x="6292155" y="49857"/>
                  </a:cubicBezTo>
                  <a:cubicBezTo>
                    <a:pt x="6326386" y="49361"/>
                    <a:pt x="6349206" y="47129"/>
                    <a:pt x="6360616" y="43160"/>
                  </a:cubicBezTo>
                  <a:cubicBezTo>
                    <a:pt x="6364088" y="42664"/>
                    <a:pt x="6367313" y="41424"/>
                    <a:pt x="6370290" y="39439"/>
                  </a:cubicBezTo>
                  <a:cubicBezTo>
                    <a:pt x="6373266" y="37951"/>
                    <a:pt x="6377482" y="39439"/>
                    <a:pt x="6382940" y="43904"/>
                  </a:cubicBezTo>
                  <a:cubicBezTo>
                    <a:pt x="6387900" y="47377"/>
                    <a:pt x="6395838" y="50602"/>
                    <a:pt x="6406752" y="53578"/>
                  </a:cubicBezTo>
                  <a:cubicBezTo>
                    <a:pt x="6417170" y="55066"/>
                    <a:pt x="6424860" y="59283"/>
                    <a:pt x="6429821" y="66229"/>
                  </a:cubicBezTo>
                  <a:cubicBezTo>
                    <a:pt x="6434286" y="72182"/>
                    <a:pt x="6435774" y="81111"/>
                    <a:pt x="6434286" y="93018"/>
                  </a:cubicBezTo>
                  <a:cubicBezTo>
                    <a:pt x="6432798" y="103932"/>
                    <a:pt x="6429572" y="111125"/>
                    <a:pt x="6424612" y="114598"/>
                  </a:cubicBezTo>
                  <a:cubicBezTo>
                    <a:pt x="6420147" y="116582"/>
                    <a:pt x="6414690" y="118566"/>
                    <a:pt x="6408240" y="120551"/>
                  </a:cubicBezTo>
                  <a:cubicBezTo>
                    <a:pt x="6402288" y="122039"/>
                    <a:pt x="6393854" y="120055"/>
                    <a:pt x="6382940" y="114598"/>
                  </a:cubicBezTo>
                  <a:cubicBezTo>
                    <a:pt x="6374010" y="111125"/>
                    <a:pt x="6346973" y="110381"/>
                    <a:pt x="6301828" y="112365"/>
                  </a:cubicBezTo>
                  <a:cubicBezTo>
                    <a:pt x="6279008" y="112861"/>
                    <a:pt x="6256436" y="114598"/>
                    <a:pt x="6234112" y="117574"/>
                  </a:cubicBezTo>
                  <a:cubicBezTo>
                    <a:pt x="6232624" y="120551"/>
                    <a:pt x="6231384" y="123279"/>
                    <a:pt x="6230391" y="125760"/>
                  </a:cubicBezTo>
                  <a:cubicBezTo>
                    <a:pt x="6228903" y="129232"/>
                    <a:pt x="6225430" y="132457"/>
                    <a:pt x="6219973" y="135434"/>
                  </a:cubicBezTo>
                  <a:cubicBezTo>
                    <a:pt x="6216996" y="136922"/>
                    <a:pt x="6213772" y="137914"/>
                    <a:pt x="6210300" y="138410"/>
                  </a:cubicBezTo>
                  <a:cubicBezTo>
                    <a:pt x="6210300" y="141387"/>
                    <a:pt x="6210300" y="144611"/>
                    <a:pt x="6210300" y="148084"/>
                  </a:cubicBezTo>
                  <a:cubicBezTo>
                    <a:pt x="6216252" y="147588"/>
                    <a:pt x="6222702" y="146596"/>
                    <a:pt x="6229647" y="145107"/>
                  </a:cubicBezTo>
                  <a:cubicBezTo>
                    <a:pt x="6246514" y="143123"/>
                    <a:pt x="6263629" y="141883"/>
                    <a:pt x="6280992" y="141387"/>
                  </a:cubicBezTo>
                  <a:cubicBezTo>
                    <a:pt x="6297860" y="141387"/>
                    <a:pt x="6310014" y="143867"/>
                    <a:pt x="6317456" y="148828"/>
                  </a:cubicBezTo>
                  <a:cubicBezTo>
                    <a:pt x="6323904" y="153293"/>
                    <a:pt x="6330106" y="154037"/>
                    <a:pt x="6336059" y="151061"/>
                  </a:cubicBezTo>
                  <a:cubicBezTo>
                    <a:pt x="6346973" y="143619"/>
                    <a:pt x="6359376" y="143123"/>
                    <a:pt x="6373266" y="149572"/>
                  </a:cubicBezTo>
                  <a:cubicBezTo>
                    <a:pt x="6385668" y="156022"/>
                    <a:pt x="6393606" y="164951"/>
                    <a:pt x="6397078" y="176361"/>
                  </a:cubicBezTo>
                  <a:cubicBezTo>
                    <a:pt x="6397574" y="181322"/>
                    <a:pt x="6397574" y="187771"/>
                    <a:pt x="6397078" y="195709"/>
                  </a:cubicBezTo>
                  <a:cubicBezTo>
                    <a:pt x="6401544" y="195709"/>
                    <a:pt x="6406008" y="196701"/>
                    <a:pt x="6410473" y="198686"/>
                  </a:cubicBezTo>
                  <a:cubicBezTo>
                    <a:pt x="6416426" y="201662"/>
                    <a:pt x="6422131" y="205631"/>
                    <a:pt x="6427588" y="210592"/>
                  </a:cubicBezTo>
                  <a:cubicBezTo>
                    <a:pt x="6432053" y="215553"/>
                    <a:pt x="6435774" y="220762"/>
                    <a:pt x="6438750" y="226219"/>
                  </a:cubicBezTo>
                  <a:cubicBezTo>
                    <a:pt x="6440239" y="230684"/>
                    <a:pt x="6439494" y="236141"/>
                    <a:pt x="6436518" y="242590"/>
                  </a:cubicBezTo>
                  <a:cubicBezTo>
                    <a:pt x="6433542" y="248543"/>
                    <a:pt x="6425108" y="252264"/>
                    <a:pt x="6411218" y="253752"/>
                  </a:cubicBezTo>
                  <a:cubicBezTo>
                    <a:pt x="6401792" y="253752"/>
                    <a:pt x="6389886" y="255488"/>
                    <a:pt x="6375498" y="258961"/>
                  </a:cubicBezTo>
                  <a:cubicBezTo>
                    <a:pt x="6374010" y="263426"/>
                    <a:pt x="6372522" y="267643"/>
                    <a:pt x="6371034" y="271611"/>
                  </a:cubicBezTo>
                  <a:cubicBezTo>
                    <a:pt x="6365080" y="286494"/>
                    <a:pt x="6355655" y="305098"/>
                    <a:pt x="6342756" y="327422"/>
                  </a:cubicBezTo>
                  <a:cubicBezTo>
                    <a:pt x="6339284" y="332383"/>
                    <a:pt x="6335563" y="336848"/>
                    <a:pt x="6331594" y="340816"/>
                  </a:cubicBezTo>
                  <a:cubicBezTo>
                    <a:pt x="6330106" y="342801"/>
                    <a:pt x="6329362" y="345777"/>
                    <a:pt x="6329362" y="349746"/>
                  </a:cubicBezTo>
                  <a:cubicBezTo>
                    <a:pt x="6329362" y="352723"/>
                    <a:pt x="6327626" y="354707"/>
                    <a:pt x="6324153" y="355699"/>
                  </a:cubicBezTo>
                  <a:cubicBezTo>
                    <a:pt x="6308774" y="360660"/>
                    <a:pt x="6288682" y="367606"/>
                    <a:pt x="6263878" y="376535"/>
                  </a:cubicBezTo>
                  <a:cubicBezTo>
                    <a:pt x="6289178" y="376535"/>
                    <a:pt x="6315223" y="376535"/>
                    <a:pt x="6342012" y="376535"/>
                  </a:cubicBezTo>
                  <a:cubicBezTo>
                    <a:pt x="6343500" y="375047"/>
                    <a:pt x="6346973" y="373807"/>
                    <a:pt x="6352430" y="372814"/>
                  </a:cubicBezTo>
                  <a:cubicBezTo>
                    <a:pt x="6359872" y="371326"/>
                    <a:pt x="6366817" y="371822"/>
                    <a:pt x="6373266" y="374303"/>
                  </a:cubicBezTo>
                  <a:cubicBezTo>
                    <a:pt x="6374754" y="374303"/>
                    <a:pt x="6376242" y="375047"/>
                    <a:pt x="6377731" y="376535"/>
                  </a:cubicBezTo>
                  <a:cubicBezTo>
                    <a:pt x="6444704" y="376535"/>
                    <a:pt x="6511924" y="376535"/>
                    <a:pt x="6579393" y="376535"/>
                  </a:cubicBezTo>
                  <a:cubicBezTo>
                    <a:pt x="6579393" y="253008"/>
                    <a:pt x="6579393" y="129728"/>
                    <a:pt x="6579393" y="6697"/>
                  </a:cubicBezTo>
                  <a:cubicBezTo>
                    <a:pt x="6455866" y="6697"/>
                    <a:pt x="6332834" y="6697"/>
                    <a:pt x="6210300" y="6697"/>
                  </a:cubicBezTo>
                  <a:close/>
                  <a:moveTo>
                    <a:pt x="5835253" y="6697"/>
                  </a:moveTo>
                  <a:cubicBezTo>
                    <a:pt x="5835253" y="129232"/>
                    <a:pt x="5835253" y="252512"/>
                    <a:pt x="5835253" y="376535"/>
                  </a:cubicBezTo>
                  <a:cubicBezTo>
                    <a:pt x="5906690" y="376535"/>
                    <a:pt x="5979368" y="376535"/>
                    <a:pt x="6053286" y="376535"/>
                  </a:cubicBezTo>
                  <a:cubicBezTo>
                    <a:pt x="6060727" y="373559"/>
                    <a:pt x="6069409" y="370830"/>
                    <a:pt x="6079330" y="368350"/>
                  </a:cubicBezTo>
                  <a:cubicBezTo>
                    <a:pt x="6076354" y="365373"/>
                    <a:pt x="6072881" y="361652"/>
                    <a:pt x="6068913" y="357188"/>
                  </a:cubicBezTo>
                  <a:cubicBezTo>
                    <a:pt x="6065936" y="353715"/>
                    <a:pt x="6063207" y="350490"/>
                    <a:pt x="6060727" y="347514"/>
                  </a:cubicBezTo>
                  <a:cubicBezTo>
                    <a:pt x="6059239" y="346025"/>
                    <a:pt x="6057751" y="343545"/>
                    <a:pt x="6056262" y="340072"/>
                  </a:cubicBezTo>
                  <a:cubicBezTo>
                    <a:pt x="6055766" y="338584"/>
                    <a:pt x="6054774" y="337096"/>
                    <a:pt x="6053286" y="335607"/>
                  </a:cubicBezTo>
                  <a:cubicBezTo>
                    <a:pt x="6039891" y="340072"/>
                    <a:pt x="6028729" y="344289"/>
                    <a:pt x="6019800" y="348258"/>
                  </a:cubicBezTo>
                  <a:cubicBezTo>
                    <a:pt x="6012358" y="351730"/>
                    <a:pt x="6004669" y="351979"/>
                    <a:pt x="5996731" y="349002"/>
                  </a:cubicBezTo>
                  <a:cubicBezTo>
                    <a:pt x="5989290" y="346025"/>
                    <a:pt x="5983584" y="342057"/>
                    <a:pt x="5979616" y="337096"/>
                  </a:cubicBezTo>
                  <a:cubicBezTo>
                    <a:pt x="5976639" y="332631"/>
                    <a:pt x="5973415" y="328662"/>
                    <a:pt x="5969942" y="325189"/>
                  </a:cubicBezTo>
                  <a:cubicBezTo>
                    <a:pt x="5966966" y="322213"/>
                    <a:pt x="5965229" y="316508"/>
                    <a:pt x="5964733" y="308074"/>
                  </a:cubicBezTo>
                  <a:cubicBezTo>
                    <a:pt x="5964733" y="300633"/>
                    <a:pt x="5968950" y="295672"/>
                    <a:pt x="5977384" y="293191"/>
                  </a:cubicBezTo>
                  <a:cubicBezTo>
                    <a:pt x="5989786" y="289719"/>
                    <a:pt x="6006653" y="285006"/>
                    <a:pt x="6027985" y="279053"/>
                  </a:cubicBezTo>
                  <a:cubicBezTo>
                    <a:pt x="6027985" y="277068"/>
                    <a:pt x="6027489" y="275084"/>
                    <a:pt x="6026497" y="273100"/>
                  </a:cubicBezTo>
                  <a:cubicBezTo>
                    <a:pt x="6021536" y="256232"/>
                    <a:pt x="6018311" y="241598"/>
                    <a:pt x="6016823" y="229195"/>
                  </a:cubicBezTo>
                  <a:cubicBezTo>
                    <a:pt x="6016327" y="212824"/>
                    <a:pt x="6018559" y="201166"/>
                    <a:pt x="6023520" y="194221"/>
                  </a:cubicBezTo>
                  <a:cubicBezTo>
                    <a:pt x="6027985" y="188268"/>
                    <a:pt x="6036171" y="186531"/>
                    <a:pt x="6048077" y="189012"/>
                  </a:cubicBezTo>
                  <a:cubicBezTo>
                    <a:pt x="6048077" y="189012"/>
                    <a:pt x="6048821" y="189012"/>
                    <a:pt x="6050309" y="189012"/>
                  </a:cubicBezTo>
                  <a:cubicBezTo>
                    <a:pt x="6053286" y="187523"/>
                    <a:pt x="6057751" y="186035"/>
                    <a:pt x="6063704" y="184547"/>
                  </a:cubicBezTo>
                  <a:cubicBezTo>
                    <a:pt x="6081563" y="178594"/>
                    <a:pt x="6099422" y="173385"/>
                    <a:pt x="6117282" y="168920"/>
                  </a:cubicBezTo>
                  <a:cubicBezTo>
                    <a:pt x="6135141" y="165943"/>
                    <a:pt x="6153993" y="161727"/>
                    <a:pt x="6173836" y="156270"/>
                  </a:cubicBezTo>
                  <a:cubicBezTo>
                    <a:pt x="6184254" y="153293"/>
                    <a:pt x="6194672" y="150813"/>
                    <a:pt x="6205090" y="148828"/>
                  </a:cubicBezTo>
                  <a:cubicBezTo>
                    <a:pt x="6205090" y="145852"/>
                    <a:pt x="6205090" y="142875"/>
                    <a:pt x="6205090" y="139898"/>
                  </a:cubicBezTo>
                  <a:cubicBezTo>
                    <a:pt x="6200626" y="139898"/>
                    <a:pt x="6194672" y="134441"/>
                    <a:pt x="6187231" y="123527"/>
                  </a:cubicBezTo>
                  <a:cubicBezTo>
                    <a:pt x="6181278" y="124023"/>
                    <a:pt x="6175820" y="125016"/>
                    <a:pt x="6170860" y="126504"/>
                  </a:cubicBezTo>
                  <a:cubicBezTo>
                    <a:pt x="6127700" y="132953"/>
                    <a:pt x="6089748" y="141139"/>
                    <a:pt x="6057007" y="151061"/>
                  </a:cubicBezTo>
                  <a:cubicBezTo>
                    <a:pt x="6037659" y="156022"/>
                    <a:pt x="6024760" y="157262"/>
                    <a:pt x="6018311" y="154781"/>
                  </a:cubicBezTo>
                  <a:cubicBezTo>
                    <a:pt x="6012358" y="151805"/>
                    <a:pt x="6005413" y="143123"/>
                    <a:pt x="5997475" y="128736"/>
                  </a:cubicBezTo>
                  <a:cubicBezTo>
                    <a:pt x="5989537" y="115342"/>
                    <a:pt x="5986561" y="105172"/>
                    <a:pt x="5988546" y="98227"/>
                  </a:cubicBezTo>
                  <a:cubicBezTo>
                    <a:pt x="5990530" y="92273"/>
                    <a:pt x="5997971" y="87561"/>
                    <a:pt x="6010870" y="84088"/>
                  </a:cubicBezTo>
                  <a:cubicBezTo>
                    <a:pt x="6019800" y="82103"/>
                    <a:pt x="6032698" y="79127"/>
                    <a:pt x="6049565" y="75158"/>
                  </a:cubicBezTo>
                  <a:cubicBezTo>
                    <a:pt x="6064944" y="72182"/>
                    <a:pt x="6098182" y="67717"/>
                    <a:pt x="6149280" y="61764"/>
                  </a:cubicBezTo>
                  <a:cubicBezTo>
                    <a:pt x="6147296" y="57299"/>
                    <a:pt x="6146552" y="51594"/>
                    <a:pt x="6147048" y="44648"/>
                  </a:cubicBezTo>
                  <a:cubicBezTo>
                    <a:pt x="6147544" y="33734"/>
                    <a:pt x="6152504" y="26045"/>
                    <a:pt x="6161930" y="21580"/>
                  </a:cubicBezTo>
                  <a:cubicBezTo>
                    <a:pt x="6170860" y="18107"/>
                    <a:pt x="6179790" y="16867"/>
                    <a:pt x="6188720" y="17859"/>
                  </a:cubicBezTo>
                  <a:cubicBezTo>
                    <a:pt x="6193680" y="17859"/>
                    <a:pt x="6198889" y="19348"/>
                    <a:pt x="6204346" y="22324"/>
                  </a:cubicBezTo>
                  <a:cubicBezTo>
                    <a:pt x="6204346" y="17363"/>
                    <a:pt x="6204346" y="12154"/>
                    <a:pt x="6204346" y="6697"/>
                  </a:cubicBezTo>
                  <a:cubicBezTo>
                    <a:pt x="6080819" y="6697"/>
                    <a:pt x="5957788" y="6697"/>
                    <a:pt x="5835253" y="6697"/>
                  </a:cubicBezTo>
                  <a:close/>
                  <a:moveTo>
                    <a:pt x="5238750" y="6697"/>
                  </a:moveTo>
                  <a:cubicBezTo>
                    <a:pt x="5238750" y="22076"/>
                    <a:pt x="5238750" y="38447"/>
                    <a:pt x="5238750" y="55811"/>
                  </a:cubicBezTo>
                  <a:cubicBezTo>
                    <a:pt x="5246687" y="52834"/>
                    <a:pt x="5253384" y="50105"/>
                    <a:pt x="5258841" y="47625"/>
                  </a:cubicBezTo>
                  <a:cubicBezTo>
                    <a:pt x="5265290" y="44152"/>
                    <a:pt x="5271988" y="44152"/>
                    <a:pt x="5278933" y="47625"/>
                  </a:cubicBezTo>
                  <a:cubicBezTo>
                    <a:pt x="5284886" y="52090"/>
                    <a:pt x="5292079" y="55811"/>
                    <a:pt x="5300513" y="58787"/>
                  </a:cubicBezTo>
                  <a:cubicBezTo>
                    <a:pt x="5307955" y="61764"/>
                    <a:pt x="5314404" y="67469"/>
                    <a:pt x="5319861" y="75902"/>
                  </a:cubicBezTo>
                  <a:cubicBezTo>
                    <a:pt x="5324822" y="83840"/>
                    <a:pt x="5326806" y="93266"/>
                    <a:pt x="5325814" y="104180"/>
                  </a:cubicBezTo>
                  <a:cubicBezTo>
                    <a:pt x="5325318" y="114598"/>
                    <a:pt x="5320853" y="122535"/>
                    <a:pt x="5312420" y="127992"/>
                  </a:cubicBezTo>
                  <a:cubicBezTo>
                    <a:pt x="5294560" y="136922"/>
                    <a:pt x="5270003" y="146100"/>
                    <a:pt x="5238750" y="155525"/>
                  </a:cubicBezTo>
                  <a:cubicBezTo>
                    <a:pt x="5238750" y="169416"/>
                    <a:pt x="5238998" y="184051"/>
                    <a:pt x="5239494" y="199430"/>
                  </a:cubicBezTo>
                  <a:cubicBezTo>
                    <a:pt x="5242966" y="194469"/>
                    <a:pt x="5249663" y="192980"/>
                    <a:pt x="5259586" y="194965"/>
                  </a:cubicBezTo>
                  <a:cubicBezTo>
                    <a:pt x="5268515" y="197941"/>
                    <a:pt x="5277693" y="199926"/>
                    <a:pt x="5287119" y="200918"/>
                  </a:cubicBezTo>
                  <a:cubicBezTo>
                    <a:pt x="5296048" y="202406"/>
                    <a:pt x="5304234" y="209352"/>
                    <a:pt x="5311675" y="221754"/>
                  </a:cubicBezTo>
                  <a:cubicBezTo>
                    <a:pt x="5319117" y="233660"/>
                    <a:pt x="5320605" y="245318"/>
                    <a:pt x="5316140" y="256729"/>
                  </a:cubicBezTo>
                  <a:cubicBezTo>
                    <a:pt x="5311675" y="267643"/>
                    <a:pt x="5305970" y="275084"/>
                    <a:pt x="5299025" y="279053"/>
                  </a:cubicBezTo>
                  <a:cubicBezTo>
                    <a:pt x="5293072" y="282029"/>
                    <a:pt x="5285879" y="284758"/>
                    <a:pt x="5277445" y="287238"/>
                  </a:cubicBezTo>
                  <a:cubicBezTo>
                    <a:pt x="5264050" y="290215"/>
                    <a:pt x="5251152" y="293936"/>
                    <a:pt x="5238750" y="298400"/>
                  </a:cubicBezTo>
                  <a:cubicBezTo>
                    <a:pt x="5238750" y="318244"/>
                    <a:pt x="5238750" y="338832"/>
                    <a:pt x="5238750" y="360164"/>
                  </a:cubicBezTo>
                  <a:cubicBezTo>
                    <a:pt x="5248175" y="358676"/>
                    <a:pt x="5256857" y="356691"/>
                    <a:pt x="5264795" y="354211"/>
                  </a:cubicBezTo>
                  <a:cubicBezTo>
                    <a:pt x="5287119" y="348258"/>
                    <a:pt x="5306218" y="342305"/>
                    <a:pt x="5322093" y="336352"/>
                  </a:cubicBezTo>
                  <a:cubicBezTo>
                    <a:pt x="5338464" y="330398"/>
                    <a:pt x="5351611" y="329406"/>
                    <a:pt x="5361533" y="333375"/>
                  </a:cubicBezTo>
                  <a:cubicBezTo>
                    <a:pt x="5371951" y="336848"/>
                    <a:pt x="5381376" y="342801"/>
                    <a:pt x="5389810" y="351234"/>
                  </a:cubicBezTo>
                  <a:cubicBezTo>
                    <a:pt x="5397747" y="358676"/>
                    <a:pt x="5403949" y="366365"/>
                    <a:pt x="5408414" y="374303"/>
                  </a:cubicBezTo>
                  <a:cubicBezTo>
                    <a:pt x="5408414" y="374303"/>
                    <a:pt x="5408662" y="375047"/>
                    <a:pt x="5409158" y="376535"/>
                  </a:cubicBezTo>
                  <a:cubicBezTo>
                    <a:pt x="5474642" y="376535"/>
                    <a:pt x="5540871" y="376535"/>
                    <a:pt x="5607843" y="376535"/>
                  </a:cubicBezTo>
                  <a:cubicBezTo>
                    <a:pt x="5607843" y="253008"/>
                    <a:pt x="5607843" y="129728"/>
                    <a:pt x="5607843" y="6697"/>
                  </a:cubicBezTo>
                  <a:cubicBezTo>
                    <a:pt x="5484316" y="6697"/>
                    <a:pt x="5361285" y="6697"/>
                    <a:pt x="5238750" y="6697"/>
                  </a:cubicBezTo>
                  <a:close/>
                  <a:moveTo>
                    <a:pt x="4863703" y="6697"/>
                  </a:moveTo>
                  <a:cubicBezTo>
                    <a:pt x="4863703" y="129232"/>
                    <a:pt x="4863703" y="252512"/>
                    <a:pt x="4863703" y="376535"/>
                  </a:cubicBezTo>
                  <a:cubicBezTo>
                    <a:pt x="4940101" y="376535"/>
                    <a:pt x="5017244" y="376535"/>
                    <a:pt x="5095130" y="376535"/>
                  </a:cubicBezTo>
                  <a:cubicBezTo>
                    <a:pt x="5095626" y="365621"/>
                    <a:pt x="5096867" y="354707"/>
                    <a:pt x="5098851" y="343793"/>
                  </a:cubicBezTo>
                  <a:cubicBezTo>
                    <a:pt x="5080992" y="348754"/>
                    <a:pt x="5067597" y="349498"/>
                    <a:pt x="5058668" y="346025"/>
                  </a:cubicBezTo>
                  <a:cubicBezTo>
                    <a:pt x="5049242" y="341561"/>
                    <a:pt x="5042048" y="337096"/>
                    <a:pt x="5037087" y="332631"/>
                  </a:cubicBezTo>
                  <a:cubicBezTo>
                    <a:pt x="5032623" y="328166"/>
                    <a:pt x="5027910" y="323205"/>
                    <a:pt x="5022949" y="317748"/>
                  </a:cubicBezTo>
                  <a:cubicBezTo>
                    <a:pt x="5018484" y="312787"/>
                    <a:pt x="5014267" y="306338"/>
                    <a:pt x="5010298" y="298400"/>
                  </a:cubicBezTo>
                  <a:cubicBezTo>
                    <a:pt x="5005834" y="290959"/>
                    <a:pt x="5005338" y="284014"/>
                    <a:pt x="5008810" y="277564"/>
                  </a:cubicBezTo>
                  <a:cubicBezTo>
                    <a:pt x="5011787" y="271611"/>
                    <a:pt x="5020468" y="267394"/>
                    <a:pt x="5034855" y="264914"/>
                  </a:cubicBezTo>
                  <a:cubicBezTo>
                    <a:pt x="5050234" y="262930"/>
                    <a:pt x="5070326" y="257721"/>
                    <a:pt x="5095130" y="249287"/>
                  </a:cubicBezTo>
                  <a:cubicBezTo>
                    <a:pt x="5099595" y="247799"/>
                    <a:pt x="5105053" y="245814"/>
                    <a:pt x="5111502" y="243334"/>
                  </a:cubicBezTo>
                  <a:cubicBezTo>
                    <a:pt x="5114478" y="219521"/>
                    <a:pt x="5117455" y="198686"/>
                    <a:pt x="5120431" y="180826"/>
                  </a:cubicBezTo>
                  <a:cubicBezTo>
                    <a:pt x="5108525" y="183803"/>
                    <a:pt x="5098603" y="186035"/>
                    <a:pt x="5090666" y="187523"/>
                  </a:cubicBezTo>
                  <a:cubicBezTo>
                    <a:pt x="5079752" y="188020"/>
                    <a:pt x="5070822" y="186779"/>
                    <a:pt x="5063877" y="183803"/>
                  </a:cubicBezTo>
                  <a:cubicBezTo>
                    <a:pt x="5057428" y="180330"/>
                    <a:pt x="5050978" y="176857"/>
                    <a:pt x="5044529" y="173385"/>
                  </a:cubicBezTo>
                  <a:cubicBezTo>
                    <a:pt x="5038576" y="170408"/>
                    <a:pt x="5032871" y="165695"/>
                    <a:pt x="5027414" y="159246"/>
                  </a:cubicBezTo>
                  <a:cubicBezTo>
                    <a:pt x="5022949" y="154285"/>
                    <a:pt x="5020716" y="148084"/>
                    <a:pt x="5020716" y="140643"/>
                  </a:cubicBezTo>
                  <a:cubicBezTo>
                    <a:pt x="5020716" y="134193"/>
                    <a:pt x="5018484" y="127744"/>
                    <a:pt x="5014019" y="121295"/>
                  </a:cubicBezTo>
                  <a:cubicBezTo>
                    <a:pt x="5009554" y="115342"/>
                    <a:pt x="5009803" y="108893"/>
                    <a:pt x="5014763" y="101947"/>
                  </a:cubicBezTo>
                  <a:cubicBezTo>
                    <a:pt x="5019228" y="95994"/>
                    <a:pt x="5023941" y="92521"/>
                    <a:pt x="5028902" y="91529"/>
                  </a:cubicBezTo>
                  <a:cubicBezTo>
                    <a:pt x="5046761" y="91033"/>
                    <a:pt x="5061892" y="89049"/>
                    <a:pt x="5074295" y="85576"/>
                  </a:cubicBezTo>
                  <a:cubicBezTo>
                    <a:pt x="5086697" y="83592"/>
                    <a:pt x="5101579" y="81855"/>
                    <a:pt x="5118943" y="80367"/>
                  </a:cubicBezTo>
                  <a:cubicBezTo>
                    <a:pt x="5135810" y="79871"/>
                    <a:pt x="5160615" y="75902"/>
                    <a:pt x="5193357" y="68461"/>
                  </a:cubicBezTo>
                  <a:cubicBezTo>
                    <a:pt x="5208240" y="64988"/>
                    <a:pt x="5221386" y="61268"/>
                    <a:pt x="5232796" y="57299"/>
                  </a:cubicBezTo>
                  <a:cubicBezTo>
                    <a:pt x="5232796" y="40432"/>
                    <a:pt x="5232796" y="23564"/>
                    <a:pt x="5232796" y="6697"/>
                  </a:cubicBezTo>
                  <a:cubicBezTo>
                    <a:pt x="5109269" y="6697"/>
                    <a:pt x="4986238" y="6697"/>
                    <a:pt x="4863703" y="6697"/>
                  </a:cubicBezTo>
                  <a:close/>
                  <a:moveTo>
                    <a:pt x="4267200" y="6697"/>
                  </a:moveTo>
                  <a:cubicBezTo>
                    <a:pt x="4267200" y="92025"/>
                    <a:pt x="4267200" y="178594"/>
                    <a:pt x="4267200" y="266402"/>
                  </a:cubicBezTo>
                  <a:cubicBezTo>
                    <a:pt x="4269184" y="266898"/>
                    <a:pt x="4271913" y="268635"/>
                    <a:pt x="4275385" y="271611"/>
                  </a:cubicBezTo>
                  <a:cubicBezTo>
                    <a:pt x="4282827" y="276572"/>
                    <a:pt x="4290764" y="284758"/>
                    <a:pt x="4299198" y="296168"/>
                  </a:cubicBezTo>
                  <a:cubicBezTo>
                    <a:pt x="4302174" y="302121"/>
                    <a:pt x="4304655" y="308322"/>
                    <a:pt x="4306639" y="314771"/>
                  </a:cubicBezTo>
                  <a:cubicBezTo>
                    <a:pt x="4337893" y="311795"/>
                    <a:pt x="4375596" y="309563"/>
                    <a:pt x="4419749" y="308074"/>
                  </a:cubicBezTo>
                  <a:cubicBezTo>
                    <a:pt x="4434632" y="305098"/>
                    <a:pt x="4445546" y="300385"/>
                    <a:pt x="4452491" y="293936"/>
                  </a:cubicBezTo>
                  <a:cubicBezTo>
                    <a:pt x="4458940" y="287982"/>
                    <a:pt x="4467374" y="287238"/>
                    <a:pt x="4477792" y="291703"/>
                  </a:cubicBezTo>
                  <a:cubicBezTo>
                    <a:pt x="4486721" y="296168"/>
                    <a:pt x="4496891" y="306338"/>
                    <a:pt x="4508301" y="322213"/>
                  </a:cubicBezTo>
                  <a:cubicBezTo>
                    <a:pt x="4518719" y="337592"/>
                    <a:pt x="4523928" y="349498"/>
                    <a:pt x="4523928" y="357932"/>
                  </a:cubicBezTo>
                  <a:cubicBezTo>
                    <a:pt x="4523928" y="365373"/>
                    <a:pt x="4521696" y="371326"/>
                    <a:pt x="4517231" y="375791"/>
                  </a:cubicBezTo>
                  <a:cubicBezTo>
                    <a:pt x="4517231" y="375791"/>
                    <a:pt x="4516735" y="376039"/>
                    <a:pt x="4515743" y="376535"/>
                  </a:cubicBezTo>
                  <a:cubicBezTo>
                    <a:pt x="4555926" y="376535"/>
                    <a:pt x="4596110" y="376535"/>
                    <a:pt x="4636294" y="376535"/>
                  </a:cubicBezTo>
                  <a:cubicBezTo>
                    <a:pt x="4636294" y="253008"/>
                    <a:pt x="4636294" y="129728"/>
                    <a:pt x="4636294" y="6697"/>
                  </a:cubicBezTo>
                  <a:cubicBezTo>
                    <a:pt x="4512766" y="6697"/>
                    <a:pt x="4389735" y="6697"/>
                    <a:pt x="4267200" y="6697"/>
                  </a:cubicBezTo>
                  <a:close/>
                  <a:moveTo>
                    <a:pt x="3892153" y="6697"/>
                  </a:moveTo>
                  <a:cubicBezTo>
                    <a:pt x="3892153" y="129232"/>
                    <a:pt x="3892153" y="252512"/>
                    <a:pt x="3892153" y="376535"/>
                  </a:cubicBezTo>
                  <a:cubicBezTo>
                    <a:pt x="3950196" y="376535"/>
                    <a:pt x="4008735" y="376535"/>
                    <a:pt x="4067770" y="376535"/>
                  </a:cubicBezTo>
                  <a:cubicBezTo>
                    <a:pt x="4067770" y="371574"/>
                    <a:pt x="4069507" y="366861"/>
                    <a:pt x="4072979" y="362396"/>
                  </a:cubicBezTo>
                  <a:cubicBezTo>
                    <a:pt x="4076452" y="356443"/>
                    <a:pt x="4083893" y="354955"/>
                    <a:pt x="4095303" y="357932"/>
                  </a:cubicBezTo>
                  <a:cubicBezTo>
                    <a:pt x="4098776" y="356443"/>
                    <a:pt x="4103489" y="354955"/>
                    <a:pt x="4109442" y="353467"/>
                  </a:cubicBezTo>
                  <a:cubicBezTo>
                    <a:pt x="4133255" y="347018"/>
                    <a:pt x="4161532" y="340320"/>
                    <a:pt x="4194274" y="333375"/>
                  </a:cubicBezTo>
                  <a:cubicBezTo>
                    <a:pt x="4209157" y="330398"/>
                    <a:pt x="4225032" y="327422"/>
                    <a:pt x="4241899" y="324445"/>
                  </a:cubicBezTo>
                  <a:cubicBezTo>
                    <a:pt x="4239915" y="318492"/>
                    <a:pt x="4236194" y="314771"/>
                    <a:pt x="4230737" y="313283"/>
                  </a:cubicBezTo>
                  <a:cubicBezTo>
                    <a:pt x="4224288" y="310307"/>
                    <a:pt x="4219575" y="306338"/>
                    <a:pt x="4216598" y="301377"/>
                  </a:cubicBezTo>
                  <a:cubicBezTo>
                    <a:pt x="4216102" y="299889"/>
                    <a:pt x="4215606" y="299145"/>
                    <a:pt x="4215110" y="299145"/>
                  </a:cubicBezTo>
                  <a:cubicBezTo>
                    <a:pt x="4211638" y="299641"/>
                    <a:pt x="4208165" y="299641"/>
                    <a:pt x="4204692" y="299145"/>
                  </a:cubicBezTo>
                  <a:cubicBezTo>
                    <a:pt x="4203204" y="298648"/>
                    <a:pt x="4201468" y="297160"/>
                    <a:pt x="4199483" y="294680"/>
                  </a:cubicBezTo>
                  <a:cubicBezTo>
                    <a:pt x="4144417" y="318492"/>
                    <a:pt x="4101753" y="336104"/>
                    <a:pt x="4071491" y="347514"/>
                  </a:cubicBezTo>
                  <a:cubicBezTo>
                    <a:pt x="4058096" y="353467"/>
                    <a:pt x="4046934" y="358428"/>
                    <a:pt x="4038004" y="362396"/>
                  </a:cubicBezTo>
                  <a:cubicBezTo>
                    <a:pt x="4030067" y="365869"/>
                    <a:pt x="4023370" y="366365"/>
                    <a:pt x="4017913" y="363885"/>
                  </a:cubicBezTo>
                  <a:cubicBezTo>
                    <a:pt x="4013448" y="360908"/>
                    <a:pt x="4008735" y="357188"/>
                    <a:pt x="4003774" y="352723"/>
                  </a:cubicBezTo>
                  <a:cubicBezTo>
                    <a:pt x="3998813" y="349746"/>
                    <a:pt x="3995837" y="345281"/>
                    <a:pt x="3994844" y="339328"/>
                  </a:cubicBezTo>
                  <a:cubicBezTo>
                    <a:pt x="3994348" y="334367"/>
                    <a:pt x="3995837" y="329158"/>
                    <a:pt x="3999309" y="323701"/>
                  </a:cubicBezTo>
                  <a:cubicBezTo>
                    <a:pt x="4002782" y="319236"/>
                    <a:pt x="4007247" y="316260"/>
                    <a:pt x="4012704" y="314771"/>
                  </a:cubicBezTo>
                  <a:cubicBezTo>
                    <a:pt x="4017665" y="313283"/>
                    <a:pt x="4023122" y="309314"/>
                    <a:pt x="4029075" y="302865"/>
                  </a:cubicBezTo>
                  <a:cubicBezTo>
                    <a:pt x="4032051" y="299393"/>
                    <a:pt x="4036516" y="293936"/>
                    <a:pt x="4042469" y="286494"/>
                  </a:cubicBezTo>
                  <a:cubicBezTo>
                    <a:pt x="4033540" y="289967"/>
                    <a:pt x="4026594" y="293687"/>
                    <a:pt x="4021633" y="297656"/>
                  </a:cubicBezTo>
                  <a:cubicBezTo>
                    <a:pt x="4014192" y="302121"/>
                    <a:pt x="4006503" y="302617"/>
                    <a:pt x="3998565" y="299145"/>
                  </a:cubicBezTo>
                  <a:cubicBezTo>
                    <a:pt x="3991124" y="296168"/>
                    <a:pt x="3985170" y="292695"/>
                    <a:pt x="3980706" y="288727"/>
                  </a:cubicBezTo>
                  <a:cubicBezTo>
                    <a:pt x="3977233" y="285254"/>
                    <a:pt x="3973760" y="281781"/>
                    <a:pt x="3970288" y="278309"/>
                  </a:cubicBezTo>
                  <a:cubicBezTo>
                    <a:pt x="3967311" y="275332"/>
                    <a:pt x="3965079" y="269627"/>
                    <a:pt x="3963590" y="261193"/>
                  </a:cubicBezTo>
                  <a:cubicBezTo>
                    <a:pt x="3963590" y="253752"/>
                    <a:pt x="3967559" y="248295"/>
                    <a:pt x="3975497" y="244822"/>
                  </a:cubicBezTo>
                  <a:cubicBezTo>
                    <a:pt x="3985915" y="241846"/>
                    <a:pt x="4001790" y="237381"/>
                    <a:pt x="4023122" y="231428"/>
                  </a:cubicBezTo>
                  <a:cubicBezTo>
                    <a:pt x="4033540" y="228451"/>
                    <a:pt x="4046438" y="224978"/>
                    <a:pt x="4061817" y="221010"/>
                  </a:cubicBezTo>
                  <a:cubicBezTo>
                    <a:pt x="4061321" y="215057"/>
                    <a:pt x="4060825" y="208359"/>
                    <a:pt x="4060329" y="200918"/>
                  </a:cubicBezTo>
                  <a:cubicBezTo>
                    <a:pt x="4060329" y="177105"/>
                    <a:pt x="4060081" y="157014"/>
                    <a:pt x="4059585" y="140643"/>
                  </a:cubicBezTo>
                  <a:cubicBezTo>
                    <a:pt x="4059585" y="124271"/>
                    <a:pt x="4059833" y="111621"/>
                    <a:pt x="4060329" y="102691"/>
                  </a:cubicBezTo>
                  <a:cubicBezTo>
                    <a:pt x="4060329" y="93762"/>
                    <a:pt x="4060329" y="85824"/>
                    <a:pt x="4060329" y="78879"/>
                  </a:cubicBezTo>
                  <a:cubicBezTo>
                    <a:pt x="4060329" y="71437"/>
                    <a:pt x="4060825" y="65732"/>
                    <a:pt x="4061817" y="61764"/>
                  </a:cubicBezTo>
                  <a:cubicBezTo>
                    <a:pt x="4061817" y="54322"/>
                    <a:pt x="4062809" y="47873"/>
                    <a:pt x="4064793" y="42416"/>
                  </a:cubicBezTo>
                  <a:cubicBezTo>
                    <a:pt x="4065290" y="36463"/>
                    <a:pt x="4067274" y="31750"/>
                    <a:pt x="4070747" y="28277"/>
                  </a:cubicBezTo>
                  <a:cubicBezTo>
                    <a:pt x="4073723" y="25301"/>
                    <a:pt x="4077444" y="23316"/>
                    <a:pt x="4081909" y="22324"/>
                  </a:cubicBezTo>
                  <a:cubicBezTo>
                    <a:pt x="4086374" y="22324"/>
                    <a:pt x="4091335" y="24309"/>
                    <a:pt x="4096792" y="28277"/>
                  </a:cubicBezTo>
                  <a:cubicBezTo>
                    <a:pt x="4100264" y="31254"/>
                    <a:pt x="4104481" y="34727"/>
                    <a:pt x="4109442" y="38695"/>
                  </a:cubicBezTo>
                  <a:cubicBezTo>
                    <a:pt x="4118868" y="38695"/>
                    <a:pt x="4134247" y="36215"/>
                    <a:pt x="4155579" y="31254"/>
                  </a:cubicBezTo>
                  <a:cubicBezTo>
                    <a:pt x="4180880" y="25301"/>
                    <a:pt x="4196259" y="20836"/>
                    <a:pt x="4201715" y="17859"/>
                  </a:cubicBezTo>
                  <a:cubicBezTo>
                    <a:pt x="4206180" y="14883"/>
                    <a:pt x="4210397" y="13395"/>
                    <a:pt x="4214366" y="13395"/>
                  </a:cubicBezTo>
                  <a:cubicBezTo>
                    <a:pt x="4218831" y="13395"/>
                    <a:pt x="4225528" y="18107"/>
                    <a:pt x="4234458" y="27533"/>
                  </a:cubicBezTo>
                  <a:cubicBezTo>
                    <a:pt x="4243387" y="36463"/>
                    <a:pt x="4245372" y="44152"/>
                    <a:pt x="4240411" y="50602"/>
                  </a:cubicBezTo>
                  <a:cubicBezTo>
                    <a:pt x="4235946" y="57051"/>
                    <a:pt x="4230241" y="60772"/>
                    <a:pt x="4223296" y="61764"/>
                  </a:cubicBezTo>
                  <a:cubicBezTo>
                    <a:pt x="4216847" y="62260"/>
                    <a:pt x="4210149" y="64244"/>
                    <a:pt x="4203204" y="67717"/>
                  </a:cubicBezTo>
                  <a:cubicBezTo>
                    <a:pt x="4196755" y="70693"/>
                    <a:pt x="4169222" y="76646"/>
                    <a:pt x="4120604" y="85576"/>
                  </a:cubicBezTo>
                  <a:cubicBezTo>
                    <a:pt x="4117628" y="85576"/>
                    <a:pt x="4115395" y="85824"/>
                    <a:pt x="4113907" y="86320"/>
                  </a:cubicBezTo>
                  <a:cubicBezTo>
                    <a:pt x="4113411" y="89297"/>
                    <a:pt x="4112667" y="95250"/>
                    <a:pt x="4111674" y="104180"/>
                  </a:cubicBezTo>
                  <a:cubicBezTo>
                    <a:pt x="4111674" y="113109"/>
                    <a:pt x="4111427" y="121295"/>
                    <a:pt x="4110930" y="128736"/>
                  </a:cubicBezTo>
                  <a:cubicBezTo>
                    <a:pt x="4110930" y="136178"/>
                    <a:pt x="4110930" y="142379"/>
                    <a:pt x="4110930" y="147340"/>
                  </a:cubicBezTo>
                  <a:cubicBezTo>
                    <a:pt x="4110930" y="151805"/>
                    <a:pt x="4111179" y="160486"/>
                    <a:pt x="4111674" y="173385"/>
                  </a:cubicBezTo>
                  <a:cubicBezTo>
                    <a:pt x="4111674" y="185787"/>
                    <a:pt x="4112171" y="194469"/>
                    <a:pt x="4113163" y="199430"/>
                  </a:cubicBezTo>
                  <a:cubicBezTo>
                    <a:pt x="4113163" y="202406"/>
                    <a:pt x="4113411" y="205383"/>
                    <a:pt x="4113907" y="208359"/>
                  </a:cubicBezTo>
                  <a:cubicBezTo>
                    <a:pt x="4141192" y="202406"/>
                    <a:pt x="4161780" y="197941"/>
                    <a:pt x="4175671" y="194965"/>
                  </a:cubicBezTo>
                  <a:cubicBezTo>
                    <a:pt x="4190553" y="191988"/>
                    <a:pt x="4202956" y="188764"/>
                    <a:pt x="4212878" y="185291"/>
                  </a:cubicBezTo>
                  <a:cubicBezTo>
                    <a:pt x="4218831" y="183307"/>
                    <a:pt x="4224040" y="182811"/>
                    <a:pt x="4228505" y="183803"/>
                  </a:cubicBezTo>
                  <a:cubicBezTo>
                    <a:pt x="4231977" y="185291"/>
                    <a:pt x="4235698" y="187523"/>
                    <a:pt x="4239667" y="190500"/>
                  </a:cubicBezTo>
                  <a:cubicBezTo>
                    <a:pt x="4242643" y="193477"/>
                    <a:pt x="4245124" y="196453"/>
                    <a:pt x="4247108" y="199430"/>
                  </a:cubicBezTo>
                  <a:cubicBezTo>
                    <a:pt x="4248596" y="202406"/>
                    <a:pt x="4248596" y="205879"/>
                    <a:pt x="4247108" y="209848"/>
                  </a:cubicBezTo>
                  <a:cubicBezTo>
                    <a:pt x="4245620" y="213320"/>
                    <a:pt x="4240411" y="216297"/>
                    <a:pt x="4231481" y="218777"/>
                  </a:cubicBezTo>
                  <a:cubicBezTo>
                    <a:pt x="4227016" y="218777"/>
                    <a:pt x="4221559" y="220018"/>
                    <a:pt x="4215110" y="222498"/>
                  </a:cubicBezTo>
                  <a:cubicBezTo>
                    <a:pt x="4221063" y="227459"/>
                    <a:pt x="4226024" y="232668"/>
                    <a:pt x="4229993" y="238125"/>
                  </a:cubicBezTo>
                  <a:cubicBezTo>
                    <a:pt x="4234954" y="244574"/>
                    <a:pt x="4238178" y="252264"/>
                    <a:pt x="4239667" y="261193"/>
                  </a:cubicBezTo>
                  <a:cubicBezTo>
                    <a:pt x="4239667" y="261193"/>
                    <a:pt x="4240411" y="261441"/>
                    <a:pt x="4241899" y="261937"/>
                  </a:cubicBezTo>
                  <a:cubicBezTo>
                    <a:pt x="4246364" y="261937"/>
                    <a:pt x="4251325" y="262186"/>
                    <a:pt x="4256782" y="262682"/>
                  </a:cubicBezTo>
                  <a:cubicBezTo>
                    <a:pt x="4257278" y="262682"/>
                    <a:pt x="4258766" y="262930"/>
                    <a:pt x="4261247" y="263426"/>
                  </a:cubicBezTo>
                  <a:cubicBezTo>
                    <a:pt x="4261247" y="178098"/>
                    <a:pt x="4261247" y="92521"/>
                    <a:pt x="4261247" y="6697"/>
                  </a:cubicBezTo>
                  <a:cubicBezTo>
                    <a:pt x="4137719" y="6697"/>
                    <a:pt x="4014688" y="6697"/>
                    <a:pt x="3892153" y="6697"/>
                  </a:cubicBezTo>
                  <a:close/>
                  <a:moveTo>
                    <a:pt x="3295650" y="6697"/>
                  </a:moveTo>
                  <a:cubicBezTo>
                    <a:pt x="3295650" y="86072"/>
                    <a:pt x="3295650" y="165943"/>
                    <a:pt x="3295650" y="246311"/>
                  </a:cubicBezTo>
                  <a:cubicBezTo>
                    <a:pt x="3304579" y="221010"/>
                    <a:pt x="3317726" y="191740"/>
                    <a:pt x="3335089" y="158502"/>
                  </a:cubicBezTo>
                  <a:cubicBezTo>
                    <a:pt x="3355925" y="115342"/>
                    <a:pt x="3374529" y="83840"/>
                    <a:pt x="3390900" y="63996"/>
                  </a:cubicBezTo>
                  <a:cubicBezTo>
                    <a:pt x="3398341" y="53578"/>
                    <a:pt x="3402806" y="44896"/>
                    <a:pt x="3404294" y="37951"/>
                  </a:cubicBezTo>
                  <a:cubicBezTo>
                    <a:pt x="3405783" y="31502"/>
                    <a:pt x="3409255" y="27285"/>
                    <a:pt x="3414712" y="25301"/>
                  </a:cubicBezTo>
                  <a:cubicBezTo>
                    <a:pt x="3420665" y="23812"/>
                    <a:pt x="3427859" y="24557"/>
                    <a:pt x="3436292" y="27533"/>
                  </a:cubicBezTo>
                  <a:cubicBezTo>
                    <a:pt x="3443734" y="30510"/>
                    <a:pt x="3451175" y="32742"/>
                    <a:pt x="3458617" y="34230"/>
                  </a:cubicBezTo>
                  <a:cubicBezTo>
                    <a:pt x="3465066" y="34727"/>
                    <a:pt x="3472011" y="39936"/>
                    <a:pt x="3479452" y="49857"/>
                  </a:cubicBezTo>
                  <a:cubicBezTo>
                    <a:pt x="3485902" y="59283"/>
                    <a:pt x="3487390" y="68957"/>
                    <a:pt x="3483917" y="78879"/>
                  </a:cubicBezTo>
                  <a:cubicBezTo>
                    <a:pt x="3480941" y="87809"/>
                    <a:pt x="3476972" y="95498"/>
                    <a:pt x="3472011" y="101947"/>
                  </a:cubicBezTo>
                  <a:cubicBezTo>
                    <a:pt x="3454152" y="124768"/>
                    <a:pt x="3433812" y="158006"/>
                    <a:pt x="3410992" y="201662"/>
                  </a:cubicBezTo>
                  <a:cubicBezTo>
                    <a:pt x="3430835" y="195709"/>
                    <a:pt x="3447702" y="190500"/>
                    <a:pt x="3461593" y="186035"/>
                  </a:cubicBezTo>
                  <a:cubicBezTo>
                    <a:pt x="3488878" y="175617"/>
                    <a:pt x="3507234" y="164703"/>
                    <a:pt x="3516660" y="153293"/>
                  </a:cubicBezTo>
                  <a:cubicBezTo>
                    <a:pt x="3524101" y="145355"/>
                    <a:pt x="3534767" y="144115"/>
                    <a:pt x="3548658" y="149572"/>
                  </a:cubicBezTo>
                  <a:cubicBezTo>
                    <a:pt x="3562052" y="155525"/>
                    <a:pt x="3572222" y="162967"/>
                    <a:pt x="3579167" y="171896"/>
                  </a:cubicBezTo>
                  <a:cubicBezTo>
                    <a:pt x="3585120" y="180826"/>
                    <a:pt x="3588345" y="189012"/>
                    <a:pt x="3588841" y="196453"/>
                  </a:cubicBezTo>
                  <a:cubicBezTo>
                    <a:pt x="3588841" y="203895"/>
                    <a:pt x="3586113" y="211336"/>
                    <a:pt x="3580656" y="218777"/>
                  </a:cubicBezTo>
                  <a:cubicBezTo>
                    <a:pt x="3573214" y="230684"/>
                    <a:pt x="3561804" y="237877"/>
                    <a:pt x="3546425" y="240357"/>
                  </a:cubicBezTo>
                  <a:cubicBezTo>
                    <a:pt x="3531542" y="242342"/>
                    <a:pt x="3514427" y="247551"/>
                    <a:pt x="3495079" y="255984"/>
                  </a:cubicBezTo>
                  <a:cubicBezTo>
                    <a:pt x="3494583" y="255984"/>
                    <a:pt x="3493839" y="255984"/>
                    <a:pt x="3492847" y="255984"/>
                  </a:cubicBezTo>
                  <a:cubicBezTo>
                    <a:pt x="3496320" y="263426"/>
                    <a:pt x="3498304" y="272107"/>
                    <a:pt x="3498800" y="282029"/>
                  </a:cubicBezTo>
                  <a:cubicBezTo>
                    <a:pt x="3498800" y="292943"/>
                    <a:pt x="3498056" y="301873"/>
                    <a:pt x="3496568" y="308818"/>
                  </a:cubicBezTo>
                  <a:cubicBezTo>
                    <a:pt x="3493095" y="320725"/>
                    <a:pt x="3488878" y="343545"/>
                    <a:pt x="3483917" y="377279"/>
                  </a:cubicBezTo>
                  <a:cubicBezTo>
                    <a:pt x="3543449" y="377279"/>
                    <a:pt x="3603724" y="377031"/>
                    <a:pt x="3664743" y="376535"/>
                  </a:cubicBezTo>
                  <a:cubicBezTo>
                    <a:pt x="3664743" y="253008"/>
                    <a:pt x="3664743" y="129728"/>
                    <a:pt x="3664743" y="6697"/>
                  </a:cubicBezTo>
                  <a:cubicBezTo>
                    <a:pt x="3541216" y="6697"/>
                    <a:pt x="3418185" y="6697"/>
                    <a:pt x="3295650" y="6697"/>
                  </a:cubicBezTo>
                  <a:close/>
                  <a:moveTo>
                    <a:pt x="2920603" y="6697"/>
                  </a:moveTo>
                  <a:cubicBezTo>
                    <a:pt x="2920603" y="129232"/>
                    <a:pt x="2920603" y="252512"/>
                    <a:pt x="2920603" y="376535"/>
                  </a:cubicBezTo>
                  <a:cubicBezTo>
                    <a:pt x="2948880" y="376535"/>
                    <a:pt x="2977653" y="376535"/>
                    <a:pt x="3006923" y="376535"/>
                  </a:cubicBezTo>
                  <a:cubicBezTo>
                    <a:pt x="3006923" y="367109"/>
                    <a:pt x="3007419" y="357436"/>
                    <a:pt x="3008411" y="347514"/>
                  </a:cubicBezTo>
                  <a:cubicBezTo>
                    <a:pt x="3006923" y="321717"/>
                    <a:pt x="3009652" y="301129"/>
                    <a:pt x="3016597" y="285750"/>
                  </a:cubicBezTo>
                  <a:cubicBezTo>
                    <a:pt x="3024038" y="270867"/>
                    <a:pt x="3035201" y="266154"/>
                    <a:pt x="3050083" y="271611"/>
                  </a:cubicBezTo>
                  <a:cubicBezTo>
                    <a:pt x="3057525" y="274588"/>
                    <a:pt x="3064470" y="278309"/>
                    <a:pt x="3070919" y="282773"/>
                  </a:cubicBezTo>
                  <a:cubicBezTo>
                    <a:pt x="3081833" y="276324"/>
                    <a:pt x="3093740" y="268883"/>
                    <a:pt x="3106638" y="260449"/>
                  </a:cubicBezTo>
                  <a:cubicBezTo>
                    <a:pt x="3116064" y="253008"/>
                    <a:pt x="3124994" y="246807"/>
                    <a:pt x="3133427" y="241846"/>
                  </a:cubicBezTo>
                  <a:cubicBezTo>
                    <a:pt x="3138388" y="234404"/>
                    <a:pt x="3143597" y="225723"/>
                    <a:pt x="3149054" y="215801"/>
                  </a:cubicBezTo>
                  <a:cubicBezTo>
                    <a:pt x="3158480" y="196453"/>
                    <a:pt x="3167161" y="178842"/>
                    <a:pt x="3175099" y="162967"/>
                  </a:cubicBezTo>
                  <a:cubicBezTo>
                    <a:pt x="3182540" y="146596"/>
                    <a:pt x="3186013" y="137418"/>
                    <a:pt x="3185517" y="135434"/>
                  </a:cubicBezTo>
                  <a:cubicBezTo>
                    <a:pt x="3181052" y="132457"/>
                    <a:pt x="3166417" y="138906"/>
                    <a:pt x="3141613" y="154781"/>
                  </a:cubicBezTo>
                  <a:cubicBezTo>
                    <a:pt x="3117800" y="171152"/>
                    <a:pt x="3092996" y="183307"/>
                    <a:pt x="3067199" y="191244"/>
                  </a:cubicBezTo>
                  <a:cubicBezTo>
                    <a:pt x="3059261" y="193229"/>
                    <a:pt x="3051324" y="193229"/>
                    <a:pt x="3043386" y="191244"/>
                  </a:cubicBezTo>
                  <a:cubicBezTo>
                    <a:pt x="3035945" y="188268"/>
                    <a:pt x="3028751" y="178842"/>
                    <a:pt x="3021806" y="162967"/>
                  </a:cubicBezTo>
                  <a:cubicBezTo>
                    <a:pt x="3015853" y="146596"/>
                    <a:pt x="3015109" y="134193"/>
                    <a:pt x="3019574" y="125760"/>
                  </a:cubicBezTo>
                  <a:cubicBezTo>
                    <a:pt x="3024038" y="118318"/>
                    <a:pt x="3032472" y="114350"/>
                    <a:pt x="3044874" y="113854"/>
                  </a:cubicBezTo>
                  <a:cubicBezTo>
                    <a:pt x="3072160" y="111869"/>
                    <a:pt x="3102173" y="105916"/>
                    <a:pt x="3134915" y="95994"/>
                  </a:cubicBezTo>
                  <a:cubicBezTo>
                    <a:pt x="3166169" y="87064"/>
                    <a:pt x="3187997" y="76398"/>
                    <a:pt x="3200400" y="63996"/>
                  </a:cubicBezTo>
                  <a:cubicBezTo>
                    <a:pt x="3215283" y="55066"/>
                    <a:pt x="3229422" y="53826"/>
                    <a:pt x="3242816" y="60275"/>
                  </a:cubicBezTo>
                  <a:cubicBezTo>
                    <a:pt x="3255218" y="66229"/>
                    <a:pt x="3265140" y="78383"/>
                    <a:pt x="3272581" y="96738"/>
                  </a:cubicBezTo>
                  <a:cubicBezTo>
                    <a:pt x="3279031" y="113605"/>
                    <a:pt x="3278287" y="136178"/>
                    <a:pt x="3270349" y="164455"/>
                  </a:cubicBezTo>
                  <a:cubicBezTo>
                    <a:pt x="3259931" y="180826"/>
                    <a:pt x="3245048" y="201910"/>
                    <a:pt x="3225701" y="227707"/>
                  </a:cubicBezTo>
                  <a:cubicBezTo>
                    <a:pt x="3218259" y="236637"/>
                    <a:pt x="3211066" y="244574"/>
                    <a:pt x="3204120" y="251520"/>
                  </a:cubicBezTo>
                  <a:cubicBezTo>
                    <a:pt x="3204120" y="251520"/>
                    <a:pt x="3204368" y="252264"/>
                    <a:pt x="3204865" y="253752"/>
                  </a:cubicBezTo>
                  <a:cubicBezTo>
                    <a:pt x="3204865" y="255736"/>
                    <a:pt x="3204865" y="259953"/>
                    <a:pt x="3204865" y="266402"/>
                  </a:cubicBezTo>
                  <a:cubicBezTo>
                    <a:pt x="3204865" y="271363"/>
                    <a:pt x="3202880" y="275580"/>
                    <a:pt x="3198911" y="279053"/>
                  </a:cubicBezTo>
                  <a:cubicBezTo>
                    <a:pt x="3176091" y="298896"/>
                    <a:pt x="3154759" y="314523"/>
                    <a:pt x="3134915" y="325934"/>
                  </a:cubicBezTo>
                  <a:cubicBezTo>
                    <a:pt x="3116560" y="334863"/>
                    <a:pt x="3099693" y="343049"/>
                    <a:pt x="3084314" y="350490"/>
                  </a:cubicBezTo>
                  <a:cubicBezTo>
                    <a:pt x="3082826" y="356443"/>
                    <a:pt x="3081585" y="365125"/>
                    <a:pt x="3080593" y="376535"/>
                  </a:cubicBezTo>
                  <a:cubicBezTo>
                    <a:pt x="3133179" y="376535"/>
                    <a:pt x="3187005" y="376535"/>
                    <a:pt x="3242072" y="376535"/>
                  </a:cubicBezTo>
                  <a:cubicBezTo>
                    <a:pt x="3236118" y="373063"/>
                    <a:pt x="3229669" y="369838"/>
                    <a:pt x="3222724" y="366861"/>
                  </a:cubicBezTo>
                  <a:cubicBezTo>
                    <a:pt x="3210322" y="363885"/>
                    <a:pt x="3200152" y="357188"/>
                    <a:pt x="3192214" y="346770"/>
                  </a:cubicBezTo>
                  <a:cubicBezTo>
                    <a:pt x="3184773" y="336352"/>
                    <a:pt x="3181796" y="327174"/>
                    <a:pt x="3183285" y="319236"/>
                  </a:cubicBezTo>
                  <a:cubicBezTo>
                    <a:pt x="3184773" y="311795"/>
                    <a:pt x="3189238" y="304850"/>
                    <a:pt x="3196679" y="298400"/>
                  </a:cubicBezTo>
                  <a:cubicBezTo>
                    <a:pt x="3203128" y="292447"/>
                    <a:pt x="3209826" y="288727"/>
                    <a:pt x="3216771" y="287238"/>
                  </a:cubicBezTo>
                  <a:cubicBezTo>
                    <a:pt x="3223220" y="285750"/>
                    <a:pt x="3234630" y="289471"/>
                    <a:pt x="3251001" y="298400"/>
                  </a:cubicBezTo>
                  <a:cubicBezTo>
                    <a:pt x="3259931" y="301873"/>
                    <a:pt x="3268364" y="306338"/>
                    <a:pt x="3276302" y="311795"/>
                  </a:cubicBezTo>
                  <a:cubicBezTo>
                    <a:pt x="3279279" y="300881"/>
                    <a:pt x="3282999" y="288230"/>
                    <a:pt x="3287464" y="273844"/>
                  </a:cubicBezTo>
                  <a:cubicBezTo>
                    <a:pt x="3287464" y="271859"/>
                    <a:pt x="3288208" y="269131"/>
                    <a:pt x="3289697" y="265658"/>
                  </a:cubicBezTo>
                  <a:cubicBezTo>
                    <a:pt x="3289697" y="179338"/>
                    <a:pt x="3289697" y="93018"/>
                    <a:pt x="3289697" y="6697"/>
                  </a:cubicBezTo>
                  <a:cubicBezTo>
                    <a:pt x="3166169" y="6697"/>
                    <a:pt x="3043138" y="6697"/>
                    <a:pt x="2920603" y="6697"/>
                  </a:cubicBezTo>
                  <a:close/>
                  <a:moveTo>
                    <a:pt x="2324100" y="6697"/>
                  </a:moveTo>
                  <a:cubicBezTo>
                    <a:pt x="2324100" y="27533"/>
                    <a:pt x="2324100" y="48617"/>
                    <a:pt x="2324100" y="69949"/>
                  </a:cubicBezTo>
                  <a:cubicBezTo>
                    <a:pt x="2340471" y="65484"/>
                    <a:pt x="2352377" y="60772"/>
                    <a:pt x="2359818" y="55811"/>
                  </a:cubicBezTo>
                  <a:cubicBezTo>
                    <a:pt x="2366268" y="51346"/>
                    <a:pt x="2373213" y="51098"/>
                    <a:pt x="2380654" y="55066"/>
                  </a:cubicBezTo>
                  <a:cubicBezTo>
                    <a:pt x="2387104" y="59531"/>
                    <a:pt x="2395041" y="63004"/>
                    <a:pt x="2404467" y="65484"/>
                  </a:cubicBezTo>
                  <a:cubicBezTo>
                    <a:pt x="2412405" y="67469"/>
                    <a:pt x="2419598" y="72926"/>
                    <a:pt x="2426047" y="81855"/>
                  </a:cubicBezTo>
                  <a:cubicBezTo>
                    <a:pt x="2432000" y="89793"/>
                    <a:pt x="2434729" y="99715"/>
                    <a:pt x="2434233" y="111621"/>
                  </a:cubicBezTo>
                  <a:cubicBezTo>
                    <a:pt x="2434233" y="122535"/>
                    <a:pt x="2430016" y="131217"/>
                    <a:pt x="2421582" y="137666"/>
                  </a:cubicBezTo>
                  <a:cubicBezTo>
                    <a:pt x="2410668" y="144115"/>
                    <a:pt x="2395537" y="150813"/>
                    <a:pt x="2376190" y="157758"/>
                  </a:cubicBezTo>
                  <a:cubicBezTo>
                    <a:pt x="2376686" y="162223"/>
                    <a:pt x="2377430" y="167680"/>
                    <a:pt x="2378422" y="174129"/>
                  </a:cubicBezTo>
                  <a:cubicBezTo>
                    <a:pt x="2378422" y="189012"/>
                    <a:pt x="2373709" y="205383"/>
                    <a:pt x="2364283" y="223242"/>
                  </a:cubicBezTo>
                  <a:cubicBezTo>
                    <a:pt x="2355354" y="238621"/>
                    <a:pt x="2346920" y="254496"/>
                    <a:pt x="2338983" y="270867"/>
                  </a:cubicBezTo>
                  <a:cubicBezTo>
                    <a:pt x="2362795" y="264914"/>
                    <a:pt x="2381895" y="260201"/>
                    <a:pt x="2396281" y="256729"/>
                  </a:cubicBezTo>
                  <a:cubicBezTo>
                    <a:pt x="2417614" y="251768"/>
                    <a:pt x="2435473" y="246807"/>
                    <a:pt x="2449860" y="241846"/>
                  </a:cubicBezTo>
                  <a:cubicBezTo>
                    <a:pt x="2466231" y="237381"/>
                    <a:pt x="2479625" y="236885"/>
                    <a:pt x="2490043" y="240357"/>
                  </a:cubicBezTo>
                  <a:cubicBezTo>
                    <a:pt x="2499469" y="243830"/>
                    <a:pt x="2508647" y="250031"/>
                    <a:pt x="2517576" y="258961"/>
                  </a:cubicBezTo>
                  <a:cubicBezTo>
                    <a:pt x="2525018" y="266402"/>
                    <a:pt x="2530971" y="274092"/>
                    <a:pt x="2535436" y="282029"/>
                  </a:cubicBezTo>
                  <a:cubicBezTo>
                    <a:pt x="2538412" y="289471"/>
                    <a:pt x="2537668" y="298400"/>
                    <a:pt x="2533203" y="308818"/>
                  </a:cubicBezTo>
                  <a:cubicBezTo>
                    <a:pt x="2528738" y="317748"/>
                    <a:pt x="2515344" y="324197"/>
                    <a:pt x="2493020" y="328166"/>
                  </a:cubicBezTo>
                  <a:cubicBezTo>
                    <a:pt x="2466231" y="331143"/>
                    <a:pt x="2412900" y="342801"/>
                    <a:pt x="2333030" y="363141"/>
                  </a:cubicBezTo>
                  <a:cubicBezTo>
                    <a:pt x="2330053" y="363141"/>
                    <a:pt x="2327076" y="363637"/>
                    <a:pt x="2324100" y="364629"/>
                  </a:cubicBezTo>
                  <a:cubicBezTo>
                    <a:pt x="2324100" y="366117"/>
                    <a:pt x="2324596" y="368350"/>
                    <a:pt x="2325588" y="371326"/>
                  </a:cubicBezTo>
                  <a:cubicBezTo>
                    <a:pt x="2331541" y="366861"/>
                    <a:pt x="2340967" y="365373"/>
                    <a:pt x="2353865" y="366861"/>
                  </a:cubicBezTo>
                  <a:cubicBezTo>
                    <a:pt x="2364283" y="366861"/>
                    <a:pt x="2373461" y="370086"/>
                    <a:pt x="2381399" y="376535"/>
                  </a:cubicBezTo>
                  <a:cubicBezTo>
                    <a:pt x="2484586" y="376535"/>
                    <a:pt x="2588518" y="376535"/>
                    <a:pt x="2693193" y="376535"/>
                  </a:cubicBezTo>
                  <a:cubicBezTo>
                    <a:pt x="2693193" y="253008"/>
                    <a:pt x="2693193" y="129728"/>
                    <a:pt x="2693193" y="6697"/>
                  </a:cubicBezTo>
                  <a:cubicBezTo>
                    <a:pt x="2569666" y="6697"/>
                    <a:pt x="2446635" y="6697"/>
                    <a:pt x="2324100" y="6697"/>
                  </a:cubicBezTo>
                  <a:close/>
                  <a:moveTo>
                    <a:pt x="1949053" y="6697"/>
                  </a:moveTo>
                  <a:cubicBezTo>
                    <a:pt x="1949053" y="129232"/>
                    <a:pt x="1949053" y="252512"/>
                    <a:pt x="1949053" y="376535"/>
                  </a:cubicBezTo>
                  <a:cubicBezTo>
                    <a:pt x="1998166" y="376535"/>
                    <a:pt x="2047528" y="376535"/>
                    <a:pt x="2097137" y="376535"/>
                  </a:cubicBezTo>
                  <a:cubicBezTo>
                    <a:pt x="2094160" y="372070"/>
                    <a:pt x="2092672" y="365373"/>
                    <a:pt x="2092672" y="356443"/>
                  </a:cubicBezTo>
                  <a:cubicBezTo>
                    <a:pt x="2092672" y="345529"/>
                    <a:pt x="2098625" y="338088"/>
                    <a:pt x="2110532" y="334119"/>
                  </a:cubicBezTo>
                  <a:cubicBezTo>
                    <a:pt x="2125414" y="329158"/>
                    <a:pt x="2147987" y="322213"/>
                    <a:pt x="2178248" y="313283"/>
                  </a:cubicBezTo>
                  <a:cubicBezTo>
                    <a:pt x="2196604" y="307330"/>
                    <a:pt x="2219672" y="300881"/>
                    <a:pt x="2247453" y="293936"/>
                  </a:cubicBezTo>
                  <a:cubicBezTo>
                    <a:pt x="2259856" y="264170"/>
                    <a:pt x="2272754" y="232172"/>
                    <a:pt x="2286149" y="197941"/>
                  </a:cubicBezTo>
                  <a:cubicBezTo>
                    <a:pt x="2287637" y="193477"/>
                    <a:pt x="2288877" y="189012"/>
                    <a:pt x="2289869" y="184547"/>
                  </a:cubicBezTo>
                  <a:cubicBezTo>
                    <a:pt x="2280940" y="186035"/>
                    <a:pt x="2273746" y="187523"/>
                    <a:pt x="2268289" y="189012"/>
                  </a:cubicBezTo>
                  <a:cubicBezTo>
                    <a:pt x="2257375" y="190500"/>
                    <a:pt x="2248198" y="189756"/>
                    <a:pt x="2240756" y="186779"/>
                  </a:cubicBezTo>
                  <a:cubicBezTo>
                    <a:pt x="2234307" y="183803"/>
                    <a:pt x="2227610" y="180826"/>
                    <a:pt x="2220664" y="177850"/>
                  </a:cubicBezTo>
                  <a:cubicBezTo>
                    <a:pt x="2214711" y="174873"/>
                    <a:pt x="2209006" y="170656"/>
                    <a:pt x="2203549" y="165199"/>
                  </a:cubicBezTo>
                  <a:cubicBezTo>
                    <a:pt x="2198588" y="160238"/>
                    <a:pt x="2195612" y="154037"/>
                    <a:pt x="2194619" y="146596"/>
                  </a:cubicBezTo>
                  <a:cubicBezTo>
                    <a:pt x="2194619" y="140146"/>
                    <a:pt x="2192139" y="133697"/>
                    <a:pt x="2187178" y="127248"/>
                  </a:cubicBezTo>
                  <a:cubicBezTo>
                    <a:pt x="2182713" y="122287"/>
                    <a:pt x="2182465" y="116086"/>
                    <a:pt x="2186434" y="108645"/>
                  </a:cubicBezTo>
                  <a:cubicBezTo>
                    <a:pt x="2190899" y="102195"/>
                    <a:pt x="2195612" y="98475"/>
                    <a:pt x="2200573" y="97482"/>
                  </a:cubicBezTo>
                  <a:cubicBezTo>
                    <a:pt x="2212479" y="95994"/>
                    <a:pt x="2222897" y="94010"/>
                    <a:pt x="2231826" y="91529"/>
                  </a:cubicBezTo>
                  <a:cubicBezTo>
                    <a:pt x="2240756" y="89545"/>
                    <a:pt x="2251174" y="87561"/>
                    <a:pt x="2263080" y="85576"/>
                  </a:cubicBezTo>
                  <a:cubicBezTo>
                    <a:pt x="2274987" y="84088"/>
                    <a:pt x="2292102" y="80119"/>
                    <a:pt x="2314426" y="73670"/>
                  </a:cubicBezTo>
                  <a:cubicBezTo>
                    <a:pt x="2314922" y="73670"/>
                    <a:pt x="2316162" y="73174"/>
                    <a:pt x="2318147" y="72182"/>
                  </a:cubicBezTo>
                  <a:cubicBezTo>
                    <a:pt x="2318147" y="49857"/>
                    <a:pt x="2318147" y="28029"/>
                    <a:pt x="2318147" y="6697"/>
                  </a:cubicBezTo>
                  <a:cubicBezTo>
                    <a:pt x="2194619" y="6697"/>
                    <a:pt x="2071588" y="6697"/>
                    <a:pt x="1949053" y="6697"/>
                  </a:cubicBezTo>
                  <a:close/>
                  <a:moveTo>
                    <a:pt x="1352550" y="6697"/>
                  </a:moveTo>
                  <a:cubicBezTo>
                    <a:pt x="1352550" y="15627"/>
                    <a:pt x="1352550" y="25301"/>
                    <a:pt x="1352550" y="35719"/>
                  </a:cubicBezTo>
                  <a:cubicBezTo>
                    <a:pt x="1361480" y="41672"/>
                    <a:pt x="1368177" y="48617"/>
                    <a:pt x="1372642" y="56555"/>
                  </a:cubicBezTo>
                  <a:cubicBezTo>
                    <a:pt x="1373138" y="59531"/>
                    <a:pt x="1374378" y="64988"/>
                    <a:pt x="1376362" y="72926"/>
                  </a:cubicBezTo>
                  <a:cubicBezTo>
                    <a:pt x="1378347" y="72926"/>
                    <a:pt x="1381075" y="72926"/>
                    <a:pt x="1384548" y="72926"/>
                  </a:cubicBezTo>
                  <a:cubicBezTo>
                    <a:pt x="1408361" y="71437"/>
                    <a:pt x="1424236" y="69453"/>
                    <a:pt x="1432173" y="66973"/>
                  </a:cubicBezTo>
                  <a:cubicBezTo>
                    <a:pt x="1435150" y="66477"/>
                    <a:pt x="1438126" y="65236"/>
                    <a:pt x="1441103" y="63252"/>
                  </a:cubicBezTo>
                  <a:cubicBezTo>
                    <a:pt x="1443087" y="61764"/>
                    <a:pt x="1447056" y="62756"/>
                    <a:pt x="1453009" y="66229"/>
                  </a:cubicBezTo>
                  <a:cubicBezTo>
                    <a:pt x="1457970" y="69205"/>
                    <a:pt x="1465908" y="71934"/>
                    <a:pt x="1476821" y="74414"/>
                  </a:cubicBezTo>
                  <a:cubicBezTo>
                    <a:pt x="1487240" y="75902"/>
                    <a:pt x="1494929" y="79623"/>
                    <a:pt x="1499890" y="85576"/>
                  </a:cubicBezTo>
                  <a:cubicBezTo>
                    <a:pt x="1504355" y="91529"/>
                    <a:pt x="1506339" y="99963"/>
                    <a:pt x="1505843" y="110877"/>
                  </a:cubicBezTo>
                  <a:cubicBezTo>
                    <a:pt x="1505347" y="121295"/>
                    <a:pt x="1502371" y="128240"/>
                    <a:pt x="1496913" y="131713"/>
                  </a:cubicBezTo>
                  <a:cubicBezTo>
                    <a:pt x="1492449" y="134689"/>
                    <a:pt x="1487240" y="136922"/>
                    <a:pt x="1481286" y="138410"/>
                  </a:cubicBezTo>
                  <a:cubicBezTo>
                    <a:pt x="1476325" y="139898"/>
                    <a:pt x="1468388" y="138410"/>
                    <a:pt x="1457474" y="133945"/>
                  </a:cubicBezTo>
                  <a:cubicBezTo>
                    <a:pt x="1451521" y="132457"/>
                    <a:pt x="1434157" y="134193"/>
                    <a:pt x="1405384" y="139154"/>
                  </a:cubicBezTo>
                  <a:cubicBezTo>
                    <a:pt x="1396454" y="140643"/>
                    <a:pt x="1388021" y="142131"/>
                    <a:pt x="1380083" y="143619"/>
                  </a:cubicBezTo>
                  <a:cubicBezTo>
                    <a:pt x="1379587" y="152549"/>
                    <a:pt x="1377603" y="159494"/>
                    <a:pt x="1374130" y="164455"/>
                  </a:cubicBezTo>
                  <a:cubicBezTo>
                    <a:pt x="1369169" y="173881"/>
                    <a:pt x="1363960" y="180082"/>
                    <a:pt x="1358503" y="183059"/>
                  </a:cubicBezTo>
                  <a:cubicBezTo>
                    <a:pt x="1356519" y="183059"/>
                    <a:pt x="1354535" y="184051"/>
                    <a:pt x="1352550" y="186035"/>
                  </a:cubicBezTo>
                  <a:cubicBezTo>
                    <a:pt x="1352550" y="210344"/>
                    <a:pt x="1352550" y="235645"/>
                    <a:pt x="1352550" y="261937"/>
                  </a:cubicBezTo>
                  <a:cubicBezTo>
                    <a:pt x="1355527" y="258961"/>
                    <a:pt x="1359247" y="255240"/>
                    <a:pt x="1363713" y="250775"/>
                  </a:cubicBezTo>
                  <a:cubicBezTo>
                    <a:pt x="1378595" y="234404"/>
                    <a:pt x="1391990" y="219273"/>
                    <a:pt x="1403896" y="205383"/>
                  </a:cubicBezTo>
                  <a:cubicBezTo>
                    <a:pt x="1414810" y="191988"/>
                    <a:pt x="1424732" y="180578"/>
                    <a:pt x="1433661" y="171152"/>
                  </a:cubicBezTo>
                  <a:cubicBezTo>
                    <a:pt x="1442591" y="161727"/>
                    <a:pt x="1452513" y="160238"/>
                    <a:pt x="1463427" y="166687"/>
                  </a:cubicBezTo>
                  <a:cubicBezTo>
                    <a:pt x="1473845" y="174129"/>
                    <a:pt x="1481535" y="182314"/>
                    <a:pt x="1486495" y="191244"/>
                  </a:cubicBezTo>
                  <a:cubicBezTo>
                    <a:pt x="1490960" y="200174"/>
                    <a:pt x="1490464" y="207863"/>
                    <a:pt x="1485007" y="214312"/>
                  </a:cubicBezTo>
                  <a:cubicBezTo>
                    <a:pt x="1480046" y="220266"/>
                    <a:pt x="1473597" y="225475"/>
                    <a:pt x="1465659" y="229939"/>
                  </a:cubicBezTo>
                  <a:cubicBezTo>
                    <a:pt x="1456730" y="234404"/>
                    <a:pt x="1439863" y="246063"/>
                    <a:pt x="1415058" y="264914"/>
                  </a:cubicBezTo>
                  <a:cubicBezTo>
                    <a:pt x="1409105" y="268387"/>
                    <a:pt x="1403896" y="272107"/>
                    <a:pt x="1399431" y="276076"/>
                  </a:cubicBezTo>
                  <a:cubicBezTo>
                    <a:pt x="1417787" y="274588"/>
                    <a:pt x="1436390" y="273348"/>
                    <a:pt x="1455241" y="272355"/>
                  </a:cubicBezTo>
                  <a:cubicBezTo>
                    <a:pt x="1531640" y="267891"/>
                    <a:pt x="1575544" y="263426"/>
                    <a:pt x="1586954" y="258961"/>
                  </a:cubicBezTo>
                  <a:cubicBezTo>
                    <a:pt x="1596380" y="254496"/>
                    <a:pt x="1607791" y="253752"/>
                    <a:pt x="1621185" y="256729"/>
                  </a:cubicBezTo>
                  <a:cubicBezTo>
                    <a:pt x="1633587" y="259705"/>
                    <a:pt x="1645245" y="264914"/>
                    <a:pt x="1656159" y="272355"/>
                  </a:cubicBezTo>
                  <a:cubicBezTo>
                    <a:pt x="1666578" y="278805"/>
                    <a:pt x="1671290" y="288727"/>
                    <a:pt x="1670298" y="302121"/>
                  </a:cubicBezTo>
                  <a:cubicBezTo>
                    <a:pt x="1669802" y="315516"/>
                    <a:pt x="1666082" y="323949"/>
                    <a:pt x="1659136" y="327422"/>
                  </a:cubicBezTo>
                  <a:cubicBezTo>
                    <a:pt x="1653183" y="330398"/>
                    <a:pt x="1647478" y="334367"/>
                    <a:pt x="1642021" y="339328"/>
                  </a:cubicBezTo>
                  <a:cubicBezTo>
                    <a:pt x="1637556" y="343793"/>
                    <a:pt x="1620689" y="339080"/>
                    <a:pt x="1591420" y="325189"/>
                  </a:cubicBezTo>
                  <a:cubicBezTo>
                    <a:pt x="1575048" y="317252"/>
                    <a:pt x="1539825" y="314523"/>
                    <a:pt x="1485751" y="317004"/>
                  </a:cubicBezTo>
                  <a:cubicBezTo>
                    <a:pt x="1441103" y="318988"/>
                    <a:pt x="1396702" y="323701"/>
                    <a:pt x="1352550" y="331143"/>
                  </a:cubicBezTo>
                  <a:cubicBezTo>
                    <a:pt x="1352550" y="344537"/>
                    <a:pt x="1352550" y="358924"/>
                    <a:pt x="1352550" y="374303"/>
                  </a:cubicBezTo>
                  <a:cubicBezTo>
                    <a:pt x="1357511" y="374303"/>
                    <a:pt x="1362720" y="374303"/>
                    <a:pt x="1368177" y="374303"/>
                  </a:cubicBezTo>
                  <a:cubicBezTo>
                    <a:pt x="1396454" y="374799"/>
                    <a:pt x="1415554" y="370830"/>
                    <a:pt x="1425476" y="362396"/>
                  </a:cubicBezTo>
                  <a:cubicBezTo>
                    <a:pt x="1432917" y="352971"/>
                    <a:pt x="1441103" y="348258"/>
                    <a:pt x="1450033" y="348258"/>
                  </a:cubicBezTo>
                  <a:cubicBezTo>
                    <a:pt x="1457474" y="348754"/>
                    <a:pt x="1466652" y="352475"/>
                    <a:pt x="1477566" y="359420"/>
                  </a:cubicBezTo>
                  <a:cubicBezTo>
                    <a:pt x="1482527" y="362396"/>
                    <a:pt x="1487240" y="368102"/>
                    <a:pt x="1491704" y="376535"/>
                  </a:cubicBezTo>
                  <a:cubicBezTo>
                    <a:pt x="1567607" y="376535"/>
                    <a:pt x="1644253" y="376535"/>
                    <a:pt x="1721644" y="376535"/>
                  </a:cubicBezTo>
                  <a:cubicBezTo>
                    <a:pt x="1721644" y="253008"/>
                    <a:pt x="1721644" y="129728"/>
                    <a:pt x="1721644" y="6697"/>
                  </a:cubicBezTo>
                  <a:cubicBezTo>
                    <a:pt x="1598116" y="6697"/>
                    <a:pt x="1475085" y="6697"/>
                    <a:pt x="1352550" y="6697"/>
                  </a:cubicBezTo>
                  <a:close/>
                  <a:moveTo>
                    <a:pt x="977503" y="6697"/>
                  </a:moveTo>
                  <a:cubicBezTo>
                    <a:pt x="977503" y="129232"/>
                    <a:pt x="977503" y="252512"/>
                    <a:pt x="977503" y="376535"/>
                  </a:cubicBezTo>
                  <a:cubicBezTo>
                    <a:pt x="989905" y="376535"/>
                    <a:pt x="1003052" y="376535"/>
                    <a:pt x="1016943" y="376535"/>
                  </a:cubicBezTo>
                  <a:cubicBezTo>
                    <a:pt x="1012478" y="370582"/>
                    <a:pt x="1011237" y="365125"/>
                    <a:pt x="1013222" y="360164"/>
                  </a:cubicBezTo>
                  <a:cubicBezTo>
                    <a:pt x="1014710" y="351234"/>
                    <a:pt x="1022896" y="343793"/>
                    <a:pt x="1037779" y="337840"/>
                  </a:cubicBezTo>
                  <a:cubicBezTo>
                    <a:pt x="1063079" y="328910"/>
                    <a:pt x="1119634" y="316756"/>
                    <a:pt x="1207442" y="301377"/>
                  </a:cubicBezTo>
                  <a:cubicBezTo>
                    <a:pt x="1209427" y="300881"/>
                    <a:pt x="1212156" y="300385"/>
                    <a:pt x="1215628" y="299889"/>
                  </a:cubicBezTo>
                  <a:cubicBezTo>
                    <a:pt x="1212651" y="296912"/>
                    <a:pt x="1210171" y="293936"/>
                    <a:pt x="1208187" y="290959"/>
                  </a:cubicBezTo>
                  <a:cubicBezTo>
                    <a:pt x="1199257" y="281533"/>
                    <a:pt x="1194048" y="273100"/>
                    <a:pt x="1192560" y="265658"/>
                  </a:cubicBezTo>
                  <a:cubicBezTo>
                    <a:pt x="1191071" y="256232"/>
                    <a:pt x="1190080" y="249287"/>
                    <a:pt x="1189583" y="244822"/>
                  </a:cubicBezTo>
                  <a:cubicBezTo>
                    <a:pt x="1189583" y="240357"/>
                    <a:pt x="1191071" y="234652"/>
                    <a:pt x="1194048" y="227707"/>
                  </a:cubicBezTo>
                  <a:cubicBezTo>
                    <a:pt x="1196032" y="220266"/>
                    <a:pt x="1200002" y="216049"/>
                    <a:pt x="1205954" y="215057"/>
                  </a:cubicBezTo>
                  <a:cubicBezTo>
                    <a:pt x="1210419" y="215057"/>
                    <a:pt x="1215876" y="216545"/>
                    <a:pt x="1222325" y="219521"/>
                  </a:cubicBezTo>
                  <a:cubicBezTo>
                    <a:pt x="1228279" y="222498"/>
                    <a:pt x="1233984" y="230187"/>
                    <a:pt x="1239441" y="242590"/>
                  </a:cubicBezTo>
                  <a:cubicBezTo>
                    <a:pt x="1242913" y="251520"/>
                    <a:pt x="1248371" y="261441"/>
                    <a:pt x="1255812" y="272355"/>
                  </a:cubicBezTo>
                  <a:cubicBezTo>
                    <a:pt x="1259284" y="278805"/>
                    <a:pt x="1260524" y="285502"/>
                    <a:pt x="1259532" y="292447"/>
                  </a:cubicBezTo>
                  <a:cubicBezTo>
                    <a:pt x="1284833" y="287982"/>
                    <a:pt x="1310134" y="284510"/>
                    <a:pt x="1335435" y="282029"/>
                  </a:cubicBezTo>
                  <a:cubicBezTo>
                    <a:pt x="1338411" y="277564"/>
                    <a:pt x="1342132" y="272852"/>
                    <a:pt x="1346597" y="267891"/>
                  </a:cubicBezTo>
                  <a:cubicBezTo>
                    <a:pt x="1346597" y="242094"/>
                    <a:pt x="1346349" y="216545"/>
                    <a:pt x="1345853" y="191244"/>
                  </a:cubicBezTo>
                  <a:cubicBezTo>
                    <a:pt x="1342876" y="193229"/>
                    <a:pt x="1338164" y="194717"/>
                    <a:pt x="1331715" y="195709"/>
                  </a:cubicBezTo>
                  <a:cubicBezTo>
                    <a:pt x="1326753" y="195709"/>
                    <a:pt x="1321792" y="194717"/>
                    <a:pt x="1316832" y="192732"/>
                  </a:cubicBezTo>
                  <a:cubicBezTo>
                    <a:pt x="1312366" y="190748"/>
                    <a:pt x="1309142" y="180578"/>
                    <a:pt x="1307157" y="162223"/>
                  </a:cubicBezTo>
                  <a:cubicBezTo>
                    <a:pt x="1287314" y="168672"/>
                    <a:pt x="1269206" y="175865"/>
                    <a:pt x="1252835" y="183803"/>
                  </a:cubicBezTo>
                  <a:cubicBezTo>
                    <a:pt x="1229023" y="191244"/>
                    <a:pt x="1212900" y="193477"/>
                    <a:pt x="1204466" y="190500"/>
                  </a:cubicBezTo>
                  <a:cubicBezTo>
                    <a:pt x="1197025" y="187523"/>
                    <a:pt x="1187351" y="177353"/>
                    <a:pt x="1175445" y="159990"/>
                  </a:cubicBezTo>
                  <a:cubicBezTo>
                    <a:pt x="1164530" y="143123"/>
                    <a:pt x="1160066" y="130473"/>
                    <a:pt x="1162050" y="122039"/>
                  </a:cubicBezTo>
                  <a:cubicBezTo>
                    <a:pt x="1164034" y="114102"/>
                    <a:pt x="1173212" y="107404"/>
                    <a:pt x="1189583" y="101947"/>
                  </a:cubicBezTo>
                  <a:cubicBezTo>
                    <a:pt x="1195536" y="100459"/>
                    <a:pt x="1204466" y="98227"/>
                    <a:pt x="1216372" y="95250"/>
                  </a:cubicBezTo>
                  <a:cubicBezTo>
                    <a:pt x="1227286" y="93266"/>
                    <a:pt x="1252091" y="89297"/>
                    <a:pt x="1290786" y="83344"/>
                  </a:cubicBezTo>
                  <a:cubicBezTo>
                    <a:pt x="1290786" y="83344"/>
                    <a:pt x="1291530" y="83344"/>
                    <a:pt x="1293019" y="83344"/>
                  </a:cubicBezTo>
                  <a:cubicBezTo>
                    <a:pt x="1291530" y="80367"/>
                    <a:pt x="1290290" y="77887"/>
                    <a:pt x="1289298" y="75902"/>
                  </a:cubicBezTo>
                  <a:cubicBezTo>
                    <a:pt x="1284833" y="65484"/>
                    <a:pt x="1286074" y="54322"/>
                    <a:pt x="1293019" y="42416"/>
                  </a:cubicBezTo>
                  <a:cubicBezTo>
                    <a:pt x="1300460" y="30510"/>
                    <a:pt x="1309886" y="24805"/>
                    <a:pt x="1321296" y="25301"/>
                  </a:cubicBezTo>
                  <a:cubicBezTo>
                    <a:pt x="1330226" y="25301"/>
                    <a:pt x="1338660" y="27533"/>
                    <a:pt x="1346597" y="31998"/>
                  </a:cubicBezTo>
                  <a:cubicBezTo>
                    <a:pt x="1346597" y="23068"/>
                    <a:pt x="1346597" y="14635"/>
                    <a:pt x="1346597" y="6697"/>
                  </a:cubicBezTo>
                  <a:cubicBezTo>
                    <a:pt x="1223069" y="6697"/>
                    <a:pt x="1100038" y="6697"/>
                    <a:pt x="977503" y="6697"/>
                  </a:cubicBezTo>
                  <a:close/>
                  <a:moveTo>
                    <a:pt x="381000" y="6697"/>
                  </a:moveTo>
                  <a:cubicBezTo>
                    <a:pt x="381000" y="19100"/>
                    <a:pt x="381000" y="32494"/>
                    <a:pt x="381000" y="46881"/>
                  </a:cubicBezTo>
                  <a:cubicBezTo>
                    <a:pt x="381000" y="46881"/>
                    <a:pt x="381744" y="46881"/>
                    <a:pt x="383232" y="46881"/>
                  </a:cubicBezTo>
                  <a:cubicBezTo>
                    <a:pt x="393650" y="45393"/>
                    <a:pt x="402332" y="48121"/>
                    <a:pt x="409277" y="55066"/>
                  </a:cubicBezTo>
                  <a:cubicBezTo>
                    <a:pt x="415727" y="61516"/>
                    <a:pt x="418951" y="71437"/>
                    <a:pt x="418951" y="84832"/>
                  </a:cubicBezTo>
                  <a:cubicBezTo>
                    <a:pt x="418951" y="97234"/>
                    <a:pt x="414238" y="108397"/>
                    <a:pt x="404812" y="118318"/>
                  </a:cubicBezTo>
                  <a:cubicBezTo>
                    <a:pt x="395883" y="125760"/>
                    <a:pt x="387945" y="132705"/>
                    <a:pt x="381000" y="139154"/>
                  </a:cubicBezTo>
                  <a:cubicBezTo>
                    <a:pt x="381000" y="166439"/>
                    <a:pt x="381000" y="194469"/>
                    <a:pt x="381000" y="223242"/>
                  </a:cubicBezTo>
                  <a:cubicBezTo>
                    <a:pt x="405309" y="199430"/>
                    <a:pt x="432842" y="172393"/>
                    <a:pt x="463600" y="142131"/>
                  </a:cubicBezTo>
                  <a:cubicBezTo>
                    <a:pt x="479971" y="125760"/>
                    <a:pt x="495102" y="117574"/>
                    <a:pt x="508992" y="117574"/>
                  </a:cubicBezTo>
                  <a:cubicBezTo>
                    <a:pt x="522386" y="117574"/>
                    <a:pt x="532557" y="121047"/>
                    <a:pt x="539502" y="127992"/>
                  </a:cubicBezTo>
                  <a:cubicBezTo>
                    <a:pt x="546943" y="133945"/>
                    <a:pt x="550664" y="142627"/>
                    <a:pt x="550664" y="154037"/>
                  </a:cubicBezTo>
                  <a:cubicBezTo>
                    <a:pt x="550664" y="164951"/>
                    <a:pt x="546199" y="175121"/>
                    <a:pt x="537269" y="184547"/>
                  </a:cubicBezTo>
                  <a:cubicBezTo>
                    <a:pt x="480219" y="236637"/>
                    <a:pt x="428129" y="283518"/>
                    <a:pt x="381000" y="325189"/>
                  </a:cubicBezTo>
                  <a:cubicBezTo>
                    <a:pt x="381000" y="341561"/>
                    <a:pt x="381000" y="358676"/>
                    <a:pt x="381000" y="376535"/>
                  </a:cubicBezTo>
                  <a:cubicBezTo>
                    <a:pt x="382488" y="376535"/>
                    <a:pt x="385465" y="376535"/>
                    <a:pt x="389929" y="376535"/>
                  </a:cubicBezTo>
                  <a:cubicBezTo>
                    <a:pt x="409774" y="369094"/>
                    <a:pt x="432346" y="361404"/>
                    <a:pt x="457646" y="353467"/>
                  </a:cubicBezTo>
                  <a:cubicBezTo>
                    <a:pt x="457646" y="350490"/>
                    <a:pt x="457895" y="347514"/>
                    <a:pt x="458391" y="344537"/>
                  </a:cubicBezTo>
                  <a:cubicBezTo>
                    <a:pt x="458391" y="317748"/>
                    <a:pt x="462855" y="301377"/>
                    <a:pt x="471785" y="295424"/>
                  </a:cubicBezTo>
                  <a:cubicBezTo>
                    <a:pt x="480715" y="289471"/>
                    <a:pt x="493613" y="289967"/>
                    <a:pt x="510480" y="296912"/>
                  </a:cubicBezTo>
                  <a:cubicBezTo>
                    <a:pt x="526852" y="304354"/>
                    <a:pt x="537022" y="313531"/>
                    <a:pt x="540990" y="324445"/>
                  </a:cubicBezTo>
                  <a:cubicBezTo>
                    <a:pt x="543967" y="334863"/>
                    <a:pt x="542727" y="348010"/>
                    <a:pt x="537269" y="363885"/>
                  </a:cubicBezTo>
                  <a:cubicBezTo>
                    <a:pt x="535781" y="367357"/>
                    <a:pt x="534045" y="371574"/>
                    <a:pt x="532061" y="376535"/>
                  </a:cubicBezTo>
                  <a:cubicBezTo>
                    <a:pt x="603994" y="376535"/>
                    <a:pt x="676672" y="376535"/>
                    <a:pt x="750094" y="376535"/>
                  </a:cubicBezTo>
                  <a:cubicBezTo>
                    <a:pt x="750094" y="253008"/>
                    <a:pt x="750094" y="129728"/>
                    <a:pt x="750094" y="6697"/>
                  </a:cubicBezTo>
                  <a:cubicBezTo>
                    <a:pt x="626566" y="6697"/>
                    <a:pt x="503535" y="6697"/>
                    <a:pt x="381000" y="6697"/>
                  </a:cubicBezTo>
                  <a:close/>
                  <a:moveTo>
                    <a:pt x="5953" y="6697"/>
                  </a:moveTo>
                  <a:cubicBezTo>
                    <a:pt x="5953" y="129232"/>
                    <a:pt x="5953" y="252512"/>
                    <a:pt x="5953" y="376535"/>
                  </a:cubicBezTo>
                  <a:cubicBezTo>
                    <a:pt x="77886" y="376535"/>
                    <a:pt x="150564" y="376535"/>
                    <a:pt x="223986" y="376535"/>
                  </a:cubicBezTo>
                  <a:cubicBezTo>
                    <a:pt x="241845" y="358676"/>
                    <a:pt x="265907" y="335855"/>
                    <a:pt x="296168" y="308074"/>
                  </a:cubicBezTo>
                  <a:cubicBezTo>
                    <a:pt x="266402" y="305098"/>
                    <a:pt x="245319" y="302865"/>
                    <a:pt x="232916" y="301377"/>
                  </a:cubicBezTo>
                  <a:cubicBezTo>
                    <a:pt x="218033" y="299889"/>
                    <a:pt x="205879" y="299393"/>
                    <a:pt x="196453" y="299889"/>
                  </a:cubicBezTo>
                  <a:cubicBezTo>
                    <a:pt x="178098" y="299393"/>
                    <a:pt x="165695" y="294928"/>
                    <a:pt x="159246" y="286494"/>
                  </a:cubicBezTo>
                  <a:cubicBezTo>
                    <a:pt x="153293" y="278557"/>
                    <a:pt x="150316" y="269379"/>
                    <a:pt x="150316" y="258961"/>
                  </a:cubicBezTo>
                  <a:cubicBezTo>
                    <a:pt x="150316" y="248543"/>
                    <a:pt x="154037" y="237629"/>
                    <a:pt x="161479" y="226219"/>
                  </a:cubicBezTo>
                  <a:cubicBezTo>
                    <a:pt x="168920" y="215305"/>
                    <a:pt x="177354" y="211584"/>
                    <a:pt x="186779" y="215057"/>
                  </a:cubicBezTo>
                  <a:cubicBezTo>
                    <a:pt x="197197" y="219521"/>
                    <a:pt x="204887" y="219521"/>
                    <a:pt x="209848" y="215057"/>
                  </a:cubicBezTo>
                  <a:cubicBezTo>
                    <a:pt x="213321" y="210592"/>
                    <a:pt x="228451" y="194469"/>
                    <a:pt x="255240" y="166687"/>
                  </a:cubicBezTo>
                  <a:cubicBezTo>
                    <a:pt x="280541" y="139402"/>
                    <a:pt x="312043" y="106908"/>
                    <a:pt x="349746" y="69205"/>
                  </a:cubicBezTo>
                  <a:cubicBezTo>
                    <a:pt x="357684" y="58787"/>
                    <a:pt x="366117" y="51842"/>
                    <a:pt x="375047" y="48369"/>
                  </a:cubicBezTo>
                  <a:cubicBezTo>
                    <a:pt x="375047" y="34478"/>
                    <a:pt x="375047" y="20588"/>
                    <a:pt x="375047" y="6697"/>
                  </a:cubicBezTo>
                  <a:cubicBezTo>
                    <a:pt x="251520" y="6697"/>
                    <a:pt x="128488" y="6697"/>
                    <a:pt x="5953" y="6697"/>
                  </a:cubicBezTo>
                  <a:close/>
                  <a:moveTo>
                    <a:pt x="5829300" y="1488"/>
                  </a:moveTo>
                  <a:cubicBezTo>
                    <a:pt x="5829795" y="1488"/>
                    <a:pt x="5831780" y="1488"/>
                    <a:pt x="5835253" y="1488"/>
                  </a:cubicBezTo>
                  <a:cubicBezTo>
                    <a:pt x="6082307" y="1488"/>
                    <a:pt x="6330354" y="1488"/>
                    <a:pt x="6579393" y="1488"/>
                  </a:cubicBezTo>
                  <a:cubicBezTo>
                    <a:pt x="6582370" y="1488"/>
                    <a:pt x="6584354" y="1488"/>
                    <a:pt x="6585346" y="1488"/>
                  </a:cubicBezTo>
                  <a:cubicBezTo>
                    <a:pt x="6585346" y="253008"/>
                    <a:pt x="6585346" y="504775"/>
                    <a:pt x="6585346" y="756791"/>
                  </a:cubicBezTo>
                  <a:cubicBezTo>
                    <a:pt x="6584850" y="756791"/>
                    <a:pt x="6582866" y="756791"/>
                    <a:pt x="6579393" y="756791"/>
                  </a:cubicBezTo>
                  <a:cubicBezTo>
                    <a:pt x="6330850" y="756791"/>
                    <a:pt x="6082803" y="756791"/>
                    <a:pt x="5835253" y="756791"/>
                  </a:cubicBezTo>
                  <a:cubicBezTo>
                    <a:pt x="5832276" y="756791"/>
                    <a:pt x="5830291" y="756791"/>
                    <a:pt x="5829300" y="756791"/>
                  </a:cubicBezTo>
                  <a:cubicBezTo>
                    <a:pt x="5829300" y="505272"/>
                    <a:pt x="5829300" y="253504"/>
                    <a:pt x="5829300" y="1488"/>
                  </a:cubicBezTo>
                  <a:close/>
                  <a:moveTo>
                    <a:pt x="4857750" y="1488"/>
                  </a:moveTo>
                  <a:cubicBezTo>
                    <a:pt x="4858245" y="1488"/>
                    <a:pt x="4860230" y="1488"/>
                    <a:pt x="4863703" y="1488"/>
                  </a:cubicBezTo>
                  <a:cubicBezTo>
                    <a:pt x="5110757" y="1488"/>
                    <a:pt x="5358804" y="1488"/>
                    <a:pt x="5607843" y="1488"/>
                  </a:cubicBezTo>
                  <a:cubicBezTo>
                    <a:pt x="5610820" y="1488"/>
                    <a:pt x="5612804" y="1488"/>
                    <a:pt x="5613796" y="1488"/>
                  </a:cubicBezTo>
                  <a:cubicBezTo>
                    <a:pt x="5613796" y="253008"/>
                    <a:pt x="5613796" y="504775"/>
                    <a:pt x="5613796" y="756791"/>
                  </a:cubicBezTo>
                  <a:cubicBezTo>
                    <a:pt x="5613301" y="756791"/>
                    <a:pt x="5611316" y="756791"/>
                    <a:pt x="5607843" y="756791"/>
                  </a:cubicBezTo>
                  <a:cubicBezTo>
                    <a:pt x="5359300" y="756791"/>
                    <a:pt x="5111253" y="756791"/>
                    <a:pt x="4863703" y="756791"/>
                  </a:cubicBezTo>
                  <a:cubicBezTo>
                    <a:pt x="4860726" y="756791"/>
                    <a:pt x="4858742" y="756791"/>
                    <a:pt x="4857750" y="756791"/>
                  </a:cubicBezTo>
                  <a:cubicBezTo>
                    <a:pt x="4857750" y="505272"/>
                    <a:pt x="4857750" y="253504"/>
                    <a:pt x="4857750" y="1488"/>
                  </a:cubicBezTo>
                  <a:close/>
                  <a:moveTo>
                    <a:pt x="3886200" y="1488"/>
                  </a:moveTo>
                  <a:cubicBezTo>
                    <a:pt x="3886696" y="1488"/>
                    <a:pt x="3888680" y="1488"/>
                    <a:pt x="3892153" y="1488"/>
                  </a:cubicBezTo>
                  <a:cubicBezTo>
                    <a:pt x="4139208" y="1488"/>
                    <a:pt x="4387255" y="1488"/>
                    <a:pt x="4636294" y="1488"/>
                  </a:cubicBezTo>
                  <a:cubicBezTo>
                    <a:pt x="4639270" y="1488"/>
                    <a:pt x="4641255" y="1488"/>
                    <a:pt x="4642247" y="1488"/>
                  </a:cubicBezTo>
                  <a:cubicBezTo>
                    <a:pt x="4642247" y="253008"/>
                    <a:pt x="4642247" y="504775"/>
                    <a:pt x="4642247" y="756791"/>
                  </a:cubicBezTo>
                  <a:cubicBezTo>
                    <a:pt x="4641751" y="756791"/>
                    <a:pt x="4639766" y="756791"/>
                    <a:pt x="4636294" y="756791"/>
                  </a:cubicBezTo>
                  <a:cubicBezTo>
                    <a:pt x="4387751" y="756791"/>
                    <a:pt x="4139704" y="756791"/>
                    <a:pt x="3892153" y="756791"/>
                  </a:cubicBezTo>
                  <a:cubicBezTo>
                    <a:pt x="3889176" y="756791"/>
                    <a:pt x="3887192" y="756791"/>
                    <a:pt x="3886200" y="756791"/>
                  </a:cubicBezTo>
                  <a:cubicBezTo>
                    <a:pt x="3886200" y="505272"/>
                    <a:pt x="3886200" y="253504"/>
                    <a:pt x="3886200" y="1488"/>
                  </a:cubicBezTo>
                  <a:close/>
                  <a:moveTo>
                    <a:pt x="2914650" y="1488"/>
                  </a:moveTo>
                  <a:cubicBezTo>
                    <a:pt x="2915146" y="1488"/>
                    <a:pt x="2917130" y="1488"/>
                    <a:pt x="2920603" y="1488"/>
                  </a:cubicBezTo>
                  <a:cubicBezTo>
                    <a:pt x="3167658" y="1488"/>
                    <a:pt x="3415704" y="1488"/>
                    <a:pt x="3664743" y="1488"/>
                  </a:cubicBezTo>
                  <a:cubicBezTo>
                    <a:pt x="3667720" y="1488"/>
                    <a:pt x="3669705" y="1488"/>
                    <a:pt x="3670697" y="1488"/>
                  </a:cubicBezTo>
                  <a:cubicBezTo>
                    <a:pt x="3670697" y="253008"/>
                    <a:pt x="3670697" y="504775"/>
                    <a:pt x="3670697" y="756791"/>
                  </a:cubicBezTo>
                  <a:cubicBezTo>
                    <a:pt x="3670200" y="756791"/>
                    <a:pt x="3668216" y="756791"/>
                    <a:pt x="3664743" y="756791"/>
                  </a:cubicBezTo>
                  <a:cubicBezTo>
                    <a:pt x="3416201" y="756791"/>
                    <a:pt x="3168154" y="756791"/>
                    <a:pt x="2920603" y="756791"/>
                  </a:cubicBezTo>
                  <a:cubicBezTo>
                    <a:pt x="2917626" y="756791"/>
                    <a:pt x="2915642" y="756791"/>
                    <a:pt x="2914650" y="756791"/>
                  </a:cubicBezTo>
                  <a:cubicBezTo>
                    <a:pt x="2914650" y="505272"/>
                    <a:pt x="2914650" y="253504"/>
                    <a:pt x="2914650" y="1488"/>
                  </a:cubicBezTo>
                  <a:close/>
                  <a:moveTo>
                    <a:pt x="1943100" y="1488"/>
                  </a:moveTo>
                  <a:cubicBezTo>
                    <a:pt x="1943596" y="1488"/>
                    <a:pt x="1945580" y="1488"/>
                    <a:pt x="1949053" y="1488"/>
                  </a:cubicBezTo>
                  <a:cubicBezTo>
                    <a:pt x="2196108" y="1488"/>
                    <a:pt x="2444155" y="1488"/>
                    <a:pt x="2693193" y="1488"/>
                  </a:cubicBezTo>
                  <a:cubicBezTo>
                    <a:pt x="2696170" y="1488"/>
                    <a:pt x="2698155" y="1488"/>
                    <a:pt x="2699147" y="1488"/>
                  </a:cubicBezTo>
                  <a:cubicBezTo>
                    <a:pt x="2699147" y="253008"/>
                    <a:pt x="2699147" y="504775"/>
                    <a:pt x="2699147" y="756791"/>
                  </a:cubicBezTo>
                  <a:cubicBezTo>
                    <a:pt x="2698650" y="756791"/>
                    <a:pt x="2696666" y="756791"/>
                    <a:pt x="2693193" y="756791"/>
                  </a:cubicBezTo>
                  <a:cubicBezTo>
                    <a:pt x="2444651" y="756791"/>
                    <a:pt x="2196604" y="756791"/>
                    <a:pt x="1949053" y="756791"/>
                  </a:cubicBezTo>
                  <a:cubicBezTo>
                    <a:pt x="1946076" y="756791"/>
                    <a:pt x="1944092" y="756791"/>
                    <a:pt x="1943100" y="756791"/>
                  </a:cubicBezTo>
                  <a:cubicBezTo>
                    <a:pt x="1943100" y="505272"/>
                    <a:pt x="1943100" y="253504"/>
                    <a:pt x="1943100" y="1488"/>
                  </a:cubicBezTo>
                  <a:close/>
                  <a:moveTo>
                    <a:pt x="971550" y="1488"/>
                  </a:moveTo>
                  <a:cubicBezTo>
                    <a:pt x="972046" y="1488"/>
                    <a:pt x="974030" y="1488"/>
                    <a:pt x="977503" y="1488"/>
                  </a:cubicBezTo>
                  <a:cubicBezTo>
                    <a:pt x="1224558" y="1488"/>
                    <a:pt x="1472605" y="1488"/>
                    <a:pt x="1721644" y="1488"/>
                  </a:cubicBezTo>
                  <a:cubicBezTo>
                    <a:pt x="1724620" y="1488"/>
                    <a:pt x="1726605" y="1488"/>
                    <a:pt x="1727597" y="1488"/>
                  </a:cubicBezTo>
                  <a:cubicBezTo>
                    <a:pt x="1727597" y="253008"/>
                    <a:pt x="1727597" y="504775"/>
                    <a:pt x="1727597" y="756791"/>
                  </a:cubicBezTo>
                  <a:cubicBezTo>
                    <a:pt x="1727101" y="756791"/>
                    <a:pt x="1725116" y="756791"/>
                    <a:pt x="1721644" y="756791"/>
                  </a:cubicBezTo>
                  <a:cubicBezTo>
                    <a:pt x="1473101" y="756791"/>
                    <a:pt x="1225054" y="756791"/>
                    <a:pt x="977503" y="756791"/>
                  </a:cubicBezTo>
                  <a:cubicBezTo>
                    <a:pt x="974527" y="756791"/>
                    <a:pt x="972542" y="756791"/>
                    <a:pt x="971550" y="756791"/>
                  </a:cubicBezTo>
                  <a:cubicBezTo>
                    <a:pt x="971550" y="505272"/>
                    <a:pt x="971550" y="253504"/>
                    <a:pt x="971550" y="1488"/>
                  </a:cubicBezTo>
                  <a:close/>
                  <a:moveTo>
                    <a:pt x="0" y="1488"/>
                  </a:moveTo>
                  <a:cubicBezTo>
                    <a:pt x="496" y="1488"/>
                    <a:pt x="2480" y="1488"/>
                    <a:pt x="5953" y="1488"/>
                  </a:cubicBezTo>
                  <a:cubicBezTo>
                    <a:pt x="253008" y="1488"/>
                    <a:pt x="501054" y="1488"/>
                    <a:pt x="750094" y="1488"/>
                  </a:cubicBezTo>
                  <a:cubicBezTo>
                    <a:pt x="753070" y="1488"/>
                    <a:pt x="755055" y="1488"/>
                    <a:pt x="756047" y="1488"/>
                  </a:cubicBezTo>
                  <a:cubicBezTo>
                    <a:pt x="756047" y="253008"/>
                    <a:pt x="756047" y="504775"/>
                    <a:pt x="756047" y="756791"/>
                  </a:cubicBezTo>
                  <a:cubicBezTo>
                    <a:pt x="755551" y="756791"/>
                    <a:pt x="753566" y="756791"/>
                    <a:pt x="750094" y="756791"/>
                  </a:cubicBezTo>
                  <a:cubicBezTo>
                    <a:pt x="501551" y="756791"/>
                    <a:pt x="253504" y="756791"/>
                    <a:pt x="5953" y="756791"/>
                  </a:cubicBezTo>
                  <a:cubicBezTo>
                    <a:pt x="2976" y="756791"/>
                    <a:pt x="992" y="756791"/>
                    <a:pt x="0" y="756791"/>
                  </a:cubicBezTo>
                  <a:cubicBezTo>
                    <a:pt x="0" y="505272"/>
                    <a:pt x="0" y="253504"/>
                    <a:pt x="0" y="1488"/>
                  </a:cubicBezTo>
                  <a:close/>
                  <a:moveTo>
                    <a:pt x="6800105" y="0"/>
                  </a:moveTo>
                  <a:lnTo>
                    <a:pt x="6803826" y="0"/>
                  </a:lnTo>
                  <a:lnTo>
                    <a:pt x="6808290" y="0"/>
                  </a:lnTo>
                  <a:lnTo>
                    <a:pt x="7550199" y="0"/>
                  </a:lnTo>
                  <a:lnTo>
                    <a:pt x="7553920" y="0"/>
                  </a:lnTo>
                  <a:lnTo>
                    <a:pt x="7558384" y="0"/>
                  </a:lnTo>
                  <a:lnTo>
                    <a:pt x="7558384" y="758279"/>
                  </a:lnTo>
                  <a:lnTo>
                    <a:pt x="7553920" y="758279"/>
                  </a:lnTo>
                  <a:lnTo>
                    <a:pt x="7550199" y="758279"/>
                  </a:lnTo>
                  <a:lnTo>
                    <a:pt x="6808290" y="758279"/>
                  </a:lnTo>
                  <a:lnTo>
                    <a:pt x="6803826" y="758279"/>
                  </a:lnTo>
                  <a:lnTo>
                    <a:pt x="6800105" y="758279"/>
                  </a:lnTo>
                  <a:close/>
                </a:path>
              </a:pathLst>
            </a:custGeom>
            <a:solidFill>
              <a:srgbClr val="03031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25000"/>
                </a:lnSpc>
              </a:pPr>
              <a:endParaRPr lang="zh-CN" altLang="en-US" sz="6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13436" y="2862105"/>
              <a:ext cx="922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xiang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77752" y="3041473"/>
              <a:ext cx="353170" cy="225772"/>
            </a:xfrm>
            <a:custGeom>
              <a:avLst/>
              <a:gdLst/>
              <a:ahLst/>
              <a:cxnLst/>
              <a:rect l="l" t="t" r="r" b="b"/>
              <a:pathLst>
                <a:path w="353170" h="225772">
                  <a:moveTo>
                    <a:pt x="158205" y="3572"/>
                  </a:moveTo>
                  <a:lnTo>
                    <a:pt x="184994" y="3572"/>
                  </a:lnTo>
                  <a:lnTo>
                    <a:pt x="184994" y="161627"/>
                  </a:lnTo>
                  <a:lnTo>
                    <a:pt x="158205" y="161627"/>
                  </a:lnTo>
                  <a:close/>
                  <a:moveTo>
                    <a:pt x="0" y="3572"/>
                  </a:moveTo>
                  <a:lnTo>
                    <a:pt x="28873" y="3572"/>
                  </a:lnTo>
                  <a:lnTo>
                    <a:pt x="61764" y="95101"/>
                  </a:lnTo>
                  <a:cubicBezTo>
                    <a:pt x="66031" y="106710"/>
                    <a:pt x="69850" y="118913"/>
                    <a:pt x="73224" y="131713"/>
                  </a:cubicBezTo>
                  <a:cubicBezTo>
                    <a:pt x="76300" y="119410"/>
                    <a:pt x="79971" y="107404"/>
                    <a:pt x="84237" y="95696"/>
                  </a:cubicBezTo>
                  <a:lnTo>
                    <a:pt x="118021" y="3572"/>
                  </a:lnTo>
                  <a:lnTo>
                    <a:pt x="144810" y="3572"/>
                  </a:lnTo>
                  <a:lnTo>
                    <a:pt x="84684" y="164306"/>
                  </a:lnTo>
                  <a:cubicBezTo>
                    <a:pt x="78234" y="181669"/>
                    <a:pt x="73224" y="193625"/>
                    <a:pt x="69652" y="200174"/>
                  </a:cubicBezTo>
                  <a:cubicBezTo>
                    <a:pt x="64890" y="209004"/>
                    <a:pt x="59432" y="215478"/>
                    <a:pt x="53281" y="219596"/>
                  </a:cubicBezTo>
                  <a:cubicBezTo>
                    <a:pt x="47129" y="223713"/>
                    <a:pt x="39787" y="225772"/>
                    <a:pt x="31254" y="225772"/>
                  </a:cubicBezTo>
                  <a:cubicBezTo>
                    <a:pt x="26095" y="225772"/>
                    <a:pt x="20340" y="224681"/>
                    <a:pt x="13990" y="222498"/>
                  </a:cubicBezTo>
                  <a:lnTo>
                    <a:pt x="11014" y="197346"/>
                  </a:lnTo>
                  <a:cubicBezTo>
                    <a:pt x="16868" y="198933"/>
                    <a:pt x="21977" y="199727"/>
                    <a:pt x="26343" y="199727"/>
                  </a:cubicBezTo>
                  <a:cubicBezTo>
                    <a:pt x="32296" y="199727"/>
                    <a:pt x="37059" y="198735"/>
                    <a:pt x="40631" y="196751"/>
                  </a:cubicBezTo>
                  <a:cubicBezTo>
                    <a:pt x="44202" y="194766"/>
                    <a:pt x="47129" y="191988"/>
                    <a:pt x="49411" y="188416"/>
                  </a:cubicBezTo>
                  <a:cubicBezTo>
                    <a:pt x="51098" y="185737"/>
                    <a:pt x="53827" y="179090"/>
                    <a:pt x="57597" y="168473"/>
                  </a:cubicBezTo>
                  <a:cubicBezTo>
                    <a:pt x="58093" y="166985"/>
                    <a:pt x="58887" y="164802"/>
                    <a:pt x="59978" y="161925"/>
                  </a:cubicBezTo>
                  <a:close/>
                  <a:moveTo>
                    <a:pt x="299145" y="0"/>
                  </a:moveTo>
                  <a:cubicBezTo>
                    <a:pt x="308670" y="0"/>
                    <a:pt x="317426" y="1711"/>
                    <a:pt x="325413" y="5134"/>
                  </a:cubicBezTo>
                  <a:cubicBezTo>
                    <a:pt x="333400" y="8557"/>
                    <a:pt x="339378" y="13047"/>
                    <a:pt x="343347" y="18603"/>
                  </a:cubicBezTo>
                  <a:cubicBezTo>
                    <a:pt x="347316" y="24160"/>
                    <a:pt x="350094" y="30758"/>
                    <a:pt x="351681" y="38397"/>
                  </a:cubicBezTo>
                  <a:cubicBezTo>
                    <a:pt x="352674" y="43358"/>
                    <a:pt x="353170" y="52040"/>
                    <a:pt x="353170" y="64442"/>
                  </a:cubicBezTo>
                  <a:lnTo>
                    <a:pt x="353170" y="161627"/>
                  </a:lnTo>
                  <a:lnTo>
                    <a:pt x="326381" y="161627"/>
                  </a:lnTo>
                  <a:lnTo>
                    <a:pt x="326381" y="65484"/>
                  </a:lnTo>
                  <a:cubicBezTo>
                    <a:pt x="326381" y="54570"/>
                    <a:pt x="325339" y="46409"/>
                    <a:pt x="323255" y="41002"/>
                  </a:cubicBezTo>
                  <a:cubicBezTo>
                    <a:pt x="321172" y="35595"/>
                    <a:pt x="317476" y="31279"/>
                    <a:pt x="312167" y="28054"/>
                  </a:cubicBezTo>
                  <a:cubicBezTo>
                    <a:pt x="306859" y="24829"/>
                    <a:pt x="300633" y="23217"/>
                    <a:pt x="293490" y="23217"/>
                  </a:cubicBezTo>
                  <a:cubicBezTo>
                    <a:pt x="282079" y="23217"/>
                    <a:pt x="272232" y="26838"/>
                    <a:pt x="263947" y="34081"/>
                  </a:cubicBezTo>
                  <a:cubicBezTo>
                    <a:pt x="255662" y="41324"/>
                    <a:pt x="251520" y="55066"/>
                    <a:pt x="251520" y="75307"/>
                  </a:cubicBezTo>
                  <a:lnTo>
                    <a:pt x="251520" y="161627"/>
                  </a:lnTo>
                  <a:lnTo>
                    <a:pt x="224731" y="161627"/>
                  </a:lnTo>
                  <a:lnTo>
                    <a:pt x="224731" y="3572"/>
                  </a:lnTo>
                  <a:lnTo>
                    <a:pt x="248841" y="3572"/>
                  </a:lnTo>
                  <a:lnTo>
                    <a:pt x="248841" y="26045"/>
                  </a:lnTo>
                  <a:cubicBezTo>
                    <a:pt x="260450" y="8681"/>
                    <a:pt x="277218" y="0"/>
                    <a:pt x="29914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338845" y="2862105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wu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06973" y="2862105"/>
              <a:ext cx="5966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gai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12360" y="2984918"/>
              <a:ext cx="357187" cy="221754"/>
            </a:xfrm>
            <a:custGeom>
              <a:avLst/>
              <a:gdLst>
                <a:gd name="connsiteX0" fmla="*/ 67717 w 357187"/>
                <a:gd name="connsiteY0" fmla="*/ 78581 h 221754"/>
                <a:gd name="connsiteX1" fmla="*/ 37356 w 357187"/>
                <a:gd name="connsiteY1" fmla="*/ 93836 h 221754"/>
                <a:gd name="connsiteX2" fmla="*/ 24556 w 357187"/>
                <a:gd name="connsiteY2" fmla="*/ 137964 h 221754"/>
                <a:gd name="connsiteX3" fmla="*/ 32295 w 357187"/>
                <a:gd name="connsiteY3" fmla="*/ 179040 h 221754"/>
                <a:gd name="connsiteX4" fmla="*/ 66526 w 357187"/>
                <a:gd name="connsiteY4" fmla="*/ 199727 h 221754"/>
                <a:gd name="connsiteX5" fmla="*/ 96887 w 357187"/>
                <a:gd name="connsiteY5" fmla="*/ 184473 h 221754"/>
                <a:gd name="connsiteX6" fmla="*/ 109686 w 357187"/>
                <a:gd name="connsiteY6" fmla="*/ 139006 h 221754"/>
                <a:gd name="connsiteX7" fmla="*/ 97408 w 357187"/>
                <a:gd name="connsiteY7" fmla="*/ 93315 h 221754"/>
                <a:gd name="connsiteX8" fmla="*/ 67717 w 357187"/>
                <a:gd name="connsiteY8" fmla="*/ 78581 h 221754"/>
                <a:gd name="connsiteX9" fmla="*/ 162222 w 357187"/>
                <a:gd name="connsiteY9" fmla="*/ 60127 h 221754"/>
                <a:gd name="connsiteX10" fmla="*/ 189011 w 357187"/>
                <a:gd name="connsiteY10" fmla="*/ 60127 h 221754"/>
                <a:gd name="connsiteX11" fmla="*/ 189011 w 357187"/>
                <a:gd name="connsiteY11" fmla="*/ 218182 h 221754"/>
                <a:gd name="connsiteX12" fmla="*/ 162222 w 357187"/>
                <a:gd name="connsiteY12" fmla="*/ 218182 h 221754"/>
                <a:gd name="connsiteX13" fmla="*/ 303163 w 357187"/>
                <a:gd name="connsiteY13" fmla="*/ 56555 h 221754"/>
                <a:gd name="connsiteX14" fmla="*/ 329431 w 357187"/>
                <a:gd name="connsiteY14" fmla="*/ 61689 h 221754"/>
                <a:gd name="connsiteX15" fmla="*/ 347365 w 357187"/>
                <a:gd name="connsiteY15" fmla="*/ 75158 h 221754"/>
                <a:gd name="connsiteX16" fmla="*/ 355699 w 357187"/>
                <a:gd name="connsiteY16" fmla="*/ 94952 h 221754"/>
                <a:gd name="connsiteX17" fmla="*/ 357187 w 357187"/>
                <a:gd name="connsiteY17" fmla="*/ 120997 h 221754"/>
                <a:gd name="connsiteX18" fmla="*/ 357187 w 357187"/>
                <a:gd name="connsiteY18" fmla="*/ 218182 h 221754"/>
                <a:gd name="connsiteX19" fmla="*/ 330398 w 357187"/>
                <a:gd name="connsiteY19" fmla="*/ 218182 h 221754"/>
                <a:gd name="connsiteX20" fmla="*/ 330398 w 357187"/>
                <a:gd name="connsiteY20" fmla="*/ 122039 h 221754"/>
                <a:gd name="connsiteX21" fmla="*/ 327273 w 357187"/>
                <a:gd name="connsiteY21" fmla="*/ 97557 h 221754"/>
                <a:gd name="connsiteX22" fmla="*/ 316185 w 357187"/>
                <a:gd name="connsiteY22" fmla="*/ 84609 h 221754"/>
                <a:gd name="connsiteX23" fmla="*/ 297507 w 357187"/>
                <a:gd name="connsiteY23" fmla="*/ 79772 h 221754"/>
                <a:gd name="connsiteX24" fmla="*/ 267965 w 357187"/>
                <a:gd name="connsiteY24" fmla="*/ 90636 h 221754"/>
                <a:gd name="connsiteX25" fmla="*/ 255538 w 357187"/>
                <a:gd name="connsiteY25" fmla="*/ 131862 h 221754"/>
                <a:gd name="connsiteX26" fmla="*/ 255538 w 357187"/>
                <a:gd name="connsiteY26" fmla="*/ 218182 h 221754"/>
                <a:gd name="connsiteX27" fmla="*/ 228749 w 357187"/>
                <a:gd name="connsiteY27" fmla="*/ 218182 h 221754"/>
                <a:gd name="connsiteX28" fmla="*/ 228749 w 357187"/>
                <a:gd name="connsiteY28" fmla="*/ 60127 h 221754"/>
                <a:gd name="connsiteX29" fmla="*/ 252859 w 357187"/>
                <a:gd name="connsiteY29" fmla="*/ 60127 h 221754"/>
                <a:gd name="connsiteX30" fmla="*/ 252859 w 357187"/>
                <a:gd name="connsiteY30" fmla="*/ 82600 h 221754"/>
                <a:gd name="connsiteX31" fmla="*/ 303163 w 357187"/>
                <a:gd name="connsiteY31" fmla="*/ 56555 h 221754"/>
                <a:gd name="connsiteX32" fmla="*/ 0 w 357187"/>
                <a:gd name="connsiteY32" fmla="*/ 0 h 221754"/>
                <a:gd name="connsiteX33" fmla="*/ 26789 w 357187"/>
                <a:gd name="connsiteY33" fmla="*/ 0 h 221754"/>
                <a:gd name="connsiteX34" fmla="*/ 26789 w 357187"/>
                <a:gd name="connsiteY34" fmla="*/ 77837 h 221754"/>
                <a:gd name="connsiteX35" fmla="*/ 70098 w 357187"/>
                <a:gd name="connsiteY35" fmla="*/ 56555 h 221754"/>
                <a:gd name="connsiteX36" fmla="*/ 97705 w 357187"/>
                <a:gd name="connsiteY36" fmla="*/ 62433 h 221754"/>
                <a:gd name="connsiteX37" fmla="*/ 119137 w 357187"/>
                <a:gd name="connsiteY37" fmla="*/ 78953 h 221754"/>
                <a:gd name="connsiteX38" fmla="*/ 132308 w 357187"/>
                <a:gd name="connsiteY38" fmla="*/ 104626 h 221754"/>
                <a:gd name="connsiteX39" fmla="*/ 137070 w 357187"/>
                <a:gd name="connsiteY39" fmla="*/ 136773 h 221754"/>
                <a:gd name="connsiteX40" fmla="*/ 116979 w 357187"/>
                <a:gd name="connsiteY40" fmla="*/ 199579 h 221754"/>
                <a:gd name="connsiteX41" fmla="*/ 68758 w 357187"/>
                <a:gd name="connsiteY41" fmla="*/ 221754 h 221754"/>
                <a:gd name="connsiteX42" fmla="*/ 24854 w 357187"/>
                <a:gd name="connsiteY42" fmla="*/ 198388 h 221754"/>
                <a:gd name="connsiteX43" fmla="*/ 24854 w 357187"/>
                <a:gd name="connsiteY43" fmla="*/ 218182 h 221754"/>
                <a:gd name="connsiteX44" fmla="*/ 0 w 357187"/>
                <a:gd name="connsiteY44" fmla="*/ 218182 h 22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7187" h="221754">
                  <a:moveTo>
                    <a:pt x="67717" y="78581"/>
                  </a:moveTo>
                  <a:cubicBezTo>
                    <a:pt x="56009" y="78581"/>
                    <a:pt x="45888" y="83666"/>
                    <a:pt x="37356" y="93836"/>
                  </a:cubicBezTo>
                  <a:cubicBezTo>
                    <a:pt x="28823" y="104006"/>
                    <a:pt x="24556" y="118715"/>
                    <a:pt x="24556" y="137964"/>
                  </a:cubicBezTo>
                  <a:cubicBezTo>
                    <a:pt x="24556" y="156915"/>
                    <a:pt x="27136" y="170607"/>
                    <a:pt x="32295" y="179040"/>
                  </a:cubicBezTo>
                  <a:cubicBezTo>
                    <a:pt x="40729" y="192832"/>
                    <a:pt x="52139" y="199727"/>
                    <a:pt x="66526" y="199727"/>
                  </a:cubicBezTo>
                  <a:cubicBezTo>
                    <a:pt x="78234" y="199727"/>
                    <a:pt x="88354" y="194643"/>
                    <a:pt x="96887" y="184473"/>
                  </a:cubicBezTo>
                  <a:cubicBezTo>
                    <a:pt x="105420" y="174303"/>
                    <a:pt x="109686" y="159147"/>
                    <a:pt x="109686" y="139006"/>
                  </a:cubicBezTo>
                  <a:cubicBezTo>
                    <a:pt x="109686" y="118368"/>
                    <a:pt x="105593" y="103138"/>
                    <a:pt x="97408" y="93315"/>
                  </a:cubicBezTo>
                  <a:cubicBezTo>
                    <a:pt x="89222" y="83493"/>
                    <a:pt x="79325" y="78581"/>
                    <a:pt x="67717" y="78581"/>
                  </a:cubicBezTo>
                  <a:close/>
                  <a:moveTo>
                    <a:pt x="162222" y="60127"/>
                  </a:moveTo>
                  <a:lnTo>
                    <a:pt x="189011" y="60127"/>
                  </a:lnTo>
                  <a:lnTo>
                    <a:pt x="189011" y="218182"/>
                  </a:lnTo>
                  <a:lnTo>
                    <a:pt x="162222" y="218182"/>
                  </a:lnTo>
                  <a:close/>
                  <a:moveTo>
                    <a:pt x="303163" y="56555"/>
                  </a:moveTo>
                  <a:cubicBezTo>
                    <a:pt x="312688" y="56555"/>
                    <a:pt x="321444" y="58266"/>
                    <a:pt x="329431" y="61689"/>
                  </a:cubicBezTo>
                  <a:cubicBezTo>
                    <a:pt x="337418" y="65112"/>
                    <a:pt x="343396" y="69602"/>
                    <a:pt x="347365" y="75158"/>
                  </a:cubicBezTo>
                  <a:cubicBezTo>
                    <a:pt x="351333" y="80715"/>
                    <a:pt x="354111" y="87313"/>
                    <a:pt x="355699" y="94952"/>
                  </a:cubicBezTo>
                  <a:cubicBezTo>
                    <a:pt x="356691" y="99913"/>
                    <a:pt x="357187" y="108595"/>
                    <a:pt x="357187" y="120997"/>
                  </a:cubicBezTo>
                  <a:lnTo>
                    <a:pt x="357187" y="218182"/>
                  </a:lnTo>
                  <a:lnTo>
                    <a:pt x="330398" y="218182"/>
                  </a:lnTo>
                  <a:lnTo>
                    <a:pt x="330398" y="122039"/>
                  </a:lnTo>
                  <a:cubicBezTo>
                    <a:pt x="330398" y="111125"/>
                    <a:pt x="329356" y="102964"/>
                    <a:pt x="327273" y="97557"/>
                  </a:cubicBezTo>
                  <a:cubicBezTo>
                    <a:pt x="325189" y="92150"/>
                    <a:pt x="321493" y="87834"/>
                    <a:pt x="316185" y="84609"/>
                  </a:cubicBezTo>
                  <a:cubicBezTo>
                    <a:pt x="310877" y="81384"/>
                    <a:pt x="304651" y="79772"/>
                    <a:pt x="297507" y="79772"/>
                  </a:cubicBezTo>
                  <a:cubicBezTo>
                    <a:pt x="286097" y="79772"/>
                    <a:pt x="276250" y="83393"/>
                    <a:pt x="267965" y="90636"/>
                  </a:cubicBezTo>
                  <a:cubicBezTo>
                    <a:pt x="259680" y="97879"/>
                    <a:pt x="255538" y="111621"/>
                    <a:pt x="255538" y="131862"/>
                  </a:cubicBezTo>
                  <a:lnTo>
                    <a:pt x="255538" y="218182"/>
                  </a:lnTo>
                  <a:lnTo>
                    <a:pt x="228749" y="218182"/>
                  </a:lnTo>
                  <a:lnTo>
                    <a:pt x="228749" y="60127"/>
                  </a:lnTo>
                  <a:lnTo>
                    <a:pt x="252859" y="60127"/>
                  </a:lnTo>
                  <a:lnTo>
                    <a:pt x="252859" y="82600"/>
                  </a:lnTo>
                  <a:cubicBezTo>
                    <a:pt x="264467" y="65236"/>
                    <a:pt x="281235" y="56555"/>
                    <a:pt x="303163" y="56555"/>
                  </a:cubicBez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77837"/>
                  </a:lnTo>
                  <a:cubicBezTo>
                    <a:pt x="38100" y="63649"/>
                    <a:pt x="52536" y="56555"/>
                    <a:pt x="70098" y="56555"/>
                  </a:cubicBezTo>
                  <a:cubicBezTo>
                    <a:pt x="79821" y="56555"/>
                    <a:pt x="89024" y="58514"/>
                    <a:pt x="97705" y="62433"/>
                  </a:cubicBezTo>
                  <a:cubicBezTo>
                    <a:pt x="106387" y="66353"/>
                    <a:pt x="113531" y="71859"/>
                    <a:pt x="119137" y="78953"/>
                  </a:cubicBezTo>
                  <a:cubicBezTo>
                    <a:pt x="124743" y="86048"/>
                    <a:pt x="129133" y="94605"/>
                    <a:pt x="132308" y="104626"/>
                  </a:cubicBezTo>
                  <a:cubicBezTo>
                    <a:pt x="135483" y="114647"/>
                    <a:pt x="137070" y="125363"/>
                    <a:pt x="137070" y="136773"/>
                  </a:cubicBezTo>
                  <a:cubicBezTo>
                    <a:pt x="137070" y="163860"/>
                    <a:pt x="130373" y="184795"/>
                    <a:pt x="116979" y="199579"/>
                  </a:cubicBezTo>
                  <a:cubicBezTo>
                    <a:pt x="103584" y="214362"/>
                    <a:pt x="87511" y="221754"/>
                    <a:pt x="68758" y="221754"/>
                  </a:cubicBezTo>
                  <a:cubicBezTo>
                    <a:pt x="50105" y="221754"/>
                    <a:pt x="35470" y="213965"/>
                    <a:pt x="24854" y="198388"/>
                  </a:cubicBezTo>
                  <a:lnTo>
                    <a:pt x="24854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62031" y="2862105"/>
              <a:ext cx="784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mao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178383" y="2984918"/>
              <a:ext cx="694879" cy="221754"/>
            </a:xfrm>
            <a:custGeom>
              <a:avLst/>
              <a:gdLst/>
              <a:ahLst/>
              <a:cxnLst/>
              <a:rect l="l" t="t" r="r" b="b"/>
              <a:pathLst>
                <a:path w="694879" h="221754">
                  <a:moveTo>
                    <a:pt x="606921" y="138857"/>
                  </a:moveTo>
                  <a:cubicBezTo>
                    <a:pt x="597198" y="142826"/>
                    <a:pt x="582613" y="146199"/>
                    <a:pt x="563166" y="148977"/>
                  </a:cubicBezTo>
                  <a:cubicBezTo>
                    <a:pt x="552152" y="150565"/>
                    <a:pt x="544364" y="152351"/>
                    <a:pt x="539800" y="154335"/>
                  </a:cubicBezTo>
                  <a:cubicBezTo>
                    <a:pt x="535236" y="156319"/>
                    <a:pt x="531714" y="159221"/>
                    <a:pt x="529233" y="163041"/>
                  </a:cubicBezTo>
                  <a:cubicBezTo>
                    <a:pt x="526752" y="166861"/>
                    <a:pt x="525512" y="171103"/>
                    <a:pt x="525512" y="175766"/>
                  </a:cubicBezTo>
                  <a:cubicBezTo>
                    <a:pt x="525512" y="182910"/>
                    <a:pt x="528216" y="188863"/>
                    <a:pt x="533623" y="193625"/>
                  </a:cubicBezTo>
                  <a:cubicBezTo>
                    <a:pt x="539031" y="198388"/>
                    <a:pt x="546944" y="200769"/>
                    <a:pt x="557362" y="200769"/>
                  </a:cubicBezTo>
                  <a:cubicBezTo>
                    <a:pt x="567680" y="200769"/>
                    <a:pt x="576858" y="198512"/>
                    <a:pt x="584895" y="193998"/>
                  </a:cubicBezTo>
                  <a:cubicBezTo>
                    <a:pt x="592931" y="189483"/>
                    <a:pt x="598835" y="183307"/>
                    <a:pt x="602605" y="175468"/>
                  </a:cubicBezTo>
                  <a:cubicBezTo>
                    <a:pt x="605483" y="169416"/>
                    <a:pt x="606921" y="160486"/>
                    <a:pt x="606921" y="148679"/>
                  </a:cubicBezTo>
                  <a:close/>
                  <a:moveTo>
                    <a:pt x="668090" y="60127"/>
                  </a:moveTo>
                  <a:lnTo>
                    <a:pt x="694879" y="60127"/>
                  </a:lnTo>
                  <a:lnTo>
                    <a:pt x="694879" y="218182"/>
                  </a:lnTo>
                  <a:lnTo>
                    <a:pt x="668090" y="218182"/>
                  </a:lnTo>
                  <a:close/>
                  <a:moveTo>
                    <a:pt x="333970" y="60127"/>
                  </a:moveTo>
                  <a:lnTo>
                    <a:pt x="360760" y="60127"/>
                  </a:lnTo>
                  <a:lnTo>
                    <a:pt x="360760" y="147786"/>
                  </a:lnTo>
                  <a:cubicBezTo>
                    <a:pt x="360760" y="161776"/>
                    <a:pt x="361305" y="171202"/>
                    <a:pt x="362397" y="176064"/>
                  </a:cubicBezTo>
                  <a:cubicBezTo>
                    <a:pt x="364083" y="183108"/>
                    <a:pt x="367655" y="188640"/>
                    <a:pt x="373112" y="192658"/>
                  </a:cubicBezTo>
                  <a:cubicBezTo>
                    <a:pt x="378569" y="196676"/>
                    <a:pt x="385316" y="198686"/>
                    <a:pt x="393353" y="198686"/>
                  </a:cubicBezTo>
                  <a:cubicBezTo>
                    <a:pt x="401390" y="198686"/>
                    <a:pt x="408930" y="196627"/>
                    <a:pt x="415975" y="192509"/>
                  </a:cubicBezTo>
                  <a:cubicBezTo>
                    <a:pt x="423019" y="188392"/>
                    <a:pt x="428005" y="182786"/>
                    <a:pt x="430932" y="175692"/>
                  </a:cubicBezTo>
                  <a:cubicBezTo>
                    <a:pt x="433859" y="168598"/>
                    <a:pt x="435322" y="158304"/>
                    <a:pt x="435322" y="144810"/>
                  </a:cubicBezTo>
                  <a:lnTo>
                    <a:pt x="435322" y="60127"/>
                  </a:lnTo>
                  <a:lnTo>
                    <a:pt x="462112" y="60127"/>
                  </a:lnTo>
                  <a:lnTo>
                    <a:pt x="462112" y="218182"/>
                  </a:lnTo>
                  <a:lnTo>
                    <a:pt x="438150" y="218182"/>
                  </a:lnTo>
                  <a:lnTo>
                    <a:pt x="438150" y="194965"/>
                  </a:lnTo>
                  <a:cubicBezTo>
                    <a:pt x="425847" y="212824"/>
                    <a:pt x="409129" y="221754"/>
                    <a:pt x="387995" y="221754"/>
                  </a:cubicBezTo>
                  <a:cubicBezTo>
                    <a:pt x="378669" y="221754"/>
                    <a:pt x="369962" y="219968"/>
                    <a:pt x="361876" y="216396"/>
                  </a:cubicBezTo>
                  <a:cubicBezTo>
                    <a:pt x="353789" y="212824"/>
                    <a:pt x="347787" y="208335"/>
                    <a:pt x="343868" y="202927"/>
                  </a:cubicBezTo>
                  <a:cubicBezTo>
                    <a:pt x="339948" y="197520"/>
                    <a:pt x="337195" y="190897"/>
                    <a:pt x="335608" y="183059"/>
                  </a:cubicBezTo>
                  <a:cubicBezTo>
                    <a:pt x="334516" y="177800"/>
                    <a:pt x="333970" y="169466"/>
                    <a:pt x="333970" y="158056"/>
                  </a:cubicBezTo>
                  <a:close/>
                  <a:moveTo>
                    <a:pt x="572840" y="56555"/>
                  </a:moveTo>
                  <a:cubicBezTo>
                    <a:pt x="586333" y="56555"/>
                    <a:pt x="597297" y="58142"/>
                    <a:pt x="605731" y="61317"/>
                  </a:cubicBezTo>
                  <a:cubicBezTo>
                    <a:pt x="614164" y="64492"/>
                    <a:pt x="620365" y="68486"/>
                    <a:pt x="624334" y="73298"/>
                  </a:cubicBezTo>
                  <a:cubicBezTo>
                    <a:pt x="628303" y="78110"/>
                    <a:pt x="631081" y="84187"/>
                    <a:pt x="632668" y="91529"/>
                  </a:cubicBezTo>
                  <a:cubicBezTo>
                    <a:pt x="633562" y="96093"/>
                    <a:pt x="634008" y="104329"/>
                    <a:pt x="634008" y="116235"/>
                  </a:cubicBezTo>
                  <a:lnTo>
                    <a:pt x="634008" y="151954"/>
                  </a:lnTo>
                  <a:cubicBezTo>
                    <a:pt x="634008" y="176858"/>
                    <a:pt x="634578" y="192609"/>
                    <a:pt x="635720" y="199207"/>
                  </a:cubicBezTo>
                  <a:cubicBezTo>
                    <a:pt x="636860" y="205805"/>
                    <a:pt x="639118" y="212130"/>
                    <a:pt x="642491" y="218182"/>
                  </a:cubicBezTo>
                  <a:lnTo>
                    <a:pt x="614512" y="218182"/>
                  </a:lnTo>
                  <a:cubicBezTo>
                    <a:pt x="611733" y="212626"/>
                    <a:pt x="609947" y="206127"/>
                    <a:pt x="609154" y="198686"/>
                  </a:cubicBezTo>
                  <a:cubicBezTo>
                    <a:pt x="599232" y="207119"/>
                    <a:pt x="589682" y="213072"/>
                    <a:pt x="580504" y="216545"/>
                  </a:cubicBezTo>
                  <a:cubicBezTo>
                    <a:pt x="571327" y="220018"/>
                    <a:pt x="561479" y="221754"/>
                    <a:pt x="550962" y="221754"/>
                  </a:cubicBezTo>
                  <a:cubicBezTo>
                    <a:pt x="533599" y="221754"/>
                    <a:pt x="520254" y="217512"/>
                    <a:pt x="510927" y="209029"/>
                  </a:cubicBezTo>
                  <a:cubicBezTo>
                    <a:pt x="501601" y="200546"/>
                    <a:pt x="496937" y="189706"/>
                    <a:pt x="496937" y="176510"/>
                  </a:cubicBezTo>
                  <a:cubicBezTo>
                    <a:pt x="496937" y="168771"/>
                    <a:pt x="498698" y="161702"/>
                    <a:pt x="502221" y="155302"/>
                  </a:cubicBezTo>
                  <a:cubicBezTo>
                    <a:pt x="505743" y="148903"/>
                    <a:pt x="510357" y="143768"/>
                    <a:pt x="516062" y="139899"/>
                  </a:cubicBezTo>
                  <a:cubicBezTo>
                    <a:pt x="521767" y="136029"/>
                    <a:pt x="528191" y="133102"/>
                    <a:pt x="535335" y="131118"/>
                  </a:cubicBezTo>
                  <a:cubicBezTo>
                    <a:pt x="540594" y="129729"/>
                    <a:pt x="548531" y="128389"/>
                    <a:pt x="559147" y="127099"/>
                  </a:cubicBezTo>
                  <a:cubicBezTo>
                    <a:pt x="580777" y="124520"/>
                    <a:pt x="596702" y="121444"/>
                    <a:pt x="606921" y="117872"/>
                  </a:cubicBezTo>
                  <a:cubicBezTo>
                    <a:pt x="607020" y="114201"/>
                    <a:pt x="607070" y="111869"/>
                    <a:pt x="607070" y="110877"/>
                  </a:cubicBezTo>
                  <a:cubicBezTo>
                    <a:pt x="607070" y="99963"/>
                    <a:pt x="604540" y="92274"/>
                    <a:pt x="599480" y="87809"/>
                  </a:cubicBezTo>
                  <a:cubicBezTo>
                    <a:pt x="592634" y="81756"/>
                    <a:pt x="582464" y="78730"/>
                    <a:pt x="568970" y="78730"/>
                  </a:cubicBezTo>
                  <a:cubicBezTo>
                    <a:pt x="556369" y="78730"/>
                    <a:pt x="547068" y="80938"/>
                    <a:pt x="541065" y="85353"/>
                  </a:cubicBezTo>
                  <a:cubicBezTo>
                    <a:pt x="535062" y="89768"/>
                    <a:pt x="530622" y="97582"/>
                    <a:pt x="527745" y="108793"/>
                  </a:cubicBezTo>
                  <a:lnTo>
                    <a:pt x="501551" y="105222"/>
                  </a:lnTo>
                  <a:cubicBezTo>
                    <a:pt x="503932" y="94010"/>
                    <a:pt x="507851" y="84956"/>
                    <a:pt x="513308" y="78060"/>
                  </a:cubicBezTo>
                  <a:cubicBezTo>
                    <a:pt x="518765" y="71165"/>
                    <a:pt x="526653" y="65857"/>
                    <a:pt x="536972" y="62136"/>
                  </a:cubicBezTo>
                  <a:cubicBezTo>
                    <a:pt x="547291" y="58415"/>
                    <a:pt x="559247" y="56555"/>
                    <a:pt x="572840" y="56555"/>
                  </a:cubicBezTo>
                  <a:close/>
                  <a:moveTo>
                    <a:pt x="62657" y="56555"/>
                  </a:moveTo>
                  <a:cubicBezTo>
                    <a:pt x="75059" y="56555"/>
                    <a:pt x="85949" y="58341"/>
                    <a:pt x="95325" y="61913"/>
                  </a:cubicBezTo>
                  <a:cubicBezTo>
                    <a:pt x="104701" y="65484"/>
                    <a:pt x="111622" y="70321"/>
                    <a:pt x="116086" y="76423"/>
                  </a:cubicBezTo>
                  <a:cubicBezTo>
                    <a:pt x="120551" y="82525"/>
                    <a:pt x="123627" y="90686"/>
                    <a:pt x="125314" y="100906"/>
                  </a:cubicBezTo>
                  <a:lnTo>
                    <a:pt x="99120" y="104477"/>
                  </a:lnTo>
                  <a:cubicBezTo>
                    <a:pt x="97929" y="96342"/>
                    <a:pt x="94481" y="89992"/>
                    <a:pt x="88776" y="85427"/>
                  </a:cubicBezTo>
                  <a:cubicBezTo>
                    <a:pt x="83071" y="80863"/>
                    <a:pt x="75010" y="78581"/>
                    <a:pt x="64592" y="78581"/>
                  </a:cubicBezTo>
                  <a:cubicBezTo>
                    <a:pt x="52289" y="78581"/>
                    <a:pt x="43508" y="80615"/>
                    <a:pt x="38249" y="84683"/>
                  </a:cubicBezTo>
                  <a:cubicBezTo>
                    <a:pt x="32991" y="88751"/>
                    <a:pt x="30361" y="93514"/>
                    <a:pt x="30361" y="98971"/>
                  </a:cubicBezTo>
                  <a:cubicBezTo>
                    <a:pt x="30361" y="102443"/>
                    <a:pt x="31453" y="105569"/>
                    <a:pt x="33636" y="108347"/>
                  </a:cubicBezTo>
                  <a:cubicBezTo>
                    <a:pt x="35818" y="111224"/>
                    <a:pt x="39241" y="113606"/>
                    <a:pt x="43905" y="115491"/>
                  </a:cubicBezTo>
                  <a:cubicBezTo>
                    <a:pt x="46584" y="116483"/>
                    <a:pt x="54472" y="118765"/>
                    <a:pt x="67568" y="122337"/>
                  </a:cubicBezTo>
                  <a:cubicBezTo>
                    <a:pt x="86519" y="127397"/>
                    <a:pt x="99740" y="131539"/>
                    <a:pt x="107231" y="134764"/>
                  </a:cubicBezTo>
                  <a:cubicBezTo>
                    <a:pt x="114722" y="137989"/>
                    <a:pt x="120601" y="142677"/>
                    <a:pt x="124867" y="148828"/>
                  </a:cubicBezTo>
                  <a:cubicBezTo>
                    <a:pt x="129134" y="154980"/>
                    <a:pt x="131267" y="162620"/>
                    <a:pt x="131267" y="171748"/>
                  </a:cubicBezTo>
                  <a:cubicBezTo>
                    <a:pt x="131267" y="180677"/>
                    <a:pt x="128662" y="189086"/>
                    <a:pt x="123453" y="196974"/>
                  </a:cubicBezTo>
                  <a:cubicBezTo>
                    <a:pt x="118244" y="204862"/>
                    <a:pt x="110729" y="210964"/>
                    <a:pt x="100906" y="215280"/>
                  </a:cubicBezTo>
                  <a:cubicBezTo>
                    <a:pt x="91083" y="219596"/>
                    <a:pt x="79971" y="221754"/>
                    <a:pt x="67568" y="221754"/>
                  </a:cubicBezTo>
                  <a:cubicBezTo>
                    <a:pt x="47030" y="221754"/>
                    <a:pt x="31378" y="217488"/>
                    <a:pt x="20613" y="208955"/>
                  </a:cubicBezTo>
                  <a:cubicBezTo>
                    <a:pt x="9848" y="200422"/>
                    <a:pt x="2977" y="187772"/>
                    <a:pt x="0" y="171004"/>
                  </a:cubicBezTo>
                  <a:lnTo>
                    <a:pt x="26492" y="166836"/>
                  </a:lnTo>
                  <a:cubicBezTo>
                    <a:pt x="27980" y="177453"/>
                    <a:pt x="32123" y="185589"/>
                    <a:pt x="38919" y="191244"/>
                  </a:cubicBezTo>
                  <a:cubicBezTo>
                    <a:pt x="45715" y="196900"/>
                    <a:pt x="55216" y="199727"/>
                    <a:pt x="67420" y="199727"/>
                  </a:cubicBezTo>
                  <a:cubicBezTo>
                    <a:pt x="79723" y="199727"/>
                    <a:pt x="88851" y="197222"/>
                    <a:pt x="94804" y="192212"/>
                  </a:cubicBezTo>
                  <a:cubicBezTo>
                    <a:pt x="100757" y="187201"/>
                    <a:pt x="103734" y="181322"/>
                    <a:pt x="103734" y="174575"/>
                  </a:cubicBezTo>
                  <a:cubicBezTo>
                    <a:pt x="103734" y="168523"/>
                    <a:pt x="101104" y="163761"/>
                    <a:pt x="95846" y="160288"/>
                  </a:cubicBezTo>
                  <a:cubicBezTo>
                    <a:pt x="92175" y="157907"/>
                    <a:pt x="83047" y="154881"/>
                    <a:pt x="68461" y="151209"/>
                  </a:cubicBezTo>
                  <a:cubicBezTo>
                    <a:pt x="48816" y="146249"/>
                    <a:pt x="35198" y="141957"/>
                    <a:pt x="27608" y="138336"/>
                  </a:cubicBezTo>
                  <a:cubicBezTo>
                    <a:pt x="20018" y="134714"/>
                    <a:pt x="14263" y="129704"/>
                    <a:pt x="10344" y="123304"/>
                  </a:cubicBezTo>
                  <a:cubicBezTo>
                    <a:pt x="6425" y="116905"/>
                    <a:pt x="4465" y="109835"/>
                    <a:pt x="4465" y="102096"/>
                  </a:cubicBezTo>
                  <a:cubicBezTo>
                    <a:pt x="4465" y="95052"/>
                    <a:pt x="6078" y="88528"/>
                    <a:pt x="9302" y="82525"/>
                  </a:cubicBezTo>
                  <a:cubicBezTo>
                    <a:pt x="12527" y="76523"/>
                    <a:pt x="16917" y="71537"/>
                    <a:pt x="22473" y="67568"/>
                  </a:cubicBezTo>
                  <a:cubicBezTo>
                    <a:pt x="26641" y="64492"/>
                    <a:pt x="32321" y="61888"/>
                    <a:pt x="39514" y="59755"/>
                  </a:cubicBezTo>
                  <a:cubicBezTo>
                    <a:pt x="46708" y="57621"/>
                    <a:pt x="54422" y="56555"/>
                    <a:pt x="62657" y="56555"/>
                  </a:cubicBezTo>
                  <a:close/>
                  <a:moveTo>
                    <a:pt x="163116" y="0"/>
                  </a:moveTo>
                  <a:lnTo>
                    <a:pt x="189905" y="0"/>
                  </a:lnTo>
                  <a:lnTo>
                    <a:pt x="189905" y="78284"/>
                  </a:lnTo>
                  <a:cubicBezTo>
                    <a:pt x="202407" y="63798"/>
                    <a:pt x="218182" y="56555"/>
                    <a:pt x="237232" y="56555"/>
                  </a:cubicBezTo>
                  <a:cubicBezTo>
                    <a:pt x="248940" y="56555"/>
                    <a:pt x="259110" y="58862"/>
                    <a:pt x="267742" y="63475"/>
                  </a:cubicBezTo>
                  <a:cubicBezTo>
                    <a:pt x="276374" y="68089"/>
                    <a:pt x="282550" y="74464"/>
                    <a:pt x="286271" y="82600"/>
                  </a:cubicBezTo>
                  <a:cubicBezTo>
                    <a:pt x="289992" y="90736"/>
                    <a:pt x="291852" y="102543"/>
                    <a:pt x="291852" y="118021"/>
                  </a:cubicBezTo>
                  <a:lnTo>
                    <a:pt x="291852" y="218182"/>
                  </a:lnTo>
                  <a:lnTo>
                    <a:pt x="265063" y="218182"/>
                  </a:lnTo>
                  <a:lnTo>
                    <a:pt x="265063" y="118021"/>
                  </a:lnTo>
                  <a:cubicBezTo>
                    <a:pt x="265063" y="104626"/>
                    <a:pt x="262161" y="94878"/>
                    <a:pt x="256357" y="88776"/>
                  </a:cubicBezTo>
                  <a:cubicBezTo>
                    <a:pt x="250552" y="82674"/>
                    <a:pt x="242342" y="79623"/>
                    <a:pt x="231726" y="79623"/>
                  </a:cubicBezTo>
                  <a:cubicBezTo>
                    <a:pt x="223788" y="79623"/>
                    <a:pt x="216322" y="81682"/>
                    <a:pt x="209327" y="85800"/>
                  </a:cubicBezTo>
                  <a:cubicBezTo>
                    <a:pt x="202332" y="89917"/>
                    <a:pt x="197347" y="95498"/>
                    <a:pt x="194370" y="102543"/>
                  </a:cubicBezTo>
                  <a:cubicBezTo>
                    <a:pt x="191393" y="109587"/>
                    <a:pt x="189905" y="119311"/>
                    <a:pt x="189905" y="131713"/>
                  </a:cubicBezTo>
                  <a:lnTo>
                    <a:pt x="189905" y="218182"/>
                  </a:lnTo>
                  <a:lnTo>
                    <a:pt x="163116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549070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742755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501673" y="2906000"/>
              <a:ext cx="207237" cy="95983"/>
            </a:xfrm>
            <a:custGeom>
              <a:avLst/>
              <a:gdLst/>
              <a:ahLst/>
              <a:cxnLst/>
              <a:rect l="l" t="t" r="r" b="b"/>
              <a:pathLst>
                <a:path w="540804" h="250478">
                  <a:moveTo>
                    <a:pt x="518033" y="0"/>
                  </a:moveTo>
                  <a:lnTo>
                    <a:pt x="540804" y="22771"/>
                  </a:lnTo>
                  <a:lnTo>
                    <a:pt x="273248" y="250478"/>
                  </a:lnTo>
                  <a:lnTo>
                    <a:pt x="0" y="28464"/>
                  </a:lnTo>
                  <a:lnTo>
                    <a:pt x="17078" y="5693"/>
                  </a:lnTo>
                  <a:lnTo>
                    <a:pt x="273248" y="15939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472938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582358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554125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8776120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DD173F7-5530-4B96-BD77-38BED2EFFD2E}"/>
              </a:ext>
            </a:extLst>
          </p:cNvPr>
          <p:cNvGrpSpPr/>
          <p:nvPr/>
        </p:nvGrpSpPr>
        <p:grpSpPr>
          <a:xfrm>
            <a:off x="4105327" y="751204"/>
            <a:ext cx="4627932" cy="1530444"/>
            <a:chOff x="4121993" y="548573"/>
            <a:chExt cx="4627932" cy="153044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2C2B48A3-D71D-43DD-A20B-E277ED334643}"/>
                </a:ext>
              </a:extLst>
            </p:cNvPr>
            <p:cNvSpPr/>
            <p:nvPr/>
          </p:nvSpPr>
          <p:spPr>
            <a:xfrm>
              <a:off x="4121993" y="548573"/>
              <a:ext cx="334578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回乡偶书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CC009A96-6ED6-4F41-BE19-5CEF2D4D0002}"/>
                </a:ext>
              </a:extLst>
            </p:cNvPr>
            <p:cNvSpPr/>
            <p:nvPr/>
          </p:nvSpPr>
          <p:spPr>
            <a:xfrm>
              <a:off x="6497385" y="1555797"/>
              <a:ext cx="22525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--------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第一句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569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9EE4C3B-B42B-4132-8E9C-E476643248BA}"/>
              </a:ext>
            </a:extLst>
          </p:cNvPr>
          <p:cNvGrpSpPr/>
          <p:nvPr/>
        </p:nvGrpSpPr>
        <p:grpSpPr>
          <a:xfrm>
            <a:off x="2313742" y="2862105"/>
            <a:ext cx="7558384" cy="1272213"/>
            <a:chOff x="2313742" y="2862105"/>
            <a:chExt cx="7558384" cy="1272213"/>
          </a:xfrm>
        </p:grpSpPr>
        <p:sp>
          <p:nvSpPr>
            <p:cNvPr id="30" name="任意多边形 29"/>
            <p:cNvSpPr/>
            <p:nvPr/>
          </p:nvSpPr>
          <p:spPr>
            <a:xfrm>
              <a:off x="2313742" y="3376039"/>
              <a:ext cx="7558384" cy="758279"/>
            </a:xfrm>
            <a:custGeom>
              <a:avLst/>
              <a:gdLst/>
              <a:ahLst/>
              <a:cxnLst/>
              <a:rect l="l" t="t" r="r" b="b"/>
              <a:pathLst>
                <a:path w="7558384" h="758279">
                  <a:moveTo>
                    <a:pt x="6425356" y="478482"/>
                  </a:moveTo>
                  <a:cubicBezTo>
                    <a:pt x="6439246" y="476498"/>
                    <a:pt x="6452641" y="478482"/>
                    <a:pt x="6465540" y="484436"/>
                  </a:cubicBezTo>
                  <a:cubicBezTo>
                    <a:pt x="6477446" y="490885"/>
                    <a:pt x="6488112" y="500311"/>
                    <a:pt x="6497538" y="512713"/>
                  </a:cubicBezTo>
                  <a:cubicBezTo>
                    <a:pt x="6505475" y="520650"/>
                    <a:pt x="6514901" y="532061"/>
                    <a:pt x="6525815" y="546943"/>
                  </a:cubicBezTo>
                  <a:cubicBezTo>
                    <a:pt x="6536233" y="560338"/>
                    <a:pt x="6542434" y="572244"/>
                    <a:pt x="6544418" y="582662"/>
                  </a:cubicBezTo>
                  <a:cubicBezTo>
                    <a:pt x="6545907" y="596057"/>
                    <a:pt x="6540450" y="612180"/>
                    <a:pt x="6528048" y="631031"/>
                  </a:cubicBezTo>
                  <a:cubicBezTo>
                    <a:pt x="6516141" y="648891"/>
                    <a:pt x="6505972" y="659805"/>
                    <a:pt x="6497538" y="663773"/>
                  </a:cubicBezTo>
                  <a:cubicBezTo>
                    <a:pt x="6490096" y="666750"/>
                    <a:pt x="6478934" y="651123"/>
                    <a:pt x="6464052" y="616893"/>
                  </a:cubicBezTo>
                  <a:cubicBezTo>
                    <a:pt x="6448672" y="572244"/>
                    <a:pt x="6436766" y="544215"/>
                    <a:pt x="6428332" y="532805"/>
                  </a:cubicBezTo>
                  <a:cubicBezTo>
                    <a:pt x="6420891" y="522387"/>
                    <a:pt x="6414938" y="511473"/>
                    <a:pt x="6410473" y="500063"/>
                  </a:cubicBezTo>
                  <a:cubicBezTo>
                    <a:pt x="6406008" y="489148"/>
                    <a:pt x="6410969" y="481955"/>
                    <a:pt x="6425356" y="478482"/>
                  </a:cubicBezTo>
                  <a:close/>
                  <a:moveTo>
                    <a:pt x="6968281" y="461367"/>
                  </a:moveTo>
                  <a:cubicBezTo>
                    <a:pt x="6984652" y="461367"/>
                    <a:pt x="6998790" y="468809"/>
                    <a:pt x="7010697" y="483691"/>
                  </a:cubicBezTo>
                  <a:cubicBezTo>
                    <a:pt x="7021612" y="497582"/>
                    <a:pt x="7027316" y="519658"/>
                    <a:pt x="7027812" y="549920"/>
                  </a:cubicBezTo>
                  <a:cubicBezTo>
                    <a:pt x="7027812" y="579686"/>
                    <a:pt x="7019131" y="607467"/>
                    <a:pt x="7001768" y="633264"/>
                  </a:cubicBezTo>
                  <a:cubicBezTo>
                    <a:pt x="6982420" y="661541"/>
                    <a:pt x="6956871" y="675680"/>
                    <a:pt x="6925121" y="675680"/>
                  </a:cubicBezTo>
                  <a:lnTo>
                    <a:pt x="6925121" y="650379"/>
                  </a:lnTo>
                  <a:cubicBezTo>
                    <a:pt x="6947445" y="650379"/>
                    <a:pt x="6965552" y="639465"/>
                    <a:pt x="6979443" y="617637"/>
                  </a:cubicBezTo>
                  <a:cubicBezTo>
                    <a:pt x="6991350" y="599281"/>
                    <a:pt x="6997302" y="583654"/>
                    <a:pt x="6997302" y="570756"/>
                  </a:cubicBezTo>
                  <a:cubicBezTo>
                    <a:pt x="6997302" y="566291"/>
                    <a:pt x="6995318" y="564059"/>
                    <a:pt x="6991350" y="564059"/>
                  </a:cubicBezTo>
                  <a:cubicBezTo>
                    <a:pt x="6987877" y="564059"/>
                    <a:pt x="6984156" y="564803"/>
                    <a:pt x="6980187" y="566291"/>
                  </a:cubicBezTo>
                  <a:cubicBezTo>
                    <a:pt x="6977210" y="567779"/>
                    <a:pt x="6973242" y="568772"/>
                    <a:pt x="6968281" y="569268"/>
                  </a:cubicBezTo>
                  <a:cubicBezTo>
                    <a:pt x="6951414" y="569268"/>
                    <a:pt x="6938020" y="563563"/>
                    <a:pt x="6928098" y="552152"/>
                  </a:cubicBezTo>
                  <a:cubicBezTo>
                    <a:pt x="6919168" y="541238"/>
                    <a:pt x="6914703" y="528836"/>
                    <a:pt x="6914703" y="514945"/>
                  </a:cubicBezTo>
                  <a:cubicBezTo>
                    <a:pt x="6914703" y="501055"/>
                    <a:pt x="6919168" y="488404"/>
                    <a:pt x="6928098" y="476994"/>
                  </a:cubicBezTo>
                  <a:cubicBezTo>
                    <a:pt x="6938516" y="466576"/>
                    <a:pt x="6951910" y="461367"/>
                    <a:pt x="6968281" y="461367"/>
                  </a:cubicBezTo>
                  <a:close/>
                  <a:moveTo>
                    <a:pt x="7183338" y="383232"/>
                  </a:moveTo>
                  <a:lnTo>
                    <a:pt x="7183338" y="750094"/>
                  </a:lnTo>
                  <a:lnTo>
                    <a:pt x="7550199" y="750094"/>
                  </a:lnTo>
                  <a:lnTo>
                    <a:pt x="7550199" y="383232"/>
                  </a:lnTo>
                  <a:close/>
                  <a:moveTo>
                    <a:pt x="6808290" y="383232"/>
                  </a:moveTo>
                  <a:lnTo>
                    <a:pt x="6808290" y="750094"/>
                  </a:lnTo>
                  <a:lnTo>
                    <a:pt x="7175152" y="750094"/>
                  </a:lnTo>
                  <a:lnTo>
                    <a:pt x="7175152" y="383232"/>
                  </a:lnTo>
                  <a:close/>
                  <a:moveTo>
                    <a:pt x="6210300" y="381744"/>
                  </a:moveTo>
                  <a:cubicBezTo>
                    <a:pt x="6210300" y="410022"/>
                    <a:pt x="6210300" y="439043"/>
                    <a:pt x="6210300" y="468809"/>
                  </a:cubicBezTo>
                  <a:cubicBezTo>
                    <a:pt x="6219229" y="459383"/>
                    <a:pt x="6228158" y="453678"/>
                    <a:pt x="6237088" y="451693"/>
                  </a:cubicBezTo>
                  <a:cubicBezTo>
                    <a:pt x="6248994" y="449709"/>
                    <a:pt x="6261397" y="452438"/>
                    <a:pt x="6274296" y="459879"/>
                  </a:cubicBezTo>
                  <a:cubicBezTo>
                    <a:pt x="6287690" y="467320"/>
                    <a:pt x="6293892" y="475754"/>
                    <a:pt x="6292899" y="485180"/>
                  </a:cubicBezTo>
                  <a:cubicBezTo>
                    <a:pt x="6291410" y="494109"/>
                    <a:pt x="6283225" y="504775"/>
                    <a:pt x="6268342" y="517178"/>
                  </a:cubicBezTo>
                  <a:cubicBezTo>
                    <a:pt x="6244034" y="536525"/>
                    <a:pt x="6226670" y="551904"/>
                    <a:pt x="6216252" y="563314"/>
                  </a:cubicBezTo>
                  <a:cubicBezTo>
                    <a:pt x="6214764" y="564803"/>
                    <a:pt x="6212780" y="566787"/>
                    <a:pt x="6210300" y="569268"/>
                  </a:cubicBezTo>
                  <a:cubicBezTo>
                    <a:pt x="6210300" y="628799"/>
                    <a:pt x="6210300" y="689570"/>
                    <a:pt x="6210300" y="751582"/>
                  </a:cubicBezTo>
                  <a:cubicBezTo>
                    <a:pt x="6332338" y="751582"/>
                    <a:pt x="6455370" y="751582"/>
                    <a:pt x="6579393" y="751582"/>
                  </a:cubicBezTo>
                  <a:cubicBezTo>
                    <a:pt x="6579393" y="628055"/>
                    <a:pt x="6579393" y="504775"/>
                    <a:pt x="6579393" y="381744"/>
                  </a:cubicBezTo>
                  <a:cubicBezTo>
                    <a:pt x="6514901" y="381744"/>
                    <a:pt x="6449168" y="381744"/>
                    <a:pt x="6382196" y="381744"/>
                  </a:cubicBezTo>
                  <a:cubicBezTo>
                    <a:pt x="6380212" y="381744"/>
                    <a:pt x="6377979" y="382488"/>
                    <a:pt x="6375498" y="383977"/>
                  </a:cubicBezTo>
                  <a:cubicBezTo>
                    <a:pt x="6350198" y="387449"/>
                    <a:pt x="6319192" y="392162"/>
                    <a:pt x="6282481" y="398115"/>
                  </a:cubicBezTo>
                  <a:cubicBezTo>
                    <a:pt x="6280992" y="406053"/>
                    <a:pt x="6276528" y="411014"/>
                    <a:pt x="6269086" y="412998"/>
                  </a:cubicBezTo>
                  <a:cubicBezTo>
                    <a:pt x="6259661" y="414486"/>
                    <a:pt x="6251971" y="412750"/>
                    <a:pt x="6246018" y="407789"/>
                  </a:cubicBezTo>
                  <a:cubicBezTo>
                    <a:pt x="6241058" y="402828"/>
                    <a:pt x="6235848" y="394891"/>
                    <a:pt x="6230391" y="383977"/>
                  </a:cubicBezTo>
                  <a:cubicBezTo>
                    <a:pt x="6229895" y="383480"/>
                    <a:pt x="6229398" y="382736"/>
                    <a:pt x="6228903" y="381744"/>
                  </a:cubicBezTo>
                  <a:cubicBezTo>
                    <a:pt x="6222950" y="381744"/>
                    <a:pt x="6216748" y="381744"/>
                    <a:pt x="6210300" y="381744"/>
                  </a:cubicBezTo>
                  <a:close/>
                  <a:moveTo>
                    <a:pt x="5835253" y="381744"/>
                  </a:moveTo>
                  <a:cubicBezTo>
                    <a:pt x="5835253" y="503783"/>
                    <a:pt x="5835253" y="627062"/>
                    <a:pt x="5835253" y="751582"/>
                  </a:cubicBezTo>
                  <a:cubicBezTo>
                    <a:pt x="5957292" y="751582"/>
                    <a:pt x="6080322" y="751582"/>
                    <a:pt x="6204346" y="751582"/>
                  </a:cubicBezTo>
                  <a:cubicBezTo>
                    <a:pt x="6204346" y="693043"/>
                    <a:pt x="6204346" y="634504"/>
                    <a:pt x="6204346" y="575965"/>
                  </a:cubicBezTo>
                  <a:cubicBezTo>
                    <a:pt x="6194920" y="586383"/>
                    <a:pt x="6182518" y="600273"/>
                    <a:pt x="6167139" y="617637"/>
                  </a:cubicBezTo>
                  <a:cubicBezTo>
                    <a:pt x="6144815" y="641449"/>
                    <a:pt x="6129684" y="656084"/>
                    <a:pt x="6121746" y="661541"/>
                  </a:cubicBezTo>
                  <a:cubicBezTo>
                    <a:pt x="6116786" y="665014"/>
                    <a:pt x="6112817" y="666254"/>
                    <a:pt x="6109840" y="665262"/>
                  </a:cubicBezTo>
                  <a:cubicBezTo>
                    <a:pt x="6106864" y="663773"/>
                    <a:pt x="6105624" y="660053"/>
                    <a:pt x="6106120" y="654100"/>
                  </a:cubicBezTo>
                  <a:cubicBezTo>
                    <a:pt x="6106616" y="643682"/>
                    <a:pt x="6112321" y="628799"/>
                    <a:pt x="6123235" y="609451"/>
                  </a:cubicBezTo>
                  <a:cubicBezTo>
                    <a:pt x="6132660" y="590104"/>
                    <a:pt x="6144071" y="569516"/>
                    <a:pt x="6157466" y="547688"/>
                  </a:cubicBezTo>
                  <a:cubicBezTo>
                    <a:pt x="6169868" y="526852"/>
                    <a:pt x="6184254" y="504775"/>
                    <a:pt x="6200626" y="481459"/>
                  </a:cubicBezTo>
                  <a:cubicBezTo>
                    <a:pt x="6201122" y="479971"/>
                    <a:pt x="6202362" y="478234"/>
                    <a:pt x="6204346" y="476250"/>
                  </a:cubicBezTo>
                  <a:cubicBezTo>
                    <a:pt x="6204346" y="444996"/>
                    <a:pt x="6204346" y="413494"/>
                    <a:pt x="6204346" y="381744"/>
                  </a:cubicBezTo>
                  <a:cubicBezTo>
                    <a:pt x="6152256" y="381744"/>
                    <a:pt x="6099918" y="381744"/>
                    <a:pt x="6047333" y="381744"/>
                  </a:cubicBezTo>
                  <a:cubicBezTo>
                    <a:pt x="6045348" y="410022"/>
                    <a:pt x="6044108" y="438795"/>
                    <a:pt x="6043612" y="468064"/>
                  </a:cubicBezTo>
                  <a:cubicBezTo>
                    <a:pt x="6043612" y="493861"/>
                    <a:pt x="6042868" y="514697"/>
                    <a:pt x="6041380" y="530572"/>
                  </a:cubicBezTo>
                  <a:cubicBezTo>
                    <a:pt x="6064200" y="514201"/>
                    <a:pt x="6084540" y="500063"/>
                    <a:pt x="6102399" y="488156"/>
                  </a:cubicBezTo>
                  <a:cubicBezTo>
                    <a:pt x="6111328" y="480219"/>
                    <a:pt x="6117778" y="479475"/>
                    <a:pt x="6121746" y="485924"/>
                  </a:cubicBezTo>
                  <a:cubicBezTo>
                    <a:pt x="6125219" y="492373"/>
                    <a:pt x="6125219" y="499070"/>
                    <a:pt x="6121746" y="506016"/>
                  </a:cubicBezTo>
                  <a:cubicBezTo>
                    <a:pt x="6116786" y="522387"/>
                    <a:pt x="6102895" y="544215"/>
                    <a:pt x="6080074" y="571500"/>
                  </a:cubicBezTo>
                  <a:cubicBezTo>
                    <a:pt x="6057751" y="598289"/>
                    <a:pt x="6043612" y="614164"/>
                    <a:pt x="6037659" y="619125"/>
                  </a:cubicBezTo>
                  <a:cubicBezTo>
                    <a:pt x="6032698" y="623590"/>
                    <a:pt x="6027489" y="629295"/>
                    <a:pt x="6022032" y="636240"/>
                  </a:cubicBezTo>
                  <a:cubicBezTo>
                    <a:pt x="6010126" y="651123"/>
                    <a:pt x="5998220" y="659805"/>
                    <a:pt x="5986313" y="662285"/>
                  </a:cubicBezTo>
                  <a:cubicBezTo>
                    <a:pt x="5975399" y="663773"/>
                    <a:pt x="5962501" y="660053"/>
                    <a:pt x="5947618" y="651123"/>
                  </a:cubicBezTo>
                  <a:cubicBezTo>
                    <a:pt x="5932735" y="642193"/>
                    <a:pt x="5925790" y="633264"/>
                    <a:pt x="5926782" y="624334"/>
                  </a:cubicBezTo>
                  <a:cubicBezTo>
                    <a:pt x="5927278" y="615404"/>
                    <a:pt x="5934223" y="605979"/>
                    <a:pt x="5947618" y="596057"/>
                  </a:cubicBezTo>
                  <a:cubicBezTo>
                    <a:pt x="5955059" y="591592"/>
                    <a:pt x="5962253" y="586383"/>
                    <a:pt x="5969198" y="580430"/>
                  </a:cubicBezTo>
                  <a:cubicBezTo>
                    <a:pt x="5968702" y="570012"/>
                    <a:pt x="5968950" y="552648"/>
                    <a:pt x="5969942" y="528340"/>
                  </a:cubicBezTo>
                  <a:cubicBezTo>
                    <a:pt x="5971430" y="463848"/>
                    <a:pt x="5973166" y="414982"/>
                    <a:pt x="5975151" y="381744"/>
                  </a:cubicBezTo>
                  <a:cubicBezTo>
                    <a:pt x="5928518" y="381744"/>
                    <a:pt x="5881885" y="381744"/>
                    <a:pt x="5835253" y="381744"/>
                  </a:cubicBezTo>
                  <a:close/>
                  <a:moveTo>
                    <a:pt x="5523755" y="381744"/>
                  </a:moveTo>
                  <a:cubicBezTo>
                    <a:pt x="5523755" y="389186"/>
                    <a:pt x="5524004" y="398115"/>
                    <a:pt x="5524500" y="408533"/>
                  </a:cubicBezTo>
                  <a:cubicBezTo>
                    <a:pt x="5524500" y="466576"/>
                    <a:pt x="5522763" y="518170"/>
                    <a:pt x="5519291" y="563314"/>
                  </a:cubicBezTo>
                  <a:cubicBezTo>
                    <a:pt x="5517802" y="585639"/>
                    <a:pt x="5514578" y="602754"/>
                    <a:pt x="5509617" y="614660"/>
                  </a:cubicBezTo>
                  <a:cubicBezTo>
                    <a:pt x="5506144" y="626566"/>
                    <a:pt x="5501679" y="636488"/>
                    <a:pt x="5496222" y="644426"/>
                  </a:cubicBezTo>
                  <a:cubicBezTo>
                    <a:pt x="5489773" y="654844"/>
                    <a:pt x="5479851" y="665262"/>
                    <a:pt x="5466457" y="675680"/>
                  </a:cubicBezTo>
                  <a:cubicBezTo>
                    <a:pt x="5457527" y="683121"/>
                    <a:pt x="5449093" y="684857"/>
                    <a:pt x="5441156" y="680889"/>
                  </a:cubicBezTo>
                  <a:cubicBezTo>
                    <a:pt x="5433219" y="677416"/>
                    <a:pt x="5425777" y="667246"/>
                    <a:pt x="5418832" y="650379"/>
                  </a:cubicBezTo>
                  <a:cubicBezTo>
                    <a:pt x="5414367" y="639961"/>
                    <a:pt x="5410398" y="630535"/>
                    <a:pt x="5406925" y="622102"/>
                  </a:cubicBezTo>
                  <a:cubicBezTo>
                    <a:pt x="5397500" y="624086"/>
                    <a:pt x="5385594" y="626814"/>
                    <a:pt x="5371207" y="630287"/>
                  </a:cubicBezTo>
                  <a:cubicBezTo>
                    <a:pt x="5348882" y="634752"/>
                    <a:pt x="5321845" y="639217"/>
                    <a:pt x="5290095" y="643682"/>
                  </a:cubicBezTo>
                  <a:cubicBezTo>
                    <a:pt x="5281166" y="644178"/>
                    <a:pt x="5273724" y="643434"/>
                    <a:pt x="5267771" y="641449"/>
                  </a:cubicBezTo>
                  <a:cubicBezTo>
                    <a:pt x="5262810" y="648891"/>
                    <a:pt x="5257105" y="653107"/>
                    <a:pt x="5250656" y="654100"/>
                  </a:cubicBezTo>
                  <a:cubicBezTo>
                    <a:pt x="5246191" y="654100"/>
                    <a:pt x="5242222" y="653356"/>
                    <a:pt x="5238750" y="651867"/>
                  </a:cubicBezTo>
                  <a:lnTo>
                    <a:pt x="5238750" y="751582"/>
                  </a:lnTo>
                  <a:lnTo>
                    <a:pt x="5608587" y="751582"/>
                  </a:lnTo>
                  <a:lnTo>
                    <a:pt x="5608587" y="381744"/>
                  </a:lnTo>
                  <a:close/>
                  <a:moveTo>
                    <a:pt x="5272236" y="381744"/>
                  </a:moveTo>
                  <a:cubicBezTo>
                    <a:pt x="5272236" y="386209"/>
                    <a:pt x="5272236" y="391914"/>
                    <a:pt x="5272236" y="398859"/>
                  </a:cubicBezTo>
                  <a:cubicBezTo>
                    <a:pt x="5272236" y="409277"/>
                    <a:pt x="5271988" y="420936"/>
                    <a:pt x="5271492" y="433834"/>
                  </a:cubicBezTo>
                  <a:cubicBezTo>
                    <a:pt x="5277445" y="432346"/>
                    <a:pt x="5284390" y="430361"/>
                    <a:pt x="5292328" y="427881"/>
                  </a:cubicBezTo>
                  <a:cubicBezTo>
                    <a:pt x="5307211" y="423416"/>
                    <a:pt x="5333007" y="416719"/>
                    <a:pt x="5369718" y="407789"/>
                  </a:cubicBezTo>
                  <a:cubicBezTo>
                    <a:pt x="5372695" y="407293"/>
                    <a:pt x="5375920" y="408037"/>
                    <a:pt x="5379392" y="410022"/>
                  </a:cubicBezTo>
                  <a:cubicBezTo>
                    <a:pt x="5380880" y="411510"/>
                    <a:pt x="5382369" y="412750"/>
                    <a:pt x="5383857" y="413742"/>
                  </a:cubicBezTo>
                  <a:cubicBezTo>
                    <a:pt x="5386834" y="415231"/>
                    <a:pt x="5388818" y="416719"/>
                    <a:pt x="5389810" y="418207"/>
                  </a:cubicBezTo>
                  <a:cubicBezTo>
                    <a:pt x="5391298" y="420191"/>
                    <a:pt x="5393531" y="422672"/>
                    <a:pt x="5396507" y="425648"/>
                  </a:cubicBezTo>
                  <a:cubicBezTo>
                    <a:pt x="5398492" y="427137"/>
                    <a:pt x="5399484" y="430113"/>
                    <a:pt x="5399484" y="434578"/>
                  </a:cubicBezTo>
                  <a:cubicBezTo>
                    <a:pt x="5399484" y="437555"/>
                    <a:pt x="5399484" y="440035"/>
                    <a:pt x="5399484" y="442020"/>
                  </a:cubicBezTo>
                  <a:cubicBezTo>
                    <a:pt x="5399484" y="444004"/>
                    <a:pt x="5398740" y="446980"/>
                    <a:pt x="5397252" y="450949"/>
                  </a:cubicBezTo>
                  <a:cubicBezTo>
                    <a:pt x="5396756" y="452934"/>
                    <a:pt x="5396011" y="455910"/>
                    <a:pt x="5395019" y="459879"/>
                  </a:cubicBezTo>
                  <a:cubicBezTo>
                    <a:pt x="5395019" y="462856"/>
                    <a:pt x="5393035" y="465088"/>
                    <a:pt x="5389066" y="466576"/>
                  </a:cubicBezTo>
                  <a:cubicBezTo>
                    <a:pt x="5380136" y="469553"/>
                    <a:pt x="5367982" y="473522"/>
                    <a:pt x="5352603" y="478482"/>
                  </a:cubicBezTo>
                  <a:cubicBezTo>
                    <a:pt x="5334744" y="483443"/>
                    <a:pt x="5313164" y="489396"/>
                    <a:pt x="5287863" y="496342"/>
                  </a:cubicBezTo>
                  <a:cubicBezTo>
                    <a:pt x="5281910" y="496838"/>
                    <a:pt x="5276701" y="496838"/>
                    <a:pt x="5272236" y="496342"/>
                  </a:cubicBezTo>
                  <a:cubicBezTo>
                    <a:pt x="5272732" y="527596"/>
                    <a:pt x="5273476" y="550416"/>
                    <a:pt x="5274468" y="564803"/>
                  </a:cubicBezTo>
                  <a:cubicBezTo>
                    <a:pt x="5274468" y="566787"/>
                    <a:pt x="5274468" y="569516"/>
                    <a:pt x="5274468" y="572988"/>
                  </a:cubicBezTo>
                  <a:cubicBezTo>
                    <a:pt x="5283894" y="572492"/>
                    <a:pt x="5294808" y="570756"/>
                    <a:pt x="5307211" y="567779"/>
                  </a:cubicBezTo>
                  <a:cubicBezTo>
                    <a:pt x="5326558" y="564307"/>
                    <a:pt x="5359052" y="559842"/>
                    <a:pt x="5404693" y="554385"/>
                  </a:cubicBezTo>
                  <a:cubicBezTo>
                    <a:pt x="5408165" y="552896"/>
                    <a:pt x="5411390" y="553889"/>
                    <a:pt x="5414367" y="557361"/>
                  </a:cubicBezTo>
                  <a:cubicBezTo>
                    <a:pt x="5415855" y="559346"/>
                    <a:pt x="5417343" y="560834"/>
                    <a:pt x="5418832" y="561826"/>
                  </a:cubicBezTo>
                  <a:cubicBezTo>
                    <a:pt x="5418832" y="561826"/>
                    <a:pt x="5419576" y="562322"/>
                    <a:pt x="5421064" y="563314"/>
                  </a:cubicBezTo>
                  <a:cubicBezTo>
                    <a:pt x="5421064" y="560338"/>
                    <a:pt x="5421560" y="557361"/>
                    <a:pt x="5422552" y="554385"/>
                  </a:cubicBezTo>
                  <a:cubicBezTo>
                    <a:pt x="5426025" y="506760"/>
                    <a:pt x="5428505" y="458639"/>
                    <a:pt x="5429994" y="410022"/>
                  </a:cubicBezTo>
                  <a:cubicBezTo>
                    <a:pt x="5429994" y="402084"/>
                    <a:pt x="5429994" y="392658"/>
                    <a:pt x="5429994" y="381744"/>
                  </a:cubicBezTo>
                  <a:close/>
                  <a:moveTo>
                    <a:pt x="4863703" y="381744"/>
                  </a:moveTo>
                  <a:lnTo>
                    <a:pt x="4863703" y="751582"/>
                  </a:lnTo>
                  <a:lnTo>
                    <a:pt x="5233541" y="751582"/>
                  </a:lnTo>
                  <a:lnTo>
                    <a:pt x="5233541" y="649635"/>
                  </a:lnTo>
                  <a:cubicBezTo>
                    <a:pt x="5233045" y="649139"/>
                    <a:pt x="5232301" y="648395"/>
                    <a:pt x="5231308" y="647402"/>
                  </a:cubicBezTo>
                  <a:cubicBezTo>
                    <a:pt x="5225355" y="641449"/>
                    <a:pt x="5219898" y="634752"/>
                    <a:pt x="5214937" y="627311"/>
                  </a:cubicBezTo>
                  <a:cubicBezTo>
                    <a:pt x="5210472" y="619869"/>
                    <a:pt x="5207247" y="606971"/>
                    <a:pt x="5205263" y="588615"/>
                  </a:cubicBezTo>
                  <a:cubicBezTo>
                    <a:pt x="5203279" y="567779"/>
                    <a:pt x="5201543" y="543223"/>
                    <a:pt x="5200054" y="514945"/>
                  </a:cubicBezTo>
                  <a:cubicBezTo>
                    <a:pt x="5199558" y="482203"/>
                    <a:pt x="5199806" y="445740"/>
                    <a:pt x="5200798" y="405557"/>
                  </a:cubicBezTo>
                  <a:cubicBezTo>
                    <a:pt x="5200798" y="397619"/>
                    <a:pt x="5201047" y="389682"/>
                    <a:pt x="5201543" y="381744"/>
                  </a:cubicBezTo>
                  <a:lnTo>
                    <a:pt x="5175498" y="381744"/>
                  </a:lnTo>
                  <a:cubicBezTo>
                    <a:pt x="5172521" y="392162"/>
                    <a:pt x="5167312" y="398363"/>
                    <a:pt x="5159871" y="400348"/>
                  </a:cubicBezTo>
                  <a:cubicBezTo>
                    <a:pt x="5150445" y="401836"/>
                    <a:pt x="5140275" y="401836"/>
                    <a:pt x="5129361" y="400348"/>
                  </a:cubicBezTo>
                  <a:cubicBezTo>
                    <a:pt x="5120431" y="398859"/>
                    <a:pt x="5110757" y="396379"/>
                    <a:pt x="5100339" y="392906"/>
                  </a:cubicBezTo>
                  <a:cubicBezTo>
                    <a:pt x="5100339" y="414238"/>
                    <a:pt x="5100091" y="439539"/>
                    <a:pt x="5099595" y="468809"/>
                  </a:cubicBezTo>
                  <a:cubicBezTo>
                    <a:pt x="5098107" y="543719"/>
                    <a:pt x="5098603" y="591840"/>
                    <a:pt x="5101084" y="613172"/>
                  </a:cubicBezTo>
                  <a:cubicBezTo>
                    <a:pt x="5102572" y="639961"/>
                    <a:pt x="5101084" y="655092"/>
                    <a:pt x="5096619" y="658564"/>
                  </a:cubicBezTo>
                  <a:cubicBezTo>
                    <a:pt x="5091658" y="661541"/>
                    <a:pt x="5086697" y="664766"/>
                    <a:pt x="5081736" y="668238"/>
                  </a:cubicBezTo>
                  <a:cubicBezTo>
                    <a:pt x="5077271" y="671711"/>
                    <a:pt x="5073302" y="675432"/>
                    <a:pt x="5069830" y="679400"/>
                  </a:cubicBezTo>
                  <a:cubicBezTo>
                    <a:pt x="5062388" y="686842"/>
                    <a:pt x="5055939" y="690811"/>
                    <a:pt x="5050482" y="691307"/>
                  </a:cubicBezTo>
                  <a:cubicBezTo>
                    <a:pt x="5046017" y="691307"/>
                    <a:pt x="5039816" y="685105"/>
                    <a:pt x="5031878" y="672703"/>
                  </a:cubicBezTo>
                  <a:cubicBezTo>
                    <a:pt x="5024437" y="660797"/>
                    <a:pt x="5020965" y="639961"/>
                    <a:pt x="5021461" y="610195"/>
                  </a:cubicBezTo>
                  <a:cubicBezTo>
                    <a:pt x="5023445" y="534293"/>
                    <a:pt x="5026174" y="465336"/>
                    <a:pt x="5029646" y="403324"/>
                  </a:cubicBezTo>
                  <a:cubicBezTo>
                    <a:pt x="5025181" y="409277"/>
                    <a:pt x="5020965" y="414982"/>
                    <a:pt x="5016996" y="420439"/>
                  </a:cubicBezTo>
                  <a:cubicBezTo>
                    <a:pt x="5009058" y="429369"/>
                    <a:pt x="4995664" y="446980"/>
                    <a:pt x="4976812" y="473273"/>
                  </a:cubicBezTo>
                  <a:cubicBezTo>
                    <a:pt x="4967882" y="485180"/>
                    <a:pt x="4961681" y="491877"/>
                    <a:pt x="4958209" y="493365"/>
                  </a:cubicBezTo>
                  <a:cubicBezTo>
                    <a:pt x="4953744" y="493861"/>
                    <a:pt x="4950519" y="496838"/>
                    <a:pt x="4948535" y="502295"/>
                  </a:cubicBezTo>
                  <a:cubicBezTo>
                    <a:pt x="4946551" y="506760"/>
                    <a:pt x="4943326" y="509240"/>
                    <a:pt x="4938861" y="509736"/>
                  </a:cubicBezTo>
                  <a:cubicBezTo>
                    <a:pt x="4929931" y="511225"/>
                    <a:pt x="4922242" y="515441"/>
                    <a:pt x="4915793" y="522387"/>
                  </a:cubicBezTo>
                  <a:cubicBezTo>
                    <a:pt x="4909344" y="529828"/>
                    <a:pt x="4903638" y="532309"/>
                    <a:pt x="4898677" y="529828"/>
                  </a:cubicBezTo>
                  <a:cubicBezTo>
                    <a:pt x="4895701" y="528340"/>
                    <a:pt x="4896445" y="520898"/>
                    <a:pt x="4900910" y="507504"/>
                  </a:cubicBezTo>
                  <a:cubicBezTo>
                    <a:pt x="4906863" y="492125"/>
                    <a:pt x="4913064" y="478482"/>
                    <a:pt x="4919513" y="466576"/>
                  </a:cubicBezTo>
                  <a:cubicBezTo>
                    <a:pt x="4924474" y="458639"/>
                    <a:pt x="4929187" y="450453"/>
                    <a:pt x="4933652" y="442020"/>
                  </a:cubicBezTo>
                  <a:cubicBezTo>
                    <a:pt x="4941589" y="427137"/>
                    <a:pt x="4952007" y="410518"/>
                    <a:pt x="4964906" y="392162"/>
                  </a:cubicBezTo>
                  <a:cubicBezTo>
                    <a:pt x="4966394" y="389186"/>
                    <a:pt x="4968131" y="385713"/>
                    <a:pt x="4970115" y="381744"/>
                  </a:cubicBezTo>
                  <a:close/>
                  <a:moveTo>
                    <a:pt x="4373612" y="381744"/>
                  </a:moveTo>
                  <a:cubicBezTo>
                    <a:pt x="4413796" y="405557"/>
                    <a:pt x="4474071" y="440779"/>
                    <a:pt x="4554438" y="487412"/>
                  </a:cubicBezTo>
                  <a:cubicBezTo>
                    <a:pt x="4569321" y="496342"/>
                    <a:pt x="4579491" y="504031"/>
                    <a:pt x="4584948" y="510481"/>
                  </a:cubicBezTo>
                  <a:cubicBezTo>
                    <a:pt x="4589413" y="516434"/>
                    <a:pt x="4599087" y="523379"/>
                    <a:pt x="4613969" y="531316"/>
                  </a:cubicBezTo>
                  <a:cubicBezTo>
                    <a:pt x="4627860" y="538758"/>
                    <a:pt x="4631085" y="547688"/>
                    <a:pt x="4623643" y="558106"/>
                  </a:cubicBezTo>
                  <a:cubicBezTo>
                    <a:pt x="4616202" y="568523"/>
                    <a:pt x="4608016" y="571748"/>
                    <a:pt x="4599087" y="567779"/>
                  </a:cubicBezTo>
                  <a:cubicBezTo>
                    <a:pt x="4590157" y="564803"/>
                    <a:pt x="4583708" y="561826"/>
                    <a:pt x="4579739" y="558850"/>
                  </a:cubicBezTo>
                  <a:cubicBezTo>
                    <a:pt x="4575274" y="556865"/>
                    <a:pt x="4570561" y="557857"/>
                    <a:pt x="4565600" y="561826"/>
                  </a:cubicBezTo>
                  <a:cubicBezTo>
                    <a:pt x="4561135" y="565299"/>
                    <a:pt x="4556671" y="569020"/>
                    <a:pt x="4552206" y="572988"/>
                  </a:cubicBezTo>
                  <a:cubicBezTo>
                    <a:pt x="4547741" y="575965"/>
                    <a:pt x="4541292" y="576461"/>
                    <a:pt x="4532858" y="574477"/>
                  </a:cubicBezTo>
                  <a:cubicBezTo>
                    <a:pt x="4525417" y="572492"/>
                    <a:pt x="4514503" y="568275"/>
                    <a:pt x="4500116" y="561826"/>
                  </a:cubicBezTo>
                  <a:cubicBezTo>
                    <a:pt x="4440089" y="537518"/>
                    <a:pt x="4385022" y="505023"/>
                    <a:pt x="4334917" y="464344"/>
                  </a:cubicBezTo>
                  <a:cubicBezTo>
                    <a:pt x="4327475" y="458391"/>
                    <a:pt x="4320282" y="452438"/>
                    <a:pt x="4313337" y="446484"/>
                  </a:cubicBezTo>
                  <a:cubicBezTo>
                    <a:pt x="4313337" y="457398"/>
                    <a:pt x="4314081" y="469305"/>
                    <a:pt x="4315569" y="482203"/>
                  </a:cubicBezTo>
                  <a:cubicBezTo>
                    <a:pt x="4317057" y="524371"/>
                    <a:pt x="4316561" y="561082"/>
                    <a:pt x="4314081" y="592336"/>
                  </a:cubicBezTo>
                  <a:cubicBezTo>
                    <a:pt x="4312097" y="622598"/>
                    <a:pt x="4305895" y="645170"/>
                    <a:pt x="4295477" y="660053"/>
                  </a:cubicBezTo>
                  <a:cubicBezTo>
                    <a:pt x="4285059" y="673943"/>
                    <a:pt x="4275137" y="682625"/>
                    <a:pt x="4265712" y="686098"/>
                  </a:cubicBezTo>
                  <a:cubicBezTo>
                    <a:pt x="4265712" y="706934"/>
                    <a:pt x="4266208" y="728762"/>
                    <a:pt x="4267200" y="751582"/>
                  </a:cubicBezTo>
                  <a:cubicBezTo>
                    <a:pt x="4389239" y="751582"/>
                    <a:pt x="4512270" y="751582"/>
                    <a:pt x="4636294" y="751582"/>
                  </a:cubicBezTo>
                  <a:cubicBezTo>
                    <a:pt x="4636294" y="628055"/>
                    <a:pt x="4636294" y="504775"/>
                    <a:pt x="4636294" y="381744"/>
                  </a:cubicBezTo>
                  <a:cubicBezTo>
                    <a:pt x="4548485" y="381744"/>
                    <a:pt x="4460925" y="381744"/>
                    <a:pt x="4373612" y="381744"/>
                  </a:cubicBezTo>
                  <a:close/>
                  <a:moveTo>
                    <a:pt x="3892153" y="381744"/>
                  </a:moveTo>
                  <a:cubicBezTo>
                    <a:pt x="3892153" y="503783"/>
                    <a:pt x="3892153" y="627062"/>
                    <a:pt x="3892153" y="751582"/>
                  </a:cubicBezTo>
                  <a:cubicBezTo>
                    <a:pt x="4014192" y="751582"/>
                    <a:pt x="4137224" y="751582"/>
                    <a:pt x="4261247" y="751582"/>
                  </a:cubicBezTo>
                  <a:cubicBezTo>
                    <a:pt x="4261247" y="729258"/>
                    <a:pt x="4261247" y="707678"/>
                    <a:pt x="4261247" y="686842"/>
                  </a:cubicBezTo>
                  <a:cubicBezTo>
                    <a:pt x="4253309" y="689818"/>
                    <a:pt x="4245124" y="696020"/>
                    <a:pt x="4236690" y="705445"/>
                  </a:cubicBezTo>
                  <a:cubicBezTo>
                    <a:pt x="4227265" y="715863"/>
                    <a:pt x="4217839" y="720824"/>
                    <a:pt x="4208413" y="720328"/>
                  </a:cubicBezTo>
                  <a:cubicBezTo>
                    <a:pt x="4200475" y="718840"/>
                    <a:pt x="4195266" y="714127"/>
                    <a:pt x="4192786" y="706189"/>
                  </a:cubicBezTo>
                  <a:cubicBezTo>
                    <a:pt x="4191298" y="698748"/>
                    <a:pt x="4190057" y="690811"/>
                    <a:pt x="4189065" y="682377"/>
                  </a:cubicBezTo>
                  <a:cubicBezTo>
                    <a:pt x="4188569" y="674936"/>
                    <a:pt x="4184104" y="666254"/>
                    <a:pt x="4175671" y="656332"/>
                  </a:cubicBezTo>
                  <a:cubicBezTo>
                    <a:pt x="4168229" y="647402"/>
                    <a:pt x="4165997" y="641201"/>
                    <a:pt x="4168973" y="637729"/>
                  </a:cubicBezTo>
                  <a:cubicBezTo>
                    <a:pt x="4168973" y="634752"/>
                    <a:pt x="4173686" y="633512"/>
                    <a:pt x="4183112" y="634008"/>
                  </a:cubicBezTo>
                  <a:cubicBezTo>
                    <a:pt x="4192042" y="634008"/>
                    <a:pt x="4198243" y="633264"/>
                    <a:pt x="4201715" y="631775"/>
                  </a:cubicBezTo>
                  <a:cubicBezTo>
                    <a:pt x="4206180" y="630287"/>
                    <a:pt x="4211141" y="622102"/>
                    <a:pt x="4216598" y="607219"/>
                  </a:cubicBezTo>
                  <a:cubicBezTo>
                    <a:pt x="4221063" y="592336"/>
                    <a:pt x="4224288" y="573980"/>
                    <a:pt x="4226272" y="552152"/>
                  </a:cubicBezTo>
                  <a:cubicBezTo>
                    <a:pt x="4227760" y="529828"/>
                    <a:pt x="4228505" y="504527"/>
                    <a:pt x="4228505" y="476250"/>
                  </a:cubicBezTo>
                  <a:cubicBezTo>
                    <a:pt x="4228009" y="443508"/>
                    <a:pt x="4225280" y="415479"/>
                    <a:pt x="4220319" y="392162"/>
                  </a:cubicBezTo>
                  <a:cubicBezTo>
                    <a:pt x="4196011" y="420936"/>
                    <a:pt x="4171454" y="448221"/>
                    <a:pt x="4146649" y="474018"/>
                  </a:cubicBezTo>
                  <a:cubicBezTo>
                    <a:pt x="4115395" y="506760"/>
                    <a:pt x="4090094" y="531564"/>
                    <a:pt x="4070747" y="548432"/>
                  </a:cubicBezTo>
                  <a:cubicBezTo>
                    <a:pt x="4052391" y="564803"/>
                    <a:pt x="4039493" y="574477"/>
                    <a:pt x="4032051" y="577453"/>
                  </a:cubicBezTo>
                  <a:cubicBezTo>
                    <a:pt x="4023122" y="580926"/>
                    <a:pt x="4015928" y="584895"/>
                    <a:pt x="4010471" y="589359"/>
                  </a:cubicBezTo>
                  <a:cubicBezTo>
                    <a:pt x="4006006" y="592336"/>
                    <a:pt x="4001294" y="595561"/>
                    <a:pt x="3996333" y="599033"/>
                  </a:cubicBezTo>
                  <a:cubicBezTo>
                    <a:pt x="3991868" y="602010"/>
                    <a:pt x="3987155" y="606227"/>
                    <a:pt x="3982194" y="611684"/>
                  </a:cubicBezTo>
                  <a:cubicBezTo>
                    <a:pt x="3977729" y="616148"/>
                    <a:pt x="3971776" y="619869"/>
                    <a:pt x="3964335" y="622846"/>
                  </a:cubicBezTo>
                  <a:cubicBezTo>
                    <a:pt x="3956893" y="624830"/>
                    <a:pt x="3949700" y="629047"/>
                    <a:pt x="3942754" y="635496"/>
                  </a:cubicBezTo>
                  <a:cubicBezTo>
                    <a:pt x="3936801" y="641449"/>
                    <a:pt x="3932089" y="642938"/>
                    <a:pt x="3928616" y="639961"/>
                  </a:cubicBezTo>
                  <a:cubicBezTo>
                    <a:pt x="3925639" y="637977"/>
                    <a:pt x="3928120" y="630783"/>
                    <a:pt x="3936057" y="618381"/>
                  </a:cubicBezTo>
                  <a:cubicBezTo>
                    <a:pt x="3943499" y="607467"/>
                    <a:pt x="3952428" y="595313"/>
                    <a:pt x="3962846" y="581918"/>
                  </a:cubicBezTo>
                  <a:cubicBezTo>
                    <a:pt x="3991620" y="544711"/>
                    <a:pt x="4014936" y="518170"/>
                    <a:pt x="4032795" y="502295"/>
                  </a:cubicBezTo>
                  <a:cubicBezTo>
                    <a:pt x="4049663" y="485924"/>
                    <a:pt x="4072235" y="459631"/>
                    <a:pt x="4100512" y="423416"/>
                  </a:cubicBezTo>
                  <a:cubicBezTo>
                    <a:pt x="4112419" y="408037"/>
                    <a:pt x="4123333" y="394146"/>
                    <a:pt x="4133255" y="381744"/>
                  </a:cubicBezTo>
                  <a:cubicBezTo>
                    <a:pt x="4052887" y="381744"/>
                    <a:pt x="3972520" y="381744"/>
                    <a:pt x="3892153" y="381744"/>
                  </a:cubicBezTo>
                  <a:close/>
                  <a:moveTo>
                    <a:pt x="3417689" y="381744"/>
                  </a:moveTo>
                  <a:cubicBezTo>
                    <a:pt x="3416201" y="388193"/>
                    <a:pt x="3413224" y="396627"/>
                    <a:pt x="3408759" y="407045"/>
                  </a:cubicBezTo>
                  <a:cubicBezTo>
                    <a:pt x="3402806" y="420439"/>
                    <a:pt x="3390652" y="435322"/>
                    <a:pt x="3372296" y="451693"/>
                  </a:cubicBezTo>
                  <a:cubicBezTo>
                    <a:pt x="3368823" y="454670"/>
                    <a:pt x="3365351" y="457398"/>
                    <a:pt x="3361878" y="459879"/>
                  </a:cubicBezTo>
                  <a:cubicBezTo>
                    <a:pt x="3365351" y="464840"/>
                    <a:pt x="3366839" y="472529"/>
                    <a:pt x="3366343" y="482947"/>
                  </a:cubicBezTo>
                  <a:cubicBezTo>
                    <a:pt x="3364855" y="496342"/>
                    <a:pt x="3359894" y="508496"/>
                    <a:pt x="3351460" y="519410"/>
                  </a:cubicBezTo>
                  <a:cubicBezTo>
                    <a:pt x="3347988" y="524371"/>
                    <a:pt x="3345011" y="534045"/>
                    <a:pt x="3342531" y="548432"/>
                  </a:cubicBezTo>
                  <a:cubicBezTo>
                    <a:pt x="3341042" y="561826"/>
                    <a:pt x="3340298" y="573484"/>
                    <a:pt x="3340298" y="583406"/>
                  </a:cubicBezTo>
                  <a:cubicBezTo>
                    <a:pt x="3340298" y="592336"/>
                    <a:pt x="3342531" y="600025"/>
                    <a:pt x="3346995" y="606475"/>
                  </a:cubicBezTo>
                  <a:cubicBezTo>
                    <a:pt x="3352949" y="615404"/>
                    <a:pt x="3362126" y="622846"/>
                    <a:pt x="3374529" y="628799"/>
                  </a:cubicBezTo>
                  <a:cubicBezTo>
                    <a:pt x="3396853" y="634752"/>
                    <a:pt x="3420665" y="636984"/>
                    <a:pt x="3445966" y="635496"/>
                  </a:cubicBezTo>
                  <a:cubicBezTo>
                    <a:pt x="3470275" y="634008"/>
                    <a:pt x="3490615" y="631775"/>
                    <a:pt x="3506986" y="628799"/>
                  </a:cubicBezTo>
                  <a:cubicBezTo>
                    <a:pt x="3521868" y="626814"/>
                    <a:pt x="3538488" y="620861"/>
                    <a:pt x="3556843" y="610939"/>
                  </a:cubicBezTo>
                  <a:cubicBezTo>
                    <a:pt x="3565773" y="606475"/>
                    <a:pt x="3569493" y="600273"/>
                    <a:pt x="3568005" y="592336"/>
                  </a:cubicBezTo>
                  <a:cubicBezTo>
                    <a:pt x="3572470" y="568523"/>
                    <a:pt x="3576439" y="549920"/>
                    <a:pt x="3579911" y="536525"/>
                  </a:cubicBezTo>
                  <a:cubicBezTo>
                    <a:pt x="3582888" y="523131"/>
                    <a:pt x="3587353" y="517178"/>
                    <a:pt x="3593306" y="518666"/>
                  </a:cubicBezTo>
                  <a:cubicBezTo>
                    <a:pt x="3597771" y="518666"/>
                    <a:pt x="3600995" y="524371"/>
                    <a:pt x="3602980" y="535781"/>
                  </a:cubicBezTo>
                  <a:cubicBezTo>
                    <a:pt x="3604468" y="546199"/>
                    <a:pt x="3606948" y="556121"/>
                    <a:pt x="3610421" y="565547"/>
                  </a:cubicBezTo>
                  <a:cubicBezTo>
                    <a:pt x="3613398" y="574973"/>
                    <a:pt x="3619847" y="582414"/>
                    <a:pt x="3629769" y="587871"/>
                  </a:cubicBezTo>
                  <a:cubicBezTo>
                    <a:pt x="3638699" y="592336"/>
                    <a:pt x="3645396" y="600273"/>
                    <a:pt x="3649861" y="611684"/>
                  </a:cubicBezTo>
                  <a:cubicBezTo>
                    <a:pt x="3656310" y="624086"/>
                    <a:pt x="3654078" y="637977"/>
                    <a:pt x="3643163" y="653356"/>
                  </a:cubicBezTo>
                  <a:cubicBezTo>
                    <a:pt x="3632745" y="668238"/>
                    <a:pt x="3619103" y="681385"/>
                    <a:pt x="3602236" y="692795"/>
                  </a:cubicBezTo>
                  <a:cubicBezTo>
                    <a:pt x="3585865" y="703213"/>
                    <a:pt x="3562548" y="710654"/>
                    <a:pt x="3532286" y="715119"/>
                  </a:cubicBezTo>
                  <a:cubicBezTo>
                    <a:pt x="3502521" y="718592"/>
                    <a:pt x="3469531" y="720576"/>
                    <a:pt x="3433316" y="721072"/>
                  </a:cubicBezTo>
                  <a:cubicBezTo>
                    <a:pt x="3397597" y="721072"/>
                    <a:pt x="3372048" y="718592"/>
                    <a:pt x="3356669" y="713631"/>
                  </a:cubicBezTo>
                  <a:cubicBezTo>
                    <a:pt x="3338810" y="709166"/>
                    <a:pt x="3324175" y="701973"/>
                    <a:pt x="3312765" y="692051"/>
                  </a:cubicBezTo>
                  <a:cubicBezTo>
                    <a:pt x="3306812" y="687090"/>
                    <a:pt x="3301107" y="681137"/>
                    <a:pt x="3295650" y="674191"/>
                  </a:cubicBezTo>
                  <a:cubicBezTo>
                    <a:pt x="3295650" y="699492"/>
                    <a:pt x="3295650" y="725289"/>
                    <a:pt x="3295650" y="751582"/>
                  </a:cubicBezTo>
                  <a:cubicBezTo>
                    <a:pt x="3417689" y="751582"/>
                    <a:pt x="3540720" y="751582"/>
                    <a:pt x="3664743" y="751582"/>
                  </a:cubicBezTo>
                  <a:cubicBezTo>
                    <a:pt x="3664743" y="628055"/>
                    <a:pt x="3664743" y="504775"/>
                    <a:pt x="3664743" y="381744"/>
                  </a:cubicBezTo>
                  <a:cubicBezTo>
                    <a:pt x="3582392" y="381744"/>
                    <a:pt x="3500040" y="381744"/>
                    <a:pt x="3417689" y="381744"/>
                  </a:cubicBezTo>
                  <a:close/>
                  <a:moveTo>
                    <a:pt x="3295650" y="381744"/>
                  </a:moveTo>
                  <a:cubicBezTo>
                    <a:pt x="3295650" y="400100"/>
                    <a:pt x="3295650" y="419695"/>
                    <a:pt x="3295650" y="440531"/>
                  </a:cubicBezTo>
                  <a:cubicBezTo>
                    <a:pt x="3302099" y="437555"/>
                    <a:pt x="3311029" y="436811"/>
                    <a:pt x="3322439" y="438299"/>
                  </a:cubicBezTo>
                  <a:cubicBezTo>
                    <a:pt x="3322439" y="438299"/>
                    <a:pt x="3323183" y="438299"/>
                    <a:pt x="3324671" y="438299"/>
                  </a:cubicBezTo>
                  <a:cubicBezTo>
                    <a:pt x="3324671" y="433338"/>
                    <a:pt x="3324671" y="427881"/>
                    <a:pt x="3324671" y="421928"/>
                  </a:cubicBezTo>
                  <a:cubicBezTo>
                    <a:pt x="3324671" y="408037"/>
                    <a:pt x="3325167" y="394643"/>
                    <a:pt x="3326160" y="381744"/>
                  </a:cubicBezTo>
                  <a:cubicBezTo>
                    <a:pt x="3315742" y="381744"/>
                    <a:pt x="3305572" y="381744"/>
                    <a:pt x="3295650" y="381744"/>
                  </a:cubicBezTo>
                  <a:close/>
                  <a:moveTo>
                    <a:pt x="2920603" y="381744"/>
                  </a:moveTo>
                  <a:cubicBezTo>
                    <a:pt x="2920603" y="503783"/>
                    <a:pt x="2920603" y="627062"/>
                    <a:pt x="2920603" y="751582"/>
                  </a:cubicBezTo>
                  <a:cubicBezTo>
                    <a:pt x="3042642" y="751582"/>
                    <a:pt x="3165673" y="751582"/>
                    <a:pt x="3289697" y="751582"/>
                  </a:cubicBezTo>
                  <a:cubicBezTo>
                    <a:pt x="3289697" y="722809"/>
                    <a:pt x="3289697" y="694035"/>
                    <a:pt x="3289697" y="665262"/>
                  </a:cubicBezTo>
                  <a:cubicBezTo>
                    <a:pt x="3286720" y="660797"/>
                    <a:pt x="3283743" y="656084"/>
                    <a:pt x="3280767" y="651123"/>
                  </a:cubicBezTo>
                  <a:cubicBezTo>
                    <a:pt x="3272829" y="636240"/>
                    <a:pt x="3267869" y="614660"/>
                    <a:pt x="3265884" y="586383"/>
                  </a:cubicBezTo>
                  <a:cubicBezTo>
                    <a:pt x="3264396" y="558106"/>
                    <a:pt x="3266380" y="534541"/>
                    <a:pt x="3271837" y="515689"/>
                  </a:cubicBezTo>
                  <a:cubicBezTo>
                    <a:pt x="3277790" y="497334"/>
                    <a:pt x="3280767" y="483939"/>
                    <a:pt x="3280767" y="475506"/>
                  </a:cubicBezTo>
                  <a:cubicBezTo>
                    <a:pt x="3280767" y="459135"/>
                    <a:pt x="3284240" y="448469"/>
                    <a:pt x="3291185" y="443508"/>
                  </a:cubicBezTo>
                  <a:cubicBezTo>
                    <a:pt x="3291185" y="422672"/>
                    <a:pt x="3290689" y="402084"/>
                    <a:pt x="3289697" y="381744"/>
                  </a:cubicBezTo>
                  <a:cubicBezTo>
                    <a:pt x="3289201" y="381744"/>
                    <a:pt x="3288705" y="381744"/>
                    <a:pt x="3288208" y="381744"/>
                  </a:cubicBezTo>
                  <a:cubicBezTo>
                    <a:pt x="3287712" y="389682"/>
                    <a:pt x="3286968" y="397619"/>
                    <a:pt x="3285976" y="405557"/>
                  </a:cubicBezTo>
                  <a:cubicBezTo>
                    <a:pt x="3278535" y="454670"/>
                    <a:pt x="3264644" y="495846"/>
                    <a:pt x="3244304" y="529084"/>
                  </a:cubicBezTo>
                  <a:cubicBezTo>
                    <a:pt x="3224956" y="561826"/>
                    <a:pt x="3205857" y="585391"/>
                    <a:pt x="3187005" y="599777"/>
                  </a:cubicBezTo>
                  <a:cubicBezTo>
                    <a:pt x="3169146" y="613668"/>
                    <a:pt x="3152527" y="625574"/>
                    <a:pt x="3137148" y="635496"/>
                  </a:cubicBezTo>
                  <a:cubicBezTo>
                    <a:pt x="3122265" y="644922"/>
                    <a:pt x="3102917" y="655340"/>
                    <a:pt x="3079105" y="666750"/>
                  </a:cubicBezTo>
                  <a:cubicBezTo>
                    <a:pt x="3055292" y="677168"/>
                    <a:pt x="3037185" y="686594"/>
                    <a:pt x="3024783" y="695027"/>
                  </a:cubicBezTo>
                  <a:cubicBezTo>
                    <a:pt x="3015853" y="700981"/>
                    <a:pt x="3010148" y="702221"/>
                    <a:pt x="3007667" y="698748"/>
                  </a:cubicBezTo>
                  <a:cubicBezTo>
                    <a:pt x="3006179" y="695275"/>
                    <a:pt x="3010396" y="687586"/>
                    <a:pt x="3020318" y="675680"/>
                  </a:cubicBezTo>
                  <a:cubicBezTo>
                    <a:pt x="3045618" y="650379"/>
                    <a:pt x="3072656" y="624086"/>
                    <a:pt x="3101429" y="596801"/>
                  </a:cubicBezTo>
                  <a:cubicBezTo>
                    <a:pt x="3129706" y="570012"/>
                    <a:pt x="3154263" y="539006"/>
                    <a:pt x="3175099" y="503783"/>
                  </a:cubicBezTo>
                  <a:cubicBezTo>
                    <a:pt x="3194943" y="468064"/>
                    <a:pt x="3208337" y="428873"/>
                    <a:pt x="3215283" y="386209"/>
                  </a:cubicBezTo>
                  <a:cubicBezTo>
                    <a:pt x="3215283" y="384721"/>
                    <a:pt x="3215283" y="383232"/>
                    <a:pt x="3215283" y="381744"/>
                  </a:cubicBezTo>
                  <a:cubicBezTo>
                    <a:pt x="3204865" y="381744"/>
                    <a:pt x="3194447" y="381744"/>
                    <a:pt x="3184029" y="381744"/>
                  </a:cubicBezTo>
                  <a:cubicBezTo>
                    <a:pt x="3184029" y="392658"/>
                    <a:pt x="3184277" y="402084"/>
                    <a:pt x="3184773" y="410022"/>
                  </a:cubicBezTo>
                  <a:cubicBezTo>
                    <a:pt x="3184773" y="418951"/>
                    <a:pt x="3184773" y="426145"/>
                    <a:pt x="3184773" y="431602"/>
                  </a:cubicBezTo>
                  <a:cubicBezTo>
                    <a:pt x="3184773" y="436562"/>
                    <a:pt x="3182044" y="443012"/>
                    <a:pt x="3176587" y="450949"/>
                  </a:cubicBezTo>
                  <a:cubicBezTo>
                    <a:pt x="3171626" y="458391"/>
                    <a:pt x="3165425" y="462607"/>
                    <a:pt x="3157984" y="463600"/>
                  </a:cubicBezTo>
                  <a:cubicBezTo>
                    <a:pt x="3150542" y="464096"/>
                    <a:pt x="3143845" y="461615"/>
                    <a:pt x="3137892" y="456158"/>
                  </a:cubicBezTo>
                  <a:cubicBezTo>
                    <a:pt x="3132931" y="451197"/>
                    <a:pt x="3127722" y="444252"/>
                    <a:pt x="3122265" y="435322"/>
                  </a:cubicBezTo>
                  <a:cubicBezTo>
                    <a:pt x="3117800" y="427881"/>
                    <a:pt x="3114327" y="414734"/>
                    <a:pt x="3111847" y="395883"/>
                  </a:cubicBezTo>
                  <a:cubicBezTo>
                    <a:pt x="3111847" y="391418"/>
                    <a:pt x="3111351" y="386705"/>
                    <a:pt x="3110359" y="381744"/>
                  </a:cubicBezTo>
                  <a:cubicBezTo>
                    <a:pt x="3047355" y="381744"/>
                    <a:pt x="2984103" y="381744"/>
                    <a:pt x="2920603" y="381744"/>
                  </a:cubicBezTo>
                  <a:close/>
                  <a:moveTo>
                    <a:pt x="2609106" y="381744"/>
                  </a:moveTo>
                  <a:cubicBezTo>
                    <a:pt x="2609106" y="389186"/>
                    <a:pt x="2609354" y="398115"/>
                    <a:pt x="2609850" y="408533"/>
                  </a:cubicBezTo>
                  <a:cubicBezTo>
                    <a:pt x="2609850" y="466576"/>
                    <a:pt x="2608114" y="518170"/>
                    <a:pt x="2604641" y="563314"/>
                  </a:cubicBezTo>
                  <a:cubicBezTo>
                    <a:pt x="2603152" y="585639"/>
                    <a:pt x="2599928" y="602754"/>
                    <a:pt x="2594967" y="614660"/>
                  </a:cubicBezTo>
                  <a:cubicBezTo>
                    <a:pt x="2591494" y="626566"/>
                    <a:pt x="2587029" y="636488"/>
                    <a:pt x="2581572" y="644426"/>
                  </a:cubicBezTo>
                  <a:cubicBezTo>
                    <a:pt x="2575123" y="654844"/>
                    <a:pt x="2565201" y="665262"/>
                    <a:pt x="2551807" y="675680"/>
                  </a:cubicBezTo>
                  <a:cubicBezTo>
                    <a:pt x="2542877" y="683121"/>
                    <a:pt x="2534444" y="684857"/>
                    <a:pt x="2526506" y="680889"/>
                  </a:cubicBezTo>
                  <a:cubicBezTo>
                    <a:pt x="2518568" y="677416"/>
                    <a:pt x="2511127" y="667246"/>
                    <a:pt x="2504182" y="650379"/>
                  </a:cubicBezTo>
                  <a:cubicBezTo>
                    <a:pt x="2499717" y="639961"/>
                    <a:pt x="2495748" y="630535"/>
                    <a:pt x="2492276" y="622102"/>
                  </a:cubicBezTo>
                  <a:cubicBezTo>
                    <a:pt x="2482850" y="624086"/>
                    <a:pt x="2470943" y="626814"/>
                    <a:pt x="2456557" y="630287"/>
                  </a:cubicBezTo>
                  <a:cubicBezTo>
                    <a:pt x="2434233" y="634752"/>
                    <a:pt x="2407196" y="639217"/>
                    <a:pt x="2375445" y="643682"/>
                  </a:cubicBezTo>
                  <a:cubicBezTo>
                    <a:pt x="2366516" y="644178"/>
                    <a:pt x="2359074" y="643434"/>
                    <a:pt x="2353121" y="641449"/>
                  </a:cubicBezTo>
                  <a:cubicBezTo>
                    <a:pt x="2348160" y="648891"/>
                    <a:pt x="2342455" y="653107"/>
                    <a:pt x="2336006" y="654100"/>
                  </a:cubicBezTo>
                  <a:cubicBezTo>
                    <a:pt x="2331541" y="654100"/>
                    <a:pt x="2327573" y="653356"/>
                    <a:pt x="2324100" y="651867"/>
                  </a:cubicBezTo>
                  <a:lnTo>
                    <a:pt x="2324100" y="751582"/>
                  </a:lnTo>
                  <a:lnTo>
                    <a:pt x="2693938" y="751582"/>
                  </a:lnTo>
                  <a:lnTo>
                    <a:pt x="2693938" y="381744"/>
                  </a:lnTo>
                  <a:close/>
                  <a:moveTo>
                    <a:pt x="2357586" y="381744"/>
                  </a:moveTo>
                  <a:cubicBezTo>
                    <a:pt x="2357586" y="386209"/>
                    <a:pt x="2357586" y="391914"/>
                    <a:pt x="2357586" y="398859"/>
                  </a:cubicBezTo>
                  <a:cubicBezTo>
                    <a:pt x="2357586" y="409277"/>
                    <a:pt x="2357338" y="420936"/>
                    <a:pt x="2356842" y="433834"/>
                  </a:cubicBezTo>
                  <a:cubicBezTo>
                    <a:pt x="2362795" y="432346"/>
                    <a:pt x="2369740" y="430361"/>
                    <a:pt x="2377678" y="427881"/>
                  </a:cubicBezTo>
                  <a:cubicBezTo>
                    <a:pt x="2392561" y="423416"/>
                    <a:pt x="2418358" y="416719"/>
                    <a:pt x="2455068" y="407789"/>
                  </a:cubicBezTo>
                  <a:cubicBezTo>
                    <a:pt x="2458045" y="407293"/>
                    <a:pt x="2461270" y="408037"/>
                    <a:pt x="2464742" y="410022"/>
                  </a:cubicBezTo>
                  <a:cubicBezTo>
                    <a:pt x="2466231" y="411510"/>
                    <a:pt x="2467719" y="412750"/>
                    <a:pt x="2469207" y="413742"/>
                  </a:cubicBezTo>
                  <a:cubicBezTo>
                    <a:pt x="2472184" y="415231"/>
                    <a:pt x="2474168" y="416719"/>
                    <a:pt x="2475160" y="418207"/>
                  </a:cubicBezTo>
                  <a:cubicBezTo>
                    <a:pt x="2476649" y="420191"/>
                    <a:pt x="2478881" y="422672"/>
                    <a:pt x="2481858" y="425648"/>
                  </a:cubicBezTo>
                  <a:cubicBezTo>
                    <a:pt x="2483842" y="427137"/>
                    <a:pt x="2484834" y="430113"/>
                    <a:pt x="2484834" y="434578"/>
                  </a:cubicBezTo>
                  <a:cubicBezTo>
                    <a:pt x="2484834" y="437555"/>
                    <a:pt x="2484834" y="440035"/>
                    <a:pt x="2484834" y="442020"/>
                  </a:cubicBezTo>
                  <a:cubicBezTo>
                    <a:pt x="2484834" y="444004"/>
                    <a:pt x="2484090" y="446980"/>
                    <a:pt x="2482602" y="450949"/>
                  </a:cubicBezTo>
                  <a:cubicBezTo>
                    <a:pt x="2482106" y="452934"/>
                    <a:pt x="2481361" y="455910"/>
                    <a:pt x="2480369" y="459879"/>
                  </a:cubicBezTo>
                  <a:cubicBezTo>
                    <a:pt x="2480369" y="462856"/>
                    <a:pt x="2478385" y="465088"/>
                    <a:pt x="2474416" y="466576"/>
                  </a:cubicBezTo>
                  <a:cubicBezTo>
                    <a:pt x="2465486" y="469553"/>
                    <a:pt x="2453332" y="473522"/>
                    <a:pt x="2437953" y="478482"/>
                  </a:cubicBezTo>
                  <a:cubicBezTo>
                    <a:pt x="2420094" y="483443"/>
                    <a:pt x="2398514" y="489396"/>
                    <a:pt x="2373213" y="496342"/>
                  </a:cubicBezTo>
                  <a:cubicBezTo>
                    <a:pt x="2367260" y="496838"/>
                    <a:pt x="2362051" y="496838"/>
                    <a:pt x="2357586" y="496342"/>
                  </a:cubicBezTo>
                  <a:cubicBezTo>
                    <a:pt x="2358082" y="527596"/>
                    <a:pt x="2358826" y="550416"/>
                    <a:pt x="2359818" y="564803"/>
                  </a:cubicBezTo>
                  <a:cubicBezTo>
                    <a:pt x="2359818" y="566787"/>
                    <a:pt x="2359818" y="569516"/>
                    <a:pt x="2359818" y="572988"/>
                  </a:cubicBezTo>
                  <a:cubicBezTo>
                    <a:pt x="2369244" y="572492"/>
                    <a:pt x="2380158" y="570756"/>
                    <a:pt x="2392561" y="567779"/>
                  </a:cubicBezTo>
                  <a:cubicBezTo>
                    <a:pt x="2411908" y="564307"/>
                    <a:pt x="2444403" y="559842"/>
                    <a:pt x="2490043" y="554385"/>
                  </a:cubicBezTo>
                  <a:cubicBezTo>
                    <a:pt x="2493516" y="552896"/>
                    <a:pt x="2496740" y="553889"/>
                    <a:pt x="2499717" y="557361"/>
                  </a:cubicBezTo>
                  <a:cubicBezTo>
                    <a:pt x="2501205" y="559346"/>
                    <a:pt x="2502693" y="560834"/>
                    <a:pt x="2504182" y="561826"/>
                  </a:cubicBezTo>
                  <a:cubicBezTo>
                    <a:pt x="2504182" y="561826"/>
                    <a:pt x="2504926" y="562322"/>
                    <a:pt x="2506414" y="563314"/>
                  </a:cubicBezTo>
                  <a:cubicBezTo>
                    <a:pt x="2506414" y="560338"/>
                    <a:pt x="2506911" y="557361"/>
                    <a:pt x="2507902" y="554385"/>
                  </a:cubicBezTo>
                  <a:cubicBezTo>
                    <a:pt x="2511375" y="506760"/>
                    <a:pt x="2513856" y="458639"/>
                    <a:pt x="2515344" y="410022"/>
                  </a:cubicBezTo>
                  <a:cubicBezTo>
                    <a:pt x="2515344" y="402084"/>
                    <a:pt x="2515344" y="392658"/>
                    <a:pt x="2515344" y="381744"/>
                  </a:cubicBezTo>
                  <a:close/>
                  <a:moveTo>
                    <a:pt x="1949053" y="381744"/>
                  </a:moveTo>
                  <a:lnTo>
                    <a:pt x="1949053" y="751582"/>
                  </a:lnTo>
                  <a:lnTo>
                    <a:pt x="2318891" y="751582"/>
                  </a:lnTo>
                  <a:lnTo>
                    <a:pt x="2318891" y="649635"/>
                  </a:lnTo>
                  <a:cubicBezTo>
                    <a:pt x="2318395" y="649139"/>
                    <a:pt x="2317651" y="648395"/>
                    <a:pt x="2316658" y="647402"/>
                  </a:cubicBezTo>
                  <a:cubicBezTo>
                    <a:pt x="2310705" y="641449"/>
                    <a:pt x="2305248" y="634752"/>
                    <a:pt x="2300287" y="627311"/>
                  </a:cubicBezTo>
                  <a:cubicBezTo>
                    <a:pt x="2295823" y="619869"/>
                    <a:pt x="2292598" y="606971"/>
                    <a:pt x="2290614" y="588615"/>
                  </a:cubicBezTo>
                  <a:cubicBezTo>
                    <a:pt x="2288629" y="567779"/>
                    <a:pt x="2286893" y="543223"/>
                    <a:pt x="2285405" y="514945"/>
                  </a:cubicBezTo>
                  <a:cubicBezTo>
                    <a:pt x="2284909" y="482203"/>
                    <a:pt x="2285156" y="445740"/>
                    <a:pt x="2286149" y="405557"/>
                  </a:cubicBezTo>
                  <a:cubicBezTo>
                    <a:pt x="2286149" y="397619"/>
                    <a:pt x="2286397" y="389682"/>
                    <a:pt x="2286893" y="381744"/>
                  </a:cubicBezTo>
                  <a:lnTo>
                    <a:pt x="2260848" y="381744"/>
                  </a:lnTo>
                  <a:cubicBezTo>
                    <a:pt x="2257871" y="392162"/>
                    <a:pt x="2252662" y="398363"/>
                    <a:pt x="2245221" y="400348"/>
                  </a:cubicBezTo>
                  <a:cubicBezTo>
                    <a:pt x="2235795" y="401836"/>
                    <a:pt x="2225625" y="401836"/>
                    <a:pt x="2214711" y="400348"/>
                  </a:cubicBezTo>
                  <a:cubicBezTo>
                    <a:pt x="2205782" y="398859"/>
                    <a:pt x="2196108" y="396379"/>
                    <a:pt x="2185690" y="392906"/>
                  </a:cubicBezTo>
                  <a:cubicBezTo>
                    <a:pt x="2185690" y="414238"/>
                    <a:pt x="2185442" y="439539"/>
                    <a:pt x="2184945" y="468809"/>
                  </a:cubicBezTo>
                  <a:cubicBezTo>
                    <a:pt x="2183457" y="543719"/>
                    <a:pt x="2183953" y="591840"/>
                    <a:pt x="2186434" y="613172"/>
                  </a:cubicBezTo>
                  <a:cubicBezTo>
                    <a:pt x="2187922" y="639961"/>
                    <a:pt x="2186434" y="655092"/>
                    <a:pt x="2181969" y="658564"/>
                  </a:cubicBezTo>
                  <a:cubicBezTo>
                    <a:pt x="2177008" y="661541"/>
                    <a:pt x="2172047" y="664766"/>
                    <a:pt x="2167086" y="668238"/>
                  </a:cubicBezTo>
                  <a:cubicBezTo>
                    <a:pt x="2162621" y="671711"/>
                    <a:pt x="2158653" y="675432"/>
                    <a:pt x="2155180" y="679400"/>
                  </a:cubicBezTo>
                  <a:cubicBezTo>
                    <a:pt x="2147739" y="686842"/>
                    <a:pt x="2141289" y="690811"/>
                    <a:pt x="2135832" y="691307"/>
                  </a:cubicBezTo>
                  <a:cubicBezTo>
                    <a:pt x="2131367" y="691307"/>
                    <a:pt x="2125166" y="685105"/>
                    <a:pt x="2117229" y="672703"/>
                  </a:cubicBezTo>
                  <a:cubicBezTo>
                    <a:pt x="2109787" y="660797"/>
                    <a:pt x="2106315" y="639961"/>
                    <a:pt x="2106811" y="610195"/>
                  </a:cubicBezTo>
                  <a:cubicBezTo>
                    <a:pt x="2108795" y="534293"/>
                    <a:pt x="2111524" y="465336"/>
                    <a:pt x="2114996" y="403324"/>
                  </a:cubicBezTo>
                  <a:cubicBezTo>
                    <a:pt x="2110532" y="409277"/>
                    <a:pt x="2106315" y="414982"/>
                    <a:pt x="2102346" y="420439"/>
                  </a:cubicBezTo>
                  <a:cubicBezTo>
                    <a:pt x="2094408" y="429369"/>
                    <a:pt x="2081014" y="446980"/>
                    <a:pt x="2062162" y="473273"/>
                  </a:cubicBezTo>
                  <a:cubicBezTo>
                    <a:pt x="2053233" y="485180"/>
                    <a:pt x="2047032" y="491877"/>
                    <a:pt x="2043559" y="493365"/>
                  </a:cubicBezTo>
                  <a:cubicBezTo>
                    <a:pt x="2039094" y="493861"/>
                    <a:pt x="2035870" y="496838"/>
                    <a:pt x="2033885" y="502295"/>
                  </a:cubicBezTo>
                  <a:cubicBezTo>
                    <a:pt x="2031901" y="506760"/>
                    <a:pt x="2028676" y="509240"/>
                    <a:pt x="2024211" y="509736"/>
                  </a:cubicBezTo>
                  <a:cubicBezTo>
                    <a:pt x="2015282" y="511225"/>
                    <a:pt x="2007592" y="515441"/>
                    <a:pt x="2001143" y="522387"/>
                  </a:cubicBezTo>
                  <a:cubicBezTo>
                    <a:pt x="1994694" y="529828"/>
                    <a:pt x="1988989" y="532309"/>
                    <a:pt x="1984028" y="529828"/>
                  </a:cubicBezTo>
                  <a:cubicBezTo>
                    <a:pt x="1981051" y="528340"/>
                    <a:pt x="1981795" y="520898"/>
                    <a:pt x="1986260" y="507504"/>
                  </a:cubicBezTo>
                  <a:cubicBezTo>
                    <a:pt x="1992213" y="492125"/>
                    <a:pt x="1998414" y="478482"/>
                    <a:pt x="2004864" y="466576"/>
                  </a:cubicBezTo>
                  <a:cubicBezTo>
                    <a:pt x="2009824" y="458639"/>
                    <a:pt x="2014537" y="450453"/>
                    <a:pt x="2019002" y="442020"/>
                  </a:cubicBezTo>
                  <a:cubicBezTo>
                    <a:pt x="2026940" y="427137"/>
                    <a:pt x="2037358" y="410518"/>
                    <a:pt x="2050256" y="392162"/>
                  </a:cubicBezTo>
                  <a:cubicBezTo>
                    <a:pt x="2051744" y="389186"/>
                    <a:pt x="2053481" y="385713"/>
                    <a:pt x="2055465" y="381744"/>
                  </a:cubicBezTo>
                  <a:close/>
                  <a:moveTo>
                    <a:pt x="1549747" y="381744"/>
                  </a:moveTo>
                  <a:cubicBezTo>
                    <a:pt x="1545282" y="390674"/>
                    <a:pt x="1541562" y="398611"/>
                    <a:pt x="1538585" y="405557"/>
                  </a:cubicBezTo>
                  <a:cubicBezTo>
                    <a:pt x="1532632" y="415975"/>
                    <a:pt x="1524199" y="429617"/>
                    <a:pt x="1513284" y="446484"/>
                  </a:cubicBezTo>
                  <a:cubicBezTo>
                    <a:pt x="1508820" y="455414"/>
                    <a:pt x="1502867" y="461615"/>
                    <a:pt x="1495425" y="465088"/>
                  </a:cubicBezTo>
                  <a:cubicBezTo>
                    <a:pt x="1488976" y="468064"/>
                    <a:pt x="1478558" y="471041"/>
                    <a:pt x="1464171" y="474018"/>
                  </a:cubicBezTo>
                  <a:cubicBezTo>
                    <a:pt x="1460698" y="474018"/>
                    <a:pt x="1456978" y="474266"/>
                    <a:pt x="1453009" y="474762"/>
                  </a:cubicBezTo>
                  <a:cubicBezTo>
                    <a:pt x="1453009" y="475258"/>
                    <a:pt x="1452761" y="476746"/>
                    <a:pt x="1452265" y="479227"/>
                  </a:cubicBezTo>
                  <a:cubicBezTo>
                    <a:pt x="1450777" y="481211"/>
                    <a:pt x="1449785" y="483939"/>
                    <a:pt x="1449288" y="487412"/>
                  </a:cubicBezTo>
                  <a:cubicBezTo>
                    <a:pt x="1449288" y="490389"/>
                    <a:pt x="1447304" y="492125"/>
                    <a:pt x="1443335" y="492621"/>
                  </a:cubicBezTo>
                  <a:cubicBezTo>
                    <a:pt x="1429941" y="496094"/>
                    <a:pt x="1410593" y="501551"/>
                    <a:pt x="1385292" y="508992"/>
                  </a:cubicBezTo>
                  <a:cubicBezTo>
                    <a:pt x="1385292" y="516930"/>
                    <a:pt x="1385292" y="525611"/>
                    <a:pt x="1385292" y="535037"/>
                  </a:cubicBezTo>
                  <a:cubicBezTo>
                    <a:pt x="1406128" y="533053"/>
                    <a:pt x="1430685" y="530076"/>
                    <a:pt x="1458963" y="526107"/>
                  </a:cubicBezTo>
                  <a:cubicBezTo>
                    <a:pt x="1462435" y="525611"/>
                    <a:pt x="1465659" y="526604"/>
                    <a:pt x="1468636" y="529084"/>
                  </a:cubicBezTo>
                  <a:cubicBezTo>
                    <a:pt x="1470124" y="532061"/>
                    <a:pt x="1472109" y="534293"/>
                    <a:pt x="1474589" y="535781"/>
                  </a:cubicBezTo>
                  <a:cubicBezTo>
                    <a:pt x="1476077" y="537270"/>
                    <a:pt x="1477814" y="539254"/>
                    <a:pt x="1479798" y="541734"/>
                  </a:cubicBezTo>
                  <a:cubicBezTo>
                    <a:pt x="1481286" y="543223"/>
                    <a:pt x="1483271" y="545703"/>
                    <a:pt x="1485751" y="549176"/>
                  </a:cubicBezTo>
                  <a:cubicBezTo>
                    <a:pt x="1487736" y="551160"/>
                    <a:pt x="1488480" y="554385"/>
                    <a:pt x="1487984" y="558850"/>
                  </a:cubicBezTo>
                  <a:cubicBezTo>
                    <a:pt x="1487488" y="561826"/>
                    <a:pt x="1486992" y="564803"/>
                    <a:pt x="1486495" y="567779"/>
                  </a:cubicBezTo>
                  <a:cubicBezTo>
                    <a:pt x="1486495" y="570756"/>
                    <a:pt x="1485503" y="573732"/>
                    <a:pt x="1483519" y="576709"/>
                  </a:cubicBezTo>
                  <a:cubicBezTo>
                    <a:pt x="1482030" y="579686"/>
                    <a:pt x="1480542" y="582910"/>
                    <a:pt x="1479054" y="586383"/>
                  </a:cubicBezTo>
                  <a:cubicBezTo>
                    <a:pt x="1479054" y="589855"/>
                    <a:pt x="1476573" y="592336"/>
                    <a:pt x="1471613" y="593824"/>
                  </a:cubicBezTo>
                  <a:cubicBezTo>
                    <a:pt x="1453753" y="596801"/>
                    <a:pt x="1428205" y="600770"/>
                    <a:pt x="1394966" y="605731"/>
                  </a:cubicBezTo>
                  <a:cubicBezTo>
                    <a:pt x="1391990" y="605731"/>
                    <a:pt x="1389013" y="605979"/>
                    <a:pt x="1386036" y="606475"/>
                  </a:cubicBezTo>
                  <a:cubicBezTo>
                    <a:pt x="1386036" y="616893"/>
                    <a:pt x="1386532" y="626566"/>
                    <a:pt x="1387525" y="635496"/>
                  </a:cubicBezTo>
                  <a:cubicBezTo>
                    <a:pt x="1432173" y="632520"/>
                    <a:pt x="1463675" y="631775"/>
                    <a:pt x="1482030" y="633264"/>
                  </a:cubicBezTo>
                  <a:cubicBezTo>
                    <a:pt x="1504355" y="634752"/>
                    <a:pt x="1522710" y="634752"/>
                    <a:pt x="1537097" y="633264"/>
                  </a:cubicBezTo>
                  <a:cubicBezTo>
                    <a:pt x="1549003" y="631775"/>
                    <a:pt x="1559173" y="633512"/>
                    <a:pt x="1567607" y="638473"/>
                  </a:cubicBezTo>
                  <a:cubicBezTo>
                    <a:pt x="1575544" y="643434"/>
                    <a:pt x="1582490" y="649387"/>
                    <a:pt x="1588443" y="656332"/>
                  </a:cubicBezTo>
                  <a:cubicBezTo>
                    <a:pt x="1594396" y="662781"/>
                    <a:pt x="1598116" y="668734"/>
                    <a:pt x="1599605" y="674191"/>
                  </a:cubicBezTo>
                  <a:cubicBezTo>
                    <a:pt x="1601093" y="678656"/>
                    <a:pt x="1601342" y="684113"/>
                    <a:pt x="1600349" y="690563"/>
                  </a:cubicBezTo>
                  <a:cubicBezTo>
                    <a:pt x="1598861" y="696516"/>
                    <a:pt x="1593652" y="703461"/>
                    <a:pt x="1584722" y="711398"/>
                  </a:cubicBezTo>
                  <a:cubicBezTo>
                    <a:pt x="1575793" y="717848"/>
                    <a:pt x="1566614" y="720080"/>
                    <a:pt x="1557189" y="718096"/>
                  </a:cubicBezTo>
                  <a:cubicBezTo>
                    <a:pt x="1542306" y="713631"/>
                    <a:pt x="1507083" y="711398"/>
                    <a:pt x="1451521" y="711398"/>
                  </a:cubicBezTo>
                  <a:cubicBezTo>
                    <a:pt x="1415802" y="711398"/>
                    <a:pt x="1382812" y="712143"/>
                    <a:pt x="1352550" y="713631"/>
                  </a:cubicBezTo>
                  <a:cubicBezTo>
                    <a:pt x="1352550" y="725537"/>
                    <a:pt x="1352550" y="738188"/>
                    <a:pt x="1352550" y="751582"/>
                  </a:cubicBezTo>
                  <a:cubicBezTo>
                    <a:pt x="1474589" y="751582"/>
                    <a:pt x="1597621" y="751582"/>
                    <a:pt x="1721644" y="751582"/>
                  </a:cubicBezTo>
                  <a:cubicBezTo>
                    <a:pt x="1721644" y="628055"/>
                    <a:pt x="1721644" y="504775"/>
                    <a:pt x="1721644" y="381744"/>
                  </a:cubicBezTo>
                  <a:cubicBezTo>
                    <a:pt x="1664593" y="381744"/>
                    <a:pt x="1607294" y="381744"/>
                    <a:pt x="1549747" y="381744"/>
                  </a:cubicBezTo>
                  <a:close/>
                  <a:moveTo>
                    <a:pt x="977503" y="381744"/>
                  </a:moveTo>
                  <a:cubicBezTo>
                    <a:pt x="977503" y="503783"/>
                    <a:pt x="977503" y="627062"/>
                    <a:pt x="977503" y="751582"/>
                  </a:cubicBezTo>
                  <a:cubicBezTo>
                    <a:pt x="1099542" y="751582"/>
                    <a:pt x="1222574" y="751582"/>
                    <a:pt x="1346597" y="751582"/>
                  </a:cubicBezTo>
                  <a:cubicBezTo>
                    <a:pt x="1346597" y="739180"/>
                    <a:pt x="1346597" y="726777"/>
                    <a:pt x="1346597" y="714375"/>
                  </a:cubicBezTo>
                  <a:cubicBezTo>
                    <a:pt x="1331715" y="714871"/>
                    <a:pt x="1317824" y="716359"/>
                    <a:pt x="1304925" y="718840"/>
                  </a:cubicBezTo>
                  <a:cubicBezTo>
                    <a:pt x="1261765" y="723305"/>
                    <a:pt x="1230511" y="728514"/>
                    <a:pt x="1211163" y="734467"/>
                  </a:cubicBezTo>
                  <a:cubicBezTo>
                    <a:pt x="1199257" y="737443"/>
                    <a:pt x="1189335" y="736451"/>
                    <a:pt x="1181398" y="731490"/>
                  </a:cubicBezTo>
                  <a:cubicBezTo>
                    <a:pt x="1173956" y="726529"/>
                    <a:pt x="1168003" y="721816"/>
                    <a:pt x="1163538" y="717352"/>
                  </a:cubicBezTo>
                  <a:cubicBezTo>
                    <a:pt x="1159073" y="713879"/>
                    <a:pt x="1155105" y="708174"/>
                    <a:pt x="1151632" y="700236"/>
                  </a:cubicBezTo>
                  <a:cubicBezTo>
                    <a:pt x="1148655" y="692795"/>
                    <a:pt x="1146919" y="685354"/>
                    <a:pt x="1146423" y="677912"/>
                  </a:cubicBezTo>
                  <a:cubicBezTo>
                    <a:pt x="1146423" y="671463"/>
                    <a:pt x="1150144" y="667246"/>
                    <a:pt x="1157585" y="665262"/>
                  </a:cubicBezTo>
                  <a:cubicBezTo>
                    <a:pt x="1201241" y="655836"/>
                    <a:pt x="1253579" y="648147"/>
                    <a:pt x="1314599" y="642193"/>
                  </a:cubicBezTo>
                  <a:cubicBezTo>
                    <a:pt x="1314599" y="634256"/>
                    <a:pt x="1314599" y="625326"/>
                    <a:pt x="1314599" y="615404"/>
                  </a:cubicBezTo>
                  <a:cubicBezTo>
                    <a:pt x="1301204" y="616893"/>
                    <a:pt x="1286570" y="618629"/>
                    <a:pt x="1270695" y="620613"/>
                  </a:cubicBezTo>
                  <a:cubicBezTo>
                    <a:pt x="1259781" y="621109"/>
                    <a:pt x="1252339" y="619621"/>
                    <a:pt x="1248371" y="616148"/>
                  </a:cubicBezTo>
                  <a:cubicBezTo>
                    <a:pt x="1245394" y="611684"/>
                    <a:pt x="1241921" y="608211"/>
                    <a:pt x="1237952" y="605731"/>
                  </a:cubicBezTo>
                  <a:cubicBezTo>
                    <a:pt x="1234976" y="603746"/>
                    <a:pt x="1232743" y="601018"/>
                    <a:pt x="1231255" y="597545"/>
                  </a:cubicBezTo>
                  <a:cubicBezTo>
                    <a:pt x="1229767" y="594568"/>
                    <a:pt x="1228527" y="590352"/>
                    <a:pt x="1227534" y="584895"/>
                  </a:cubicBezTo>
                  <a:cubicBezTo>
                    <a:pt x="1227039" y="579934"/>
                    <a:pt x="1226294" y="574477"/>
                    <a:pt x="1225302" y="568523"/>
                  </a:cubicBezTo>
                  <a:cubicBezTo>
                    <a:pt x="1225302" y="563563"/>
                    <a:pt x="1231751" y="560338"/>
                    <a:pt x="1244650" y="558850"/>
                  </a:cubicBezTo>
                  <a:cubicBezTo>
                    <a:pt x="1263998" y="557361"/>
                    <a:pt x="1287066" y="553641"/>
                    <a:pt x="1313855" y="547688"/>
                  </a:cubicBezTo>
                  <a:cubicBezTo>
                    <a:pt x="1313855" y="540246"/>
                    <a:pt x="1313855" y="532805"/>
                    <a:pt x="1313855" y="525363"/>
                  </a:cubicBezTo>
                  <a:cubicBezTo>
                    <a:pt x="1301949" y="528340"/>
                    <a:pt x="1289050" y="531564"/>
                    <a:pt x="1275159" y="535037"/>
                  </a:cubicBezTo>
                  <a:cubicBezTo>
                    <a:pt x="1265734" y="536525"/>
                    <a:pt x="1259036" y="535533"/>
                    <a:pt x="1255068" y="532061"/>
                  </a:cubicBezTo>
                  <a:cubicBezTo>
                    <a:pt x="1252091" y="529084"/>
                    <a:pt x="1248618" y="526355"/>
                    <a:pt x="1244650" y="523875"/>
                  </a:cubicBezTo>
                  <a:cubicBezTo>
                    <a:pt x="1241673" y="522387"/>
                    <a:pt x="1239441" y="519906"/>
                    <a:pt x="1237952" y="516434"/>
                  </a:cubicBezTo>
                  <a:cubicBezTo>
                    <a:pt x="1237456" y="514945"/>
                    <a:pt x="1236712" y="513457"/>
                    <a:pt x="1235720" y="511969"/>
                  </a:cubicBezTo>
                  <a:cubicBezTo>
                    <a:pt x="1231255" y="510481"/>
                    <a:pt x="1227286" y="507752"/>
                    <a:pt x="1223814" y="503783"/>
                  </a:cubicBezTo>
                  <a:cubicBezTo>
                    <a:pt x="1217364" y="498822"/>
                    <a:pt x="1211412" y="492869"/>
                    <a:pt x="1205954" y="485924"/>
                  </a:cubicBezTo>
                  <a:cubicBezTo>
                    <a:pt x="1201489" y="479971"/>
                    <a:pt x="1194544" y="469305"/>
                    <a:pt x="1185118" y="453926"/>
                  </a:cubicBezTo>
                  <a:cubicBezTo>
                    <a:pt x="1177181" y="439043"/>
                    <a:pt x="1171228" y="428129"/>
                    <a:pt x="1167259" y="421184"/>
                  </a:cubicBezTo>
                  <a:cubicBezTo>
                    <a:pt x="1164283" y="415231"/>
                    <a:pt x="1160562" y="406053"/>
                    <a:pt x="1156097" y="393650"/>
                  </a:cubicBezTo>
                  <a:cubicBezTo>
                    <a:pt x="1154608" y="389186"/>
                    <a:pt x="1153617" y="385217"/>
                    <a:pt x="1153121" y="381744"/>
                  </a:cubicBezTo>
                  <a:cubicBezTo>
                    <a:pt x="1094581" y="381744"/>
                    <a:pt x="1036042" y="381744"/>
                    <a:pt x="977503" y="381744"/>
                  </a:cubicBezTo>
                  <a:close/>
                  <a:moveTo>
                    <a:pt x="1227534" y="381000"/>
                  </a:moveTo>
                  <a:cubicBezTo>
                    <a:pt x="1231007" y="391418"/>
                    <a:pt x="1235968" y="403572"/>
                    <a:pt x="1242417" y="417463"/>
                  </a:cubicBezTo>
                  <a:cubicBezTo>
                    <a:pt x="1248371" y="430857"/>
                    <a:pt x="1255068" y="443756"/>
                    <a:pt x="1262509" y="456158"/>
                  </a:cubicBezTo>
                  <a:cubicBezTo>
                    <a:pt x="1265486" y="462111"/>
                    <a:pt x="1268214" y="468313"/>
                    <a:pt x="1270695" y="474762"/>
                  </a:cubicBezTo>
                  <a:cubicBezTo>
                    <a:pt x="1282601" y="473273"/>
                    <a:pt x="1295500" y="470545"/>
                    <a:pt x="1309390" y="466576"/>
                  </a:cubicBezTo>
                  <a:cubicBezTo>
                    <a:pt x="1309886" y="466576"/>
                    <a:pt x="1311374" y="466080"/>
                    <a:pt x="1313855" y="465088"/>
                  </a:cubicBezTo>
                  <a:cubicBezTo>
                    <a:pt x="1313855" y="462111"/>
                    <a:pt x="1314103" y="459135"/>
                    <a:pt x="1314599" y="456158"/>
                  </a:cubicBezTo>
                  <a:cubicBezTo>
                    <a:pt x="1314599" y="451693"/>
                    <a:pt x="1314351" y="447477"/>
                    <a:pt x="1313855" y="443508"/>
                  </a:cubicBezTo>
                  <a:cubicBezTo>
                    <a:pt x="1312366" y="443508"/>
                    <a:pt x="1310630" y="444004"/>
                    <a:pt x="1308646" y="444996"/>
                  </a:cubicBezTo>
                  <a:cubicBezTo>
                    <a:pt x="1299220" y="446484"/>
                    <a:pt x="1292275" y="445740"/>
                    <a:pt x="1287810" y="442764"/>
                  </a:cubicBezTo>
                  <a:cubicBezTo>
                    <a:pt x="1284833" y="439787"/>
                    <a:pt x="1281609" y="437059"/>
                    <a:pt x="1278136" y="434578"/>
                  </a:cubicBezTo>
                  <a:cubicBezTo>
                    <a:pt x="1275159" y="433090"/>
                    <a:pt x="1272679" y="430609"/>
                    <a:pt x="1270695" y="427137"/>
                  </a:cubicBezTo>
                  <a:cubicBezTo>
                    <a:pt x="1269206" y="425152"/>
                    <a:pt x="1267718" y="421432"/>
                    <a:pt x="1266230" y="415975"/>
                  </a:cubicBezTo>
                  <a:cubicBezTo>
                    <a:pt x="1264742" y="411510"/>
                    <a:pt x="1263749" y="406549"/>
                    <a:pt x="1263253" y="401092"/>
                  </a:cubicBezTo>
                  <a:cubicBezTo>
                    <a:pt x="1262757" y="396627"/>
                    <a:pt x="1268214" y="393154"/>
                    <a:pt x="1279625" y="390674"/>
                  </a:cubicBezTo>
                  <a:cubicBezTo>
                    <a:pt x="1289050" y="389186"/>
                    <a:pt x="1300708" y="386457"/>
                    <a:pt x="1314599" y="382488"/>
                  </a:cubicBezTo>
                  <a:cubicBezTo>
                    <a:pt x="1314599" y="382488"/>
                    <a:pt x="1314599" y="382240"/>
                    <a:pt x="1314599" y="381744"/>
                  </a:cubicBezTo>
                  <a:cubicBezTo>
                    <a:pt x="1285825" y="381744"/>
                    <a:pt x="1256804" y="381496"/>
                    <a:pt x="1227534" y="381000"/>
                  </a:cubicBezTo>
                  <a:close/>
                  <a:moveTo>
                    <a:pt x="442764" y="381000"/>
                  </a:moveTo>
                  <a:cubicBezTo>
                    <a:pt x="441275" y="389930"/>
                    <a:pt x="439539" y="400100"/>
                    <a:pt x="437555" y="411510"/>
                  </a:cubicBezTo>
                  <a:cubicBezTo>
                    <a:pt x="434578" y="432346"/>
                    <a:pt x="431849" y="454918"/>
                    <a:pt x="429369" y="479227"/>
                  </a:cubicBezTo>
                  <a:cubicBezTo>
                    <a:pt x="427881" y="503039"/>
                    <a:pt x="427633" y="520898"/>
                    <a:pt x="428625" y="532805"/>
                  </a:cubicBezTo>
                  <a:cubicBezTo>
                    <a:pt x="431602" y="548184"/>
                    <a:pt x="444748" y="559098"/>
                    <a:pt x="468064" y="565547"/>
                  </a:cubicBezTo>
                  <a:cubicBezTo>
                    <a:pt x="481459" y="570012"/>
                    <a:pt x="497830" y="572244"/>
                    <a:pt x="517178" y="572244"/>
                  </a:cubicBezTo>
                  <a:cubicBezTo>
                    <a:pt x="535534" y="572244"/>
                    <a:pt x="553889" y="571252"/>
                    <a:pt x="572244" y="569268"/>
                  </a:cubicBezTo>
                  <a:cubicBezTo>
                    <a:pt x="590103" y="568772"/>
                    <a:pt x="606226" y="566291"/>
                    <a:pt x="620613" y="561826"/>
                  </a:cubicBezTo>
                  <a:cubicBezTo>
                    <a:pt x="632519" y="558354"/>
                    <a:pt x="639465" y="552152"/>
                    <a:pt x="641449" y="543223"/>
                  </a:cubicBezTo>
                  <a:cubicBezTo>
                    <a:pt x="641945" y="529332"/>
                    <a:pt x="642938" y="512961"/>
                    <a:pt x="644426" y="494109"/>
                  </a:cubicBezTo>
                  <a:cubicBezTo>
                    <a:pt x="644922" y="476250"/>
                    <a:pt x="647402" y="466576"/>
                    <a:pt x="651867" y="465088"/>
                  </a:cubicBezTo>
                  <a:cubicBezTo>
                    <a:pt x="656332" y="463104"/>
                    <a:pt x="662533" y="475506"/>
                    <a:pt x="670471" y="502295"/>
                  </a:cubicBezTo>
                  <a:cubicBezTo>
                    <a:pt x="678408" y="529084"/>
                    <a:pt x="687586" y="544711"/>
                    <a:pt x="698004" y="549176"/>
                  </a:cubicBezTo>
                  <a:cubicBezTo>
                    <a:pt x="707430" y="552152"/>
                    <a:pt x="712886" y="559098"/>
                    <a:pt x="714375" y="570012"/>
                  </a:cubicBezTo>
                  <a:cubicBezTo>
                    <a:pt x="720328" y="593824"/>
                    <a:pt x="712639" y="615156"/>
                    <a:pt x="691307" y="634008"/>
                  </a:cubicBezTo>
                  <a:cubicBezTo>
                    <a:pt x="675927" y="647898"/>
                    <a:pt x="653108" y="657820"/>
                    <a:pt x="622846" y="663773"/>
                  </a:cubicBezTo>
                  <a:cubicBezTo>
                    <a:pt x="593080" y="669727"/>
                    <a:pt x="562571" y="672703"/>
                    <a:pt x="531316" y="672703"/>
                  </a:cubicBezTo>
                  <a:cubicBezTo>
                    <a:pt x="500062" y="672703"/>
                    <a:pt x="473026" y="670223"/>
                    <a:pt x="450205" y="665262"/>
                  </a:cubicBezTo>
                  <a:cubicBezTo>
                    <a:pt x="425896" y="660797"/>
                    <a:pt x="406797" y="650379"/>
                    <a:pt x="392906" y="634008"/>
                  </a:cubicBezTo>
                  <a:cubicBezTo>
                    <a:pt x="388441" y="629047"/>
                    <a:pt x="384473" y="623590"/>
                    <a:pt x="381000" y="617637"/>
                  </a:cubicBezTo>
                  <a:cubicBezTo>
                    <a:pt x="381000" y="661293"/>
                    <a:pt x="381000" y="705941"/>
                    <a:pt x="381000" y="751582"/>
                  </a:cubicBezTo>
                  <a:cubicBezTo>
                    <a:pt x="503039" y="751582"/>
                    <a:pt x="626070" y="751582"/>
                    <a:pt x="750094" y="751582"/>
                  </a:cubicBezTo>
                  <a:cubicBezTo>
                    <a:pt x="750094" y="628055"/>
                    <a:pt x="750094" y="504775"/>
                    <a:pt x="750094" y="381744"/>
                  </a:cubicBezTo>
                  <a:cubicBezTo>
                    <a:pt x="647402" y="381744"/>
                    <a:pt x="544959" y="381496"/>
                    <a:pt x="442764" y="381000"/>
                  </a:cubicBezTo>
                  <a:close/>
                  <a:moveTo>
                    <a:pt x="367605" y="381000"/>
                  </a:moveTo>
                  <a:cubicBezTo>
                    <a:pt x="319485" y="381000"/>
                    <a:pt x="271115" y="381248"/>
                    <a:pt x="222498" y="381744"/>
                  </a:cubicBezTo>
                  <a:cubicBezTo>
                    <a:pt x="222002" y="383232"/>
                    <a:pt x="221506" y="384721"/>
                    <a:pt x="221010" y="386209"/>
                  </a:cubicBezTo>
                  <a:cubicBezTo>
                    <a:pt x="205631" y="424904"/>
                    <a:pt x="188764" y="459879"/>
                    <a:pt x="170408" y="491133"/>
                  </a:cubicBezTo>
                  <a:cubicBezTo>
                    <a:pt x="153541" y="520898"/>
                    <a:pt x="141635" y="538014"/>
                    <a:pt x="134689" y="542479"/>
                  </a:cubicBezTo>
                  <a:cubicBezTo>
                    <a:pt x="128736" y="545455"/>
                    <a:pt x="123776" y="550912"/>
                    <a:pt x="119806" y="558850"/>
                  </a:cubicBezTo>
                  <a:cubicBezTo>
                    <a:pt x="115342" y="566291"/>
                    <a:pt x="109885" y="571252"/>
                    <a:pt x="103436" y="573732"/>
                  </a:cubicBezTo>
                  <a:cubicBezTo>
                    <a:pt x="97482" y="575717"/>
                    <a:pt x="91529" y="582414"/>
                    <a:pt x="85576" y="593824"/>
                  </a:cubicBezTo>
                  <a:cubicBezTo>
                    <a:pt x="80615" y="604242"/>
                    <a:pt x="75654" y="608459"/>
                    <a:pt x="70693" y="606475"/>
                  </a:cubicBezTo>
                  <a:cubicBezTo>
                    <a:pt x="66229" y="604490"/>
                    <a:pt x="65981" y="595809"/>
                    <a:pt x="69949" y="580430"/>
                  </a:cubicBezTo>
                  <a:cubicBezTo>
                    <a:pt x="77391" y="553641"/>
                    <a:pt x="88305" y="517674"/>
                    <a:pt x="102691" y="472529"/>
                  </a:cubicBezTo>
                  <a:cubicBezTo>
                    <a:pt x="113109" y="436811"/>
                    <a:pt x="123279" y="406549"/>
                    <a:pt x="133202" y="381744"/>
                  </a:cubicBezTo>
                  <a:cubicBezTo>
                    <a:pt x="91033" y="381744"/>
                    <a:pt x="48617" y="381744"/>
                    <a:pt x="5953" y="381744"/>
                  </a:cubicBezTo>
                  <a:cubicBezTo>
                    <a:pt x="5953" y="503783"/>
                    <a:pt x="5953" y="627062"/>
                    <a:pt x="5953" y="751582"/>
                  </a:cubicBezTo>
                  <a:cubicBezTo>
                    <a:pt x="127992" y="751582"/>
                    <a:pt x="251024" y="751582"/>
                    <a:pt x="375047" y="751582"/>
                  </a:cubicBezTo>
                  <a:cubicBezTo>
                    <a:pt x="375047" y="702469"/>
                    <a:pt x="375047" y="654100"/>
                    <a:pt x="375047" y="606475"/>
                  </a:cubicBezTo>
                  <a:cubicBezTo>
                    <a:pt x="370582" y="597545"/>
                    <a:pt x="366861" y="587623"/>
                    <a:pt x="363885" y="576709"/>
                  </a:cubicBezTo>
                  <a:cubicBezTo>
                    <a:pt x="359420" y="557361"/>
                    <a:pt x="357435" y="533053"/>
                    <a:pt x="357931" y="503783"/>
                  </a:cubicBezTo>
                  <a:cubicBezTo>
                    <a:pt x="357931" y="475506"/>
                    <a:pt x="361156" y="437803"/>
                    <a:pt x="367605" y="390674"/>
                  </a:cubicBezTo>
                  <a:cubicBezTo>
                    <a:pt x="367605" y="387697"/>
                    <a:pt x="367605" y="384473"/>
                    <a:pt x="367605" y="381000"/>
                  </a:cubicBezTo>
                  <a:close/>
                  <a:moveTo>
                    <a:pt x="1421755" y="380256"/>
                  </a:moveTo>
                  <a:cubicBezTo>
                    <a:pt x="1423243" y="381744"/>
                    <a:pt x="1423987" y="384473"/>
                    <a:pt x="1423987" y="388441"/>
                  </a:cubicBezTo>
                  <a:cubicBezTo>
                    <a:pt x="1423987" y="391418"/>
                    <a:pt x="1423987" y="393898"/>
                    <a:pt x="1423987" y="395883"/>
                  </a:cubicBezTo>
                  <a:cubicBezTo>
                    <a:pt x="1423987" y="397371"/>
                    <a:pt x="1423243" y="399852"/>
                    <a:pt x="1421755" y="403324"/>
                  </a:cubicBezTo>
                  <a:cubicBezTo>
                    <a:pt x="1421259" y="405309"/>
                    <a:pt x="1420515" y="408037"/>
                    <a:pt x="1419523" y="411510"/>
                  </a:cubicBezTo>
                  <a:cubicBezTo>
                    <a:pt x="1419523" y="414486"/>
                    <a:pt x="1417538" y="416471"/>
                    <a:pt x="1413570" y="417463"/>
                  </a:cubicBezTo>
                  <a:cubicBezTo>
                    <a:pt x="1406128" y="418951"/>
                    <a:pt x="1396454" y="421432"/>
                    <a:pt x="1384548" y="424904"/>
                  </a:cubicBezTo>
                  <a:cubicBezTo>
                    <a:pt x="1384548" y="431354"/>
                    <a:pt x="1384548" y="439539"/>
                    <a:pt x="1384548" y="449461"/>
                  </a:cubicBezTo>
                  <a:cubicBezTo>
                    <a:pt x="1393478" y="447973"/>
                    <a:pt x="1403648" y="445988"/>
                    <a:pt x="1415058" y="443508"/>
                  </a:cubicBezTo>
                  <a:cubicBezTo>
                    <a:pt x="1426964" y="431105"/>
                    <a:pt x="1437630" y="415727"/>
                    <a:pt x="1447056" y="397371"/>
                  </a:cubicBezTo>
                  <a:cubicBezTo>
                    <a:pt x="1449040" y="392410"/>
                    <a:pt x="1451769" y="387201"/>
                    <a:pt x="1455241" y="381744"/>
                  </a:cubicBezTo>
                  <a:cubicBezTo>
                    <a:pt x="1444327" y="381744"/>
                    <a:pt x="1433165" y="381248"/>
                    <a:pt x="1421755" y="380256"/>
                  </a:cubicBezTo>
                  <a:close/>
                  <a:moveTo>
                    <a:pt x="1315343" y="354211"/>
                  </a:moveTo>
                  <a:cubicBezTo>
                    <a:pt x="1310878" y="355699"/>
                    <a:pt x="1305917" y="357188"/>
                    <a:pt x="1300460" y="358676"/>
                  </a:cubicBezTo>
                  <a:cubicBezTo>
                    <a:pt x="1277640" y="364629"/>
                    <a:pt x="1257300" y="370582"/>
                    <a:pt x="1239441" y="376535"/>
                  </a:cubicBezTo>
                  <a:cubicBezTo>
                    <a:pt x="1263253" y="376535"/>
                    <a:pt x="1288058" y="376535"/>
                    <a:pt x="1313855" y="376535"/>
                  </a:cubicBezTo>
                  <a:cubicBezTo>
                    <a:pt x="1313855" y="370086"/>
                    <a:pt x="1314351" y="363885"/>
                    <a:pt x="1315343" y="357932"/>
                  </a:cubicBezTo>
                  <a:cubicBezTo>
                    <a:pt x="1315343" y="356443"/>
                    <a:pt x="1315343" y="355203"/>
                    <a:pt x="1315343" y="354211"/>
                  </a:cubicBezTo>
                  <a:close/>
                  <a:moveTo>
                    <a:pt x="6210300" y="335607"/>
                  </a:moveTo>
                  <a:cubicBezTo>
                    <a:pt x="6210300" y="349002"/>
                    <a:pt x="6210300" y="362645"/>
                    <a:pt x="6210300" y="376535"/>
                  </a:cubicBezTo>
                  <a:cubicBezTo>
                    <a:pt x="6214764" y="376535"/>
                    <a:pt x="6219973" y="376535"/>
                    <a:pt x="6225926" y="376535"/>
                  </a:cubicBezTo>
                  <a:cubicBezTo>
                    <a:pt x="6223942" y="372070"/>
                    <a:pt x="6222206" y="368350"/>
                    <a:pt x="6220718" y="365373"/>
                  </a:cubicBezTo>
                  <a:cubicBezTo>
                    <a:pt x="6218733" y="360908"/>
                    <a:pt x="6216996" y="355947"/>
                    <a:pt x="6215508" y="350490"/>
                  </a:cubicBezTo>
                  <a:cubicBezTo>
                    <a:pt x="6214020" y="346025"/>
                    <a:pt x="6212284" y="341064"/>
                    <a:pt x="6210300" y="335607"/>
                  </a:cubicBezTo>
                  <a:close/>
                  <a:moveTo>
                    <a:pt x="1467706" y="325003"/>
                  </a:moveTo>
                  <a:cubicBezTo>
                    <a:pt x="1464109" y="324879"/>
                    <a:pt x="1459458" y="325189"/>
                    <a:pt x="1453753" y="325934"/>
                  </a:cubicBezTo>
                  <a:cubicBezTo>
                    <a:pt x="1442839" y="327422"/>
                    <a:pt x="1430933" y="329654"/>
                    <a:pt x="1418034" y="332631"/>
                  </a:cubicBezTo>
                  <a:cubicBezTo>
                    <a:pt x="1409105" y="334119"/>
                    <a:pt x="1398687" y="336104"/>
                    <a:pt x="1386780" y="338584"/>
                  </a:cubicBezTo>
                  <a:cubicBezTo>
                    <a:pt x="1387277" y="340072"/>
                    <a:pt x="1387773" y="343049"/>
                    <a:pt x="1388269" y="347514"/>
                  </a:cubicBezTo>
                  <a:cubicBezTo>
                    <a:pt x="1387773" y="352475"/>
                    <a:pt x="1387028" y="358676"/>
                    <a:pt x="1386036" y="366117"/>
                  </a:cubicBezTo>
                  <a:cubicBezTo>
                    <a:pt x="1389509" y="365621"/>
                    <a:pt x="1393726" y="364877"/>
                    <a:pt x="1398687" y="363885"/>
                  </a:cubicBezTo>
                  <a:cubicBezTo>
                    <a:pt x="1401663" y="363389"/>
                    <a:pt x="1404144" y="363885"/>
                    <a:pt x="1406128" y="365373"/>
                  </a:cubicBezTo>
                  <a:cubicBezTo>
                    <a:pt x="1407616" y="367357"/>
                    <a:pt x="1409601" y="369094"/>
                    <a:pt x="1412082" y="370582"/>
                  </a:cubicBezTo>
                  <a:cubicBezTo>
                    <a:pt x="1413570" y="371078"/>
                    <a:pt x="1415058" y="372566"/>
                    <a:pt x="1416546" y="375047"/>
                  </a:cubicBezTo>
                  <a:cubicBezTo>
                    <a:pt x="1416546" y="375047"/>
                    <a:pt x="1417042" y="375543"/>
                    <a:pt x="1418034" y="376535"/>
                  </a:cubicBezTo>
                  <a:cubicBezTo>
                    <a:pt x="1430437" y="376535"/>
                    <a:pt x="1443583" y="376535"/>
                    <a:pt x="1457474" y="376535"/>
                  </a:cubicBezTo>
                  <a:cubicBezTo>
                    <a:pt x="1461939" y="367606"/>
                    <a:pt x="1465908" y="359172"/>
                    <a:pt x="1469380" y="351234"/>
                  </a:cubicBezTo>
                  <a:cubicBezTo>
                    <a:pt x="1474341" y="338832"/>
                    <a:pt x="1476325" y="330647"/>
                    <a:pt x="1475333" y="326678"/>
                  </a:cubicBezTo>
                  <a:cubicBezTo>
                    <a:pt x="1473845" y="325686"/>
                    <a:pt x="1471303" y="325127"/>
                    <a:pt x="1467706" y="325003"/>
                  </a:cubicBezTo>
                  <a:close/>
                  <a:moveTo>
                    <a:pt x="6384614" y="183431"/>
                  </a:moveTo>
                  <a:cubicBezTo>
                    <a:pt x="6380274" y="183927"/>
                    <a:pt x="6374506" y="185043"/>
                    <a:pt x="6367313" y="186779"/>
                  </a:cubicBezTo>
                  <a:cubicBezTo>
                    <a:pt x="6353918" y="189756"/>
                    <a:pt x="6323160" y="195957"/>
                    <a:pt x="6275040" y="205383"/>
                  </a:cubicBezTo>
                  <a:cubicBezTo>
                    <a:pt x="6275040" y="208359"/>
                    <a:pt x="6275040" y="211336"/>
                    <a:pt x="6275040" y="214312"/>
                  </a:cubicBezTo>
                  <a:cubicBezTo>
                    <a:pt x="6275040" y="229195"/>
                    <a:pt x="6275288" y="243086"/>
                    <a:pt x="6275784" y="255984"/>
                  </a:cubicBezTo>
                  <a:cubicBezTo>
                    <a:pt x="6276280" y="269379"/>
                    <a:pt x="6277272" y="283021"/>
                    <a:pt x="6278760" y="296912"/>
                  </a:cubicBezTo>
                  <a:cubicBezTo>
                    <a:pt x="6279256" y="308818"/>
                    <a:pt x="6281488" y="318740"/>
                    <a:pt x="6285458" y="326678"/>
                  </a:cubicBezTo>
                  <a:cubicBezTo>
                    <a:pt x="6291906" y="325189"/>
                    <a:pt x="6299348" y="323701"/>
                    <a:pt x="6307782" y="322213"/>
                  </a:cubicBezTo>
                  <a:cubicBezTo>
                    <a:pt x="6318200" y="319236"/>
                    <a:pt x="6333826" y="316012"/>
                    <a:pt x="6354662" y="312539"/>
                  </a:cubicBezTo>
                  <a:cubicBezTo>
                    <a:pt x="6373018" y="270867"/>
                    <a:pt x="6384676" y="239861"/>
                    <a:pt x="6389637" y="219521"/>
                  </a:cubicBezTo>
                  <a:cubicBezTo>
                    <a:pt x="6393110" y="197197"/>
                    <a:pt x="6394350" y="185291"/>
                    <a:pt x="6393358" y="183803"/>
                  </a:cubicBezTo>
                  <a:cubicBezTo>
                    <a:pt x="6391870" y="183059"/>
                    <a:pt x="6388956" y="182935"/>
                    <a:pt x="6384614" y="183431"/>
                  </a:cubicBezTo>
                  <a:close/>
                  <a:moveTo>
                    <a:pt x="5414367" y="163525"/>
                  </a:moveTo>
                  <a:cubicBezTo>
                    <a:pt x="5411887" y="163897"/>
                    <a:pt x="5408910" y="164951"/>
                    <a:pt x="5405437" y="166687"/>
                  </a:cubicBezTo>
                  <a:cubicBezTo>
                    <a:pt x="5388570" y="176113"/>
                    <a:pt x="5353595" y="188516"/>
                    <a:pt x="5300513" y="203895"/>
                  </a:cubicBezTo>
                  <a:cubicBezTo>
                    <a:pt x="5295553" y="205383"/>
                    <a:pt x="5290839" y="205879"/>
                    <a:pt x="5286375" y="205383"/>
                  </a:cubicBezTo>
                  <a:cubicBezTo>
                    <a:pt x="5286375" y="205383"/>
                    <a:pt x="5286375" y="206375"/>
                    <a:pt x="5286375" y="208359"/>
                  </a:cubicBezTo>
                  <a:cubicBezTo>
                    <a:pt x="5283398" y="237133"/>
                    <a:pt x="5280917" y="263426"/>
                    <a:pt x="5278933" y="287238"/>
                  </a:cubicBezTo>
                  <a:cubicBezTo>
                    <a:pt x="5281910" y="287238"/>
                    <a:pt x="5285879" y="286494"/>
                    <a:pt x="5290839" y="285006"/>
                  </a:cubicBezTo>
                  <a:cubicBezTo>
                    <a:pt x="5304234" y="280541"/>
                    <a:pt x="5327551" y="275084"/>
                    <a:pt x="5360789" y="268635"/>
                  </a:cubicBezTo>
                  <a:cubicBezTo>
                    <a:pt x="5364261" y="267146"/>
                    <a:pt x="5367734" y="267891"/>
                    <a:pt x="5371207" y="270867"/>
                  </a:cubicBezTo>
                  <a:cubicBezTo>
                    <a:pt x="5372695" y="272355"/>
                    <a:pt x="5374431" y="273844"/>
                    <a:pt x="5376416" y="275332"/>
                  </a:cubicBezTo>
                  <a:cubicBezTo>
                    <a:pt x="5379392" y="276820"/>
                    <a:pt x="5381376" y="278557"/>
                    <a:pt x="5382369" y="280541"/>
                  </a:cubicBezTo>
                  <a:cubicBezTo>
                    <a:pt x="5383857" y="282525"/>
                    <a:pt x="5386338" y="285254"/>
                    <a:pt x="5389810" y="288727"/>
                  </a:cubicBezTo>
                  <a:cubicBezTo>
                    <a:pt x="5391794" y="290215"/>
                    <a:pt x="5392787" y="293439"/>
                    <a:pt x="5392787" y="298400"/>
                  </a:cubicBezTo>
                  <a:cubicBezTo>
                    <a:pt x="5392787" y="301377"/>
                    <a:pt x="5392538" y="304105"/>
                    <a:pt x="5392043" y="306586"/>
                  </a:cubicBezTo>
                  <a:cubicBezTo>
                    <a:pt x="5392043" y="309563"/>
                    <a:pt x="5391298" y="312787"/>
                    <a:pt x="5389810" y="316260"/>
                  </a:cubicBezTo>
                  <a:cubicBezTo>
                    <a:pt x="5388322" y="318244"/>
                    <a:pt x="5387329" y="321469"/>
                    <a:pt x="5386834" y="325934"/>
                  </a:cubicBezTo>
                  <a:cubicBezTo>
                    <a:pt x="5386834" y="329406"/>
                    <a:pt x="5384601" y="331887"/>
                    <a:pt x="5380136" y="333375"/>
                  </a:cubicBezTo>
                  <a:cubicBezTo>
                    <a:pt x="5372695" y="335359"/>
                    <a:pt x="5361781" y="338584"/>
                    <a:pt x="5347394" y="343049"/>
                  </a:cubicBezTo>
                  <a:cubicBezTo>
                    <a:pt x="5332511" y="347514"/>
                    <a:pt x="5313660" y="351979"/>
                    <a:pt x="5290839" y="356443"/>
                  </a:cubicBezTo>
                  <a:cubicBezTo>
                    <a:pt x="5284390" y="356939"/>
                    <a:pt x="5278685" y="356939"/>
                    <a:pt x="5273724" y="356443"/>
                  </a:cubicBezTo>
                  <a:cubicBezTo>
                    <a:pt x="5273724" y="362396"/>
                    <a:pt x="5273228" y="369094"/>
                    <a:pt x="5272236" y="376535"/>
                  </a:cubicBezTo>
                  <a:lnTo>
                    <a:pt x="5429994" y="376535"/>
                  </a:lnTo>
                  <a:cubicBezTo>
                    <a:pt x="5429994" y="333375"/>
                    <a:pt x="5429498" y="274092"/>
                    <a:pt x="5428505" y="198686"/>
                  </a:cubicBezTo>
                  <a:cubicBezTo>
                    <a:pt x="5428505" y="181818"/>
                    <a:pt x="5425777" y="170408"/>
                    <a:pt x="5420320" y="164455"/>
                  </a:cubicBezTo>
                  <a:cubicBezTo>
                    <a:pt x="5418832" y="163463"/>
                    <a:pt x="5416847" y="163153"/>
                    <a:pt x="5414367" y="163525"/>
                  </a:cubicBezTo>
                  <a:close/>
                  <a:moveTo>
                    <a:pt x="2499717" y="163525"/>
                  </a:moveTo>
                  <a:cubicBezTo>
                    <a:pt x="2497237" y="163897"/>
                    <a:pt x="2494260" y="164951"/>
                    <a:pt x="2490787" y="166687"/>
                  </a:cubicBezTo>
                  <a:cubicBezTo>
                    <a:pt x="2473920" y="176113"/>
                    <a:pt x="2438945" y="188516"/>
                    <a:pt x="2385863" y="203895"/>
                  </a:cubicBezTo>
                  <a:cubicBezTo>
                    <a:pt x="2380902" y="205383"/>
                    <a:pt x="2376190" y="205879"/>
                    <a:pt x="2371725" y="205383"/>
                  </a:cubicBezTo>
                  <a:cubicBezTo>
                    <a:pt x="2371725" y="205383"/>
                    <a:pt x="2371725" y="206375"/>
                    <a:pt x="2371725" y="208359"/>
                  </a:cubicBezTo>
                  <a:cubicBezTo>
                    <a:pt x="2368748" y="237133"/>
                    <a:pt x="2366268" y="263426"/>
                    <a:pt x="2364283" y="287238"/>
                  </a:cubicBezTo>
                  <a:cubicBezTo>
                    <a:pt x="2367260" y="287238"/>
                    <a:pt x="2371229" y="286494"/>
                    <a:pt x="2376190" y="285006"/>
                  </a:cubicBezTo>
                  <a:cubicBezTo>
                    <a:pt x="2389584" y="280541"/>
                    <a:pt x="2412900" y="275084"/>
                    <a:pt x="2446139" y="268635"/>
                  </a:cubicBezTo>
                  <a:cubicBezTo>
                    <a:pt x="2449612" y="267146"/>
                    <a:pt x="2453084" y="267891"/>
                    <a:pt x="2456557" y="270867"/>
                  </a:cubicBezTo>
                  <a:cubicBezTo>
                    <a:pt x="2458045" y="272355"/>
                    <a:pt x="2459781" y="273844"/>
                    <a:pt x="2461766" y="275332"/>
                  </a:cubicBezTo>
                  <a:cubicBezTo>
                    <a:pt x="2464742" y="276820"/>
                    <a:pt x="2466727" y="278557"/>
                    <a:pt x="2467719" y="280541"/>
                  </a:cubicBezTo>
                  <a:cubicBezTo>
                    <a:pt x="2469207" y="282525"/>
                    <a:pt x="2471688" y="285254"/>
                    <a:pt x="2475160" y="288727"/>
                  </a:cubicBezTo>
                  <a:cubicBezTo>
                    <a:pt x="2477145" y="290215"/>
                    <a:pt x="2478137" y="293439"/>
                    <a:pt x="2478137" y="298400"/>
                  </a:cubicBezTo>
                  <a:cubicBezTo>
                    <a:pt x="2478137" y="301377"/>
                    <a:pt x="2477889" y="304105"/>
                    <a:pt x="2477393" y="306586"/>
                  </a:cubicBezTo>
                  <a:cubicBezTo>
                    <a:pt x="2477393" y="309563"/>
                    <a:pt x="2476649" y="312787"/>
                    <a:pt x="2475160" y="316260"/>
                  </a:cubicBezTo>
                  <a:cubicBezTo>
                    <a:pt x="2473672" y="318244"/>
                    <a:pt x="2472680" y="321469"/>
                    <a:pt x="2472184" y="325934"/>
                  </a:cubicBezTo>
                  <a:cubicBezTo>
                    <a:pt x="2472184" y="329406"/>
                    <a:pt x="2469951" y="331887"/>
                    <a:pt x="2465486" y="333375"/>
                  </a:cubicBezTo>
                  <a:cubicBezTo>
                    <a:pt x="2458045" y="335359"/>
                    <a:pt x="2447131" y="338584"/>
                    <a:pt x="2432744" y="343049"/>
                  </a:cubicBezTo>
                  <a:cubicBezTo>
                    <a:pt x="2417861" y="347514"/>
                    <a:pt x="2399010" y="351979"/>
                    <a:pt x="2376190" y="356443"/>
                  </a:cubicBezTo>
                  <a:cubicBezTo>
                    <a:pt x="2369740" y="356939"/>
                    <a:pt x="2364035" y="356939"/>
                    <a:pt x="2359074" y="356443"/>
                  </a:cubicBezTo>
                  <a:cubicBezTo>
                    <a:pt x="2359074" y="362396"/>
                    <a:pt x="2358578" y="369094"/>
                    <a:pt x="2357586" y="376535"/>
                  </a:cubicBezTo>
                  <a:lnTo>
                    <a:pt x="2515344" y="376535"/>
                  </a:lnTo>
                  <a:cubicBezTo>
                    <a:pt x="2515344" y="333375"/>
                    <a:pt x="2514848" y="274092"/>
                    <a:pt x="2513856" y="198686"/>
                  </a:cubicBezTo>
                  <a:cubicBezTo>
                    <a:pt x="2513856" y="181818"/>
                    <a:pt x="2511127" y="170408"/>
                    <a:pt x="2505670" y="164455"/>
                  </a:cubicBezTo>
                  <a:cubicBezTo>
                    <a:pt x="2504182" y="163463"/>
                    <a:pt x="2502198" y="163153"/>
                    <a:pt x="2499717" y="163525"/>
                  </a:cubicBezTo>
                  <a:close/>
                  <a:moveTo>
                    <a:pt x="4317057" y="157758"/>
                  </a:moveTo>
                  <a:cubicBezTo>
                    <a:pt x="4300686" y="158254"/>
                    <a:pt x="4284067" y="159990"/>
                    <a:pt x="4267200" y="162967"/>
                  </a:cubicBezTo>
                  <a:cubicBezTo>
                    <a:pt x="4267200" y="180826"/>
                    <a:pt x="4267200" y="198934"/>
                    <a:pt x="4267200" y="217289"/>
                  </a:cubicBezTo>
                  <a:cubicBezTo>
                    <a:pt x="4282083" y="197941"/>
                    <a:pt x="4298702" y="178098"/>
                    <a:pt x="4317057" y="157758"/>
                  </a:cubicBezTo>
                  <a:close/>
                  <a:moveTo>
                    <a:pt x="1339900" y="135434"/>
                  </a:moveTo>
                  <a:cubicBezTo>
                    <a:pt x="1303685" y="141883"/>
                    <a:pt x="1272183" y="147836"/>
                    <a:pt x="1245394" y="153293"/>
                  </a:cubicBezTo>
                  <a:cubicBezTo>
                    <a:pt x="1248866" y="154781"/>
                    <a:pt x="1253083" y="157510"/>
                    <a:pt x="1258044" y="161479"/>
                  </a:cubicBezTo>
                  <a:cubicBezTo>
                    <a:pt x="1269950" y="167432"/>
                    <a:pt x="1277640" y="173385"/>
                    <a:pt x="1281112" y="179338"/>
                  </a:cubicBezTo>
                  <a:cubicBezTo>
                    <a:pt x="1286074" y="192732"/>
                    <a:pt x="1288058" y="204639"/>
                    <a:pt x="1287066" y="215057"/>
                  </a:cubicBezTo>
                  <a:cubicBezTo>
                    <a:pt x="1286570" y="218033"/>
                    <a:pt x="1285329" y="220762"/>
                    <a:pt x="1283345" y="223242"/>
                  </a:cubicBezTo>
                  <a:cubicBezTo>
                    <a:pt x="1290786" y="222746"/>
                    <a:pt x="1299220" y="221754"/>
                    <a:pt x="1308646" y="220266"/>
                  </a:cubicBezTo>
                  <a:cubicBezTo>
                    <a:pt x="1320552" y="218281"/>
                    <a:pt x="1333202" y="216297"/>
                    <a:pt x="1346597" y="214312"/>
                  </a:cubicBezTo>
                  <a:cubicBezTo>
                    <a:pt x="1346597" y="189012"/>
                    <a:pt x="1346845" y="164207"/>
                    <a:pt x="1347341" y="139898"/>
                  </a:cubicBezTo>
                  <a:cubicBezTo>
                    <a:pt x="1344365" y="139402"/>
                    <a:pt x="1341884" y="137914"/>
                    <a:pt x="1339900" y="135434"/>
                  </a:cubicBezTo>
                  <a:close/>
                  <a:moveTo>
                    <a:pt x="3289697" y="105668"/>
                  </a:moveTo>
                  <a:cubicBezTo>
                    <a:pt x="3274318" y="111621"/>
                    <a:pt x="3257202" y="118070"/>
                    <a:pt x="3238351" y="125016"/>
                  </a:cubicBezTo>
                  <a:cubicBezTo>
                    <a:pt x="3221484" y="130969"/>
                    <a:pt x="3205857" y="136178"/>
                    <a:pt x="3191470" y="140643"/>
                  </a:cubicBezTo>
                  <a:cubicBezTo>
                    <a:pt x="3191470" y="143619"/>
                    <a:pt x="3191222" y="146596"/>
                    <a:pt x="3190726" y="149572"/>
                  </a:cubicBezTo>
                  <a:cubicBezTo>
                    <a:pt x="3189238" y="173385"/>
                    <a:pt x="3187501" y="193973"/>
                    <a:pt x="3185517" y="211336"/>
                  </a:cubicBezTo>
                  <a:cubicBezTo>
                    <a:pt x="3184029" y="229195"/>
                    <a:pt x="3183037" y="246807"/>
                    <a:pt x="3182540" y="264170"/>
                  </a:cubicBezTo>
                  <a:cubicBezTo>
                    <a:pt x="3182540" y="282029"/>
                    <a:pt x="3182540" y="301873"/>
                    <a:pt x="3182540" y="323701"/>
                  </a:cubicBezTo>
                  <a:cubicBezTo>
                    <a:pt x="3182540" y="345033"/>
                    <a:pt x="3183037" y="360908"/>
                    <a:pt x="3184029" y="371326"/>
                  </a:cubicBezTo>
                  <a:cubicBezTo>
                    <a:pt x="3184029" y="372814"/>
                    <a:pt x="3184029" y="374551"/>
                    <a:pt x="3184029" y="376535"/>
                  </a:cubicBezTo>
                  <a:cubicBezTo>
                    <a:pt x="3194447" y="376535"/>
                    <a:pt x="3205113" y="376535"/>
                    <a:pt x="3216027" y="376535"/>
                  </a:cubicBezTo>
                  <a:cubicBezTo>
                    <a:pt x="3219003" y="351234"/>
                    <a:pt x="3221236" y="330398"/>
                    <a:pt x="3222724" y="314027"/>
                  </a:cubicBezTo>
                  <a:cubicBezTo>
                    <a:pt x="3223220" y="296168"/>
                    <a:pt x="3224212" y="279797"/>
                    <a:pt x="3225701" y="264914"/>
                  </a:cubicBezTo>
                  <a:cubicBezTo>
                    <a:pt x="3226197" y="250031"/>
                    <a:pt x="3225701" y="235645"/>
                    <a:pt x="3224212" y="221754"/>
                  </a:cubicBezTo>
                  <a:cubicBezTo>
                    <a:pt x="3217763" y="197941"/>
                    <a:pt x="3217763" y="181570"/>
                    <a:pt x="3224212" y="172641"/>
                  </a:cubicBezTo>
                  <a:cubicBezTo>
                    <a:pt x="3230662" y="163711"/>
                    <a:pt x="3242816" y="162719"/>
                    <a:pt x="3260675" y="169664"/>
                  </a:cubicBezTo>
                  <a:cubicBezTo>
                    <a:pt x="3272581" y="174129"/>
                    <a:pt x="3282255" y="180330"/>
                    <a:pt x="3289697" y="188268"/>
                  </a:cubicBezTo>
                  <a:cubicBezTo>
                    <a:pt x="3289697" y="160982"/>
                    <a:pt x="3289697" y="133449"/>
                    <a:pt x="3289697" y="105668"/>
                  </a:cubicBezTo>
                  <a:close/>
                  <a:moveTo>
                    <a:pt x="3318532" y="98041"/>
                  </a:moveTo>
                  <a:cubicBezTo>
                    <a:pt x="3313447" y="98909"/>
                    <a:pt x="3306316" y="100707"/>
                    <a:pt x="3297138" y="103436"/>
                  </a:cubicBezTo>
                  <a:cubicBezTo>
                    <a:pt x="3297138" y="103436"/>
                    <a:pt x="3296642" y="103436"/>
                    <a:pt x="3295650" y="103436"/>
                  </a:cubicBezTo>
                  <a:cubicBezTo>
                    <a:pt x="3295650" y="133201"/>
                    <a:pt x="3295650" y="163711"/>
                    <a:pt x="3295650" y="194965"/>
                  </a:cubicBezTo>
                  <a:cubicBezTo>
                    <a:pt x="3302099" y="203895"/>
                    <a:pt x="3303835" y="213072"/>
                    <a:pt x="3300859" y="222498"/>
                  </a:cubicBezTo>
                  <a:cubicBezTo>
                    <a:pt x="3297882" y="228451"/>
                    <a:pt x="3296642" y="236141"/>
                    <a:pt x="3297138" y="245566"/>
                  </a:cubicBezTo>
                  <a:cubicBezTo>
                    <a:pt x="3297138" y="250031"/>
                    <a:pt x="3296642" y="259953"/>
                    <a:pt x="3295650" y="275332"/>
                  </a:cubicBezTo>
                  <a:cubicBezTo>
                    <a:pt x="3295650" y="280293"/>
                    <a:pt x="3295650" y="286742"/>
                    <a:pt x="3295650" y="294680"/>
                  </a:cubicBezTo>
                  <a:cubicBezTo>
                    <a:pt x="3295650" y="321469"/>
                    <a:pt x="3295650" y="348754"/>
                    <a:pt x="3295650" y="376535"/>
                  </a:cubicBezTo>
                  <a:cubicBezTo>
                    <a:pt x="3305076" y="376535"/>
                    <a:pt x="3315245" y="376535"/>
                    <a:pt x="3326160" y="376535"/>
                  </a:cubicBezTo>
                  <a:cubicBezTo>
                    <a:pt x="3328144" y="322461"/>
                    <a:pt x="3329384" y="278557"/>
                    <a:pt x="3329880" y="244822"/>
                  </a:cubicBezTo>
                  <a:cubicBezTo>
                    <a:pt x="3329384" y="201662"/>
                    <a:pt x="3329384" y="167432"/>
                    <a:pt x="3329880" y="142131"/>
                  </a:cubicBezTo>
                  <a:cubicBezTo>
                    <a:pt x="3331368" y="116830"/>
                    <a:pt x="3330624" y="102195"/>
                    <a:pt x="3327648" y="98227"/>
                  </a:cubicBezTo>
                  <a:cubicBezTo>
                    <a:pt x="3326655" y="97234"/>
                    <a:pt x="3323617" y="97172"/>
                    <a:pt x="3318532" y="98041"/>
                  </a:cubicBezTo>
                  <a:close/>
                  <a:moveTo>
                    <a:pt x="6000824" y="64182"/>
                  </a:moveTo>
                  <a:cubicBezTo>
                    <a:pt x="6004545" y="64058"/>
                    <a:pt x="6008141" y="64244"/>
                    <a:pt x="6011614" y="64740"/>
                  </a:cubicBezTo>
                  <a:cubicBezTo>
                    <a:pt x="6014591" y="65236"/>
                    <a:pt x="6021040" y="67469"/>
                    <a:pt x="6030962" y="71437"/>
                  </a:cubicBezTo>
                  <a:cubicBezTo>
                    <a:pt x="6039891" y="74910"/>
                    <a:pt x="6049317" y="80119"/>
                    <a:pt x="6059239" y="87064"/>
                  </a:cubicBezTo>
                  <a:cubicBezTo>
                    <a:pt x="6068169" y="93018"/>
                    <a:pt x="6074122" y="98971"/>
                    <a:pt x="6077098" y="104924"/>
                  </a:cubicBezTo>
                  <a:cubicBezTo>
                    <a:pt x="6080570" y="116830"/>
                    <a:pt x="6082059" y="126008"/>
                    <a:pt x="6081563" y="132457"/>
                  </a:cubicBezTo>
                  <a:cubicBezTo>
                    <a:pt x="6080074" y="138410"/>
                    <a:pt x="6079082" y="144115"/>
                    <a:pt x="6078586" y="149572"/>
                  </a:cubicBezTo>
                  <a:cubicBezTo>
                    <a:pt x="6078586" y="154533"/>
                    <a:pt x="6076354" y="159742"/>
                    <a:pt x="6071889" y="165199"/>
                  </a:cubicBezTo>
                  <a:cubicBezTo>
                    <a:pt x="6068416" y="169664"/>
                    <a:pt x="6063952" y="173385"/>
                    <a:pt x="6058495" y="176361"/>
                  </a:cubicBezTo>
                  <a:cubicBezTo>
                    <a:pt x="6053534" y="178346"/>
                    <a:pt x="6040883" y="172641"/>
                    <a:pt x="6020544" y="159246"/>
                  </a:cubicBezTo>
                  <a:cubicBezTo>
                    <a:pt x="6017071" y="156270"/>
                    <a:pt x="6014094" y="152797"/>
                    <a:pt x="6011614" y="148828"/>
                  </a:cubicBezTo>
                  <a:cubicBezTo>
                    <a:pt x="6009629" y="145852"/>
                    <a:pt x="6006653" y="142627"/>
                    <a:pt x="6002684" y="139154"/>
                  </a:cubicBezTo>
                  <a:cubicBezTo>
                    <a:pt x="5999211" y="136178"/>
                    <a:pt x="5995491" y="132953"/>
                    <a:pt x="5991522" y="129480"/>
                  </a:cubicBezTo>
                  <a:cubicBezTo>
                    <a:pt x="5988049" y="127496"/>
                    <a:pt x="5984577" y="125512"/>
                    <a:pt x="5981104" y="123527"/>
                  </a:cubicBezTo>
                  <a:cubicBezTo>
                    <a:pt x="5972175" y="122039"/>
                    <a:pt x="5965973" y="115838"/>
                    <a:pt x="5962501" y="104924"/>
                  </a:cubicBezTo>
                  <a:cubicBezTo>
                    <a:pt x="5959524" y="94506"/>
                    <a:pt x="5961012" y="85824"/>
                    <a:pt x="5966966" y="78879"/>
                  </a:cubicBezTo>
                  <a:cubicBezTo>
                    <a:pt x="5972919" y="72430"/>
                    <a:pt x="5980360" y="67965"/>
                    <a:pt x="5989290" y="65484"/>
                  </a:cubicBezTo>
                  <a:cubicBezTo>
                    <a:pt x="5993259" y="64740"/>
                    <a:pt x="5997103" y="64306"/>
                    <a:pt x="6000824" y="64182"/>
                  </a:cubicBezTo>
                  <a:close/>
                  <a:moveTo>
                    <a:pt x="7183338" y="8186"/>
                  </a:moveTo>
                  <a:lnTo>
                    <a:pt x="7183338" y="375047"/>
                  </a:lnTo>
                  <a:lnTo>
                    <a:pt x="7550199" y="375047"/>
                  </a:lnTo>
                  <a:lnTo>
                    <a:pt x="7550199" y="8186"/>
                  </a:lnTo>
                  <a:close/>
                  <a:moveTo>
                    <a:pt x="6808290" y="8186"/>
                  </a:moveTo>
                  <a:lnTo>
                    <a:pt x="6808290" y="375047"/>
                  </a:lnTo>
                  <a:lnTo>
                    <a:pt x="7175152" y="375047"/>
                  </a:lnTo>
                  <a:lnTo>
                    <a:pt x="7175152" y="8186"/>
                  </a:lnTo>
                  <a:close/>
                  <a:moveTo>
                    <a:pt x="6210300" y="6697"/>
                  </a:moveTo>
                  <a:cubicBezTo>
                    <a:pt x="6210300" y="40928"/>
                    <a:pt x="6210300" y="76150"/>
                    <a:pt x="6210300" y="112365"/>
                  </a:cubicBezTo>
                  <a:cubicBezTo>
                    <a:pt x="6210300" y="112365"/>
                    <a:pt x="6211044" y="112117"/>
                    <a:pt x="6212532" y="111621"/>
                  </a:cubicBezTo>
                  <a:cubicBezTo>
                    <a:pt x="6220469" y="105668"/>
                    <a:pt x="6231136" y="105916"/>
                    <a:pt x="6244530" y="112365"/>
                  </a:cubicBezTo>
                  <a:cubicBezTo>
                    <a:pt x="6251971" y="115838"/>
                    <a:pt x="6258668" y="120303"/>
                    <a:pt x="6264622" y="125760"/>
                  </a:cubicBezTo>
                  <a:cubicBezTo>
                    <a:pt x="6281488" y="122287"/>
                    <a:pt x="6298356" y="119311"/>
                    <a:pt x="6315223" y="116830"/>
                  </a:cubicBezTo>
                  <a:cubicBezTo>
                    <a:pt x="6337548" y="113854"/>
                    <a:pt x="6358384" y="111621"/>
                    <a:pt x="6377731" y="110133"/>
                  </a:cubicBezTo>
                  <a:cubicBezTo>
                    <a:pt x="6396086" y="108645"/>
                    <a:pt x="6408240" y="104676"/>
                    <a:pt x="6414194" y="98227"/>
                  </a:cubicBezTo>
                  <a:cubicBezTo>
                    <a:pt x="6417666" y="95250"/>
                    <a:pt x="6426844" y="96242"/>
                    <a:pt x="6441727" y="101203"/>
                  </a:cubicBezTo>
                  <a:cubicBezTo>
                    <a:pt x="6455122" y="105668"/>
                    <a:pt x="6466036" y="111869"/>
                    <a:pt x="6474470" y="119807"/>
                  </a:cubicBezTo>
                  <a:cubicBezTo>
                    <a:pt x="6481910" y="126256"/>
                    <a:pt x="6487120" y="134689"/>
                    <a:pt x="6490096" y="145107"/>
                  </a:cubicBezTo>
                  <a:cubicBezTo>
                    <a:pt x="6492080" y="154533"/>
                    <a:pt x="6491088" y="165447"/>
                    <a:pt x="6487120" y="177850"/>
                  </a:cubicBezTo>
                  <a:cubicBezTo>
                    <a:pt x="6481166" y="198686"/>
                    <a:pt x="6471988" y="228947"/>
                    <a:pt x="6459586" y="268635"/>
                  </a:cubicBezTo>
                  <a:cubicBezTo>
                    <a:pt x="6452145" y="292447"/>
                    <a:pt x="6446440" y="309811"/>
                    <a:pt x="6442471" y="320725"/>
                  </a:cubicBezTo>
                  <a:cubicBezTo>
                    <a:pt x="6442967" y="322213"/>
                    <a:pt x="6444456" y="323949"/>
                    <a:pt x="6446936" y="325934"/>
                  </a:cubicBezTo>
                  <a:cubicBezTo>
                    <a:pt x="6448920" y="328910"/>
                    <a:pt x="6449912" y="332383"/>
                    <a:pt x="6449912" y="336352"/>
                  </a:cubicBezTo>
                  <a:cubicBezTo>
                    <a:pt x="6449416" y="339328"/>
                    <a:pt x="6448920" y="342553"/>
                    <a:pt x="6448424" y="346025"/>
                  </a:cubicBezTo>
                  <a:cubicBezTo>
                    <a:pt x="6448424" y="348010"/>
                    <a:pt x="6447432" y="350986"/>
                    <a:pt x="6445448" y="354955"/>
                  </a:cubicBezTo>
                  <a:cubicBezTo>
                    <a:pt x="6443960" y="357932"/>
                    <a:pt x="6442720" y="361404"/>
                    <a:pt x="6441727" y="365373"/>
                  </a:cubicBezTo>
                  <a:cubicBezTo>
                    <a:pt x="6441727" y="369838"/>
                    <a:pt x="6438998" y="372318"/>
                    <a:pt x="6433542" y="372814"/>
                  </a:cubicBezTo>
                  <a:cubicBezTo>
                    <a:pt x="6427588" y="373311"/>
                    <a:pt x="6420891" y="374551"/>
                    <a:pt x="6413450" y="376535"/>
                  </a:cubicBezTo>
                  <a:cubicBezTo>
                    <a:pt x="6468516" y="376535"/>
                    <a:pt x="6523831" y="376535"/>
                    <a:pt x="6579393" y="376535"/>
                  </a:cubicBezTo>
                  <a:cubicBezTo>
                    <a:pt x="6579393" y="253008"/>
                    <a:pt x="6579393" y="129728"/>
                    <a:pt x="6579393" y="6697"/>
                  </a:cubicBezTo>
                  <a:cubicBezTo>
                    <a:pt x="6455866" y="6697"/>
                    <a:pt x="6332834" y="6697"/>
                    <a:pt x="6210300" y="6697"/>
                  </a:cubicBezTo>
                  <a:close/>
                  <a:moveTo>
                    <a:pt x="5835253" y="6697"/>
                  </a:moveTo>
                  <a:cubicBezTo>
                    <a:pt x="5835253" y="129232"/>
                    <a:pt x="5835253" y="252512"/>
                    <a:pt x="5835253" y="376535"/>
                  </a:cubicBezTo>
                  <a:cubicBezTo>
                    <a:pt x="5881389" y="376535"/>
                    <a:pt x="5928022" y="376535"/>
                    <a:pt x="5975151" y="376535"/>
                  </a:cubicBezTo>
                  <a:cubicBezTo>
                    <a:pt x="5975151" y="373063"/>
                    <a:pt x="5975399" y="369590"/>
                    <a:pt x="5975895" y="366117"/>
                  </a:cubicBezTo>
                  <a:cubicBezTo>
                    <a:pt x="5977384" y="334863"/>
                    <a:pt x="5976887" y="318740"/>
                    <a:pt x="5974407" y="317748"/>
                  </a:cubicBezTo>
                  <a:cubicBezTo>
                    <a:pt x="5974407" y="316260"/>
                    <a:pt x="5966469" y="316260"/>
                    <a:pt x="5950595" y="317748"/>
                  </a:cubicBezTo>
                  <a:cubicBezTo>
                    <a:pt x="5935712" y="319236"/>
                    <a:pt x="5918844" y="321717"/>
                    <a:pt x="5899993" y="325189"/>
                  </a:cubicBezTo>
                  <a:cubicBezTo>
                    <a:pt x="5892055" y="328166"/>
                    <a:pt x="5886102" y="326678"/>
                    <a:pt x="5882134" y="320725"/>
                  </a:cubicBezTo>
                  <a:cubicBezTo>
                    <a:pt x="5879157" y="314771"/>
                    <a:pt x="5877669" y="303113"/>
                    <a:pt x="5877669" y="285750"/>
                  </a:cubicBezTo>
                  <a:cubicBezTo>
                    <a:pt x="5877669" y="268883"/>
                    <a:pt x="5879901" y="256977"/>
                    <a:pt x="5884366" y="250031"/>
                  </a:cubicBezTo>
                  <a:cubicBezTo>
                    <a:pt x="5887838" y="244078"/>
                    <a:pt x="5895032" y="240854"/>
                    <a:pt x="5905946" y="240357"/>
                  </a:cubicBezTo>
                  <a:cubicBezTo>
                    <a:pt x="5927278" y="238869"/>
                    <a:pt x="5948858" y="237381"/>
                    <a:pt x="5970686" y="235893"/>
                  </a:cubicBezTo>
                  <a:cubicBezTo>
                    <a:pt x="5991522" y="234404"/>
                    <a:pt x="6006157" y="230684"/>
                    <a:pt x="6014591" y="224730"/>
                  </a:cubicBezTo>
                  <a:cubicBezTo>
                    <a:pt x="6022032" y="217289"/>
                    <a:pt x="6032202" y="216545"/>
                    <a:pt x="6045100" y="222498"/>
                  </a:cubicBezTo>
                  <a:cubicBezTo>
                    <a:pt x="6057007" y="228451"/>
                    <a:pt x="6066928" y="234900"/>
                    <a:pt x="6074866" y="241846"/>
                  </a:cubicBezTo>
                  <a:cubicBezTo>
                    <a:pt x="6082307" y="247799"/>
                    <a:pt x="6083796" y="257721"/>
                    <a:pt x="6079330" y="271611"/>
                  </a:cubicBezTo>
                  <a:cubicBezTo>
                    <a:pt x="6074866" y="285006"/>
                    <a:pt x="6069657" y="293439"/>
                    <a:pt x="6063704" y="296912"/>
                  </a:cubicBezTo>
                  <a:cubicBezTo>
                    <a:pt x="6057751" y="301377"/>
                    <a:pt x="6053038" y="322213"/>
                    <a:pt x="6049565" y="359420"/>
                  </a:cubicBezTo>
                  <a:cubicBezTo>
                    <a:pt x="6049069" y="364381"/>
                    <a:pt x="6048325" y="370086"/>
                    <a:pt x="6047333" y="376535"/>
                  </a:cubicBezTo>
                  <a:cubicBezTo>
                    <a:pt x="6099422" y="376535"/>
                    <a:pt x="6151760" y="376535"/>
                    <a:pt x="6204346" y="376535"/>
                  </a:cubicBezTo>
                  <a:cubicBezTo>
                    <a:pt x="6204346" y="356691"/>
                    <a:pt x="6204346" y="336848"/>
                    <a:pt x="6204346" y="317004"/>
                  </a:cubicBezTo>
                  <a:cubicBezTo>
                    <a:pt x="6203850" y="312043"/>
                    <a:pt x="6202858" y="306586"/>
                    <a:pt x="6201370" y="300633"/>
                  </a:cubicBezTo>
                  <a:cubicBezTo>
                    <a:pt x="6197897" y="282773"/>
                    <a:pt x="6194920" y="258465"/>
                    <a:pt x="6192440" y="227707"/>
                  </a:cubicBezTo>
                  <a:cubicBezTo>
                    <a:pt x="6190952" y="197941"/>
                    <a:pt x="6191448" y="172641"/>
                    <a:pt x="6193928" y="151805"/>
                  </a:cubicBezTo>
                  <a:cubicBezTo>
                    <a:pt x="6195416" y="138410"/>
                    <a:pt x="6198889" y="127992"/>
                    <a:pt x="6204346" y="120551"/>
                  </a:cubicBezTo>
                  <a:cubicBezTo>
                    <a:pt x="6204346" y="82848"/>
                    <a:pt x="6204346" y="44896"/>
                    <a:pt x="6204346" y="6697"/>
                  </a:cubicBezTo>
                  <a:cubicBezTo>
                    <a:pt x="6080819" y="6697"/>
                    <a:pt x="5957788" y="6697"/>
                    <a:pt x="5835253" y="6697"/>
                  </a:cubicBezTo>
                  <a:close/>
                  <a:moveTo>
                    <a:pt x="5238750" y="6697"/>
                  </a:moveTo>
                  <a:lnTo>
                    <a:pt x="5238750" y="130969"/>
                  </a:lnTo>
                  <a:cubicBezTo>
                    <a:pt x="5240238" y="129480"/>
                    <a:pt x="5242719" y="127992"/>
                    <a:pt x="5246191" y="126504"/>
                  </a:cubicBezTo>
                  <a:cubicBezTo>
                    <a:pt x="5252144" y="123031"/>
                    <a:pt x="5258841" y="121543"/>
                    <a:pt x="5266283" y="122039"/>
                  </a:cubicBezTo>
                  <a:cubicBezTo>
                    <a:pt x="5273724" y="122039"/>
                    <a:pt x="5279926" y="125512"/>
                    <a:pt x="5284886" y="132457"/>
                  </a:cubicBezTo>
                  <a:cubicBezTo>
                    <a:pt x="5285382" y="133945"/>
                    <a:pt x="5286623" y="136178"/>
                    <a:pt x="5288607" y="139154"/>
                  </a:cubicBezTo>
                  <a:cubicBezTo>
                    <a:pt x="5354091" y="128240"/>
                    <a:pt x="5393283" y="122783"/>
                    <a:pt x="5406181" y="122783"/>
                  </a:cubicBezTo>
                  <a:cubicBezTo>
                    <a:pt x="5418583" y="122783"/>
                    <a:pt x="5428754" y="119807"/>
                    <a:pt x="5436691" y="113854"/>
                  </a:cubicBezTo>
                  <a:cubicBezTo>
                    <a:pt x="5447109" y="103436"/>
                    <a:pt x="5457527" y="100707"/>
                    <a:pt x="5467945" y="105668"/>
                  </a:cubicBezTo>
                  <a:cubicBezTo>
                    <a:pt x="5485804" y="116086"/>
                    <a:pt x="5501927" y="131713"/>
                    <a:pt x="5516314" y="152549"/>
                  </a:cubicBezTo>
                  <a:cubicBezTo>
                    <a:pt x="5522267" y="161479"/>
                    <a:pt x="5523507" y="175369"/>
                    <a:pt x="5520035" y="194221"/>
                  </a:cubicBezTo>
                  <a:cubicBezTo>
                    <a:pt x="5518051" y="208111"/>
                    <a:pt x="5518546" y="237877"/>
                    <a:pt x="5521523" y="283518"/>
                  </a:cubicBezTo>
                  <a:cubicBezTo>
                    <a:pt x="5523011" y="307330"/>
                    <a:pt x="5523755" y="338336"/>
                    <a:pt x="5523755" y="376535"/>
                  </a:cubicBezTo>
                  <a:lnTo>
                    <a:pt x="5608587" y="376535"/>
                  </a:lnTo>
                  <a:lnTo>
                    <a:pt x="5608587" y="6697"/>
                  </a:lnTo>
                  <a:close/>
                  <a:moveTo>
                    <a:pt x="4863703" y="6697"/>
                  </a:moveTo>
                  <a:lnTo>
                    <a:pt x="4863703" y="376535"/>
                  </a:lnTo>
                  <a:lnTo>
                    <a:pt x="4973836" y="376535"/>
                  </a:lnTo>
                  <a:cubicBezTo>
                    <a:pt x="4985742" y="357188"/>
                    <a:pt x="5002609" y="329158"/>
                    <a:pt x="5024437" y="292447"/>
                  </a:cubicBezTo>
                  <a:cubicBezTo>
                    <a:pt x="5011043" y="296912"/>
                    <a:pt x="4999632" y="296664"/>
                    <a:pt x="4990207" y="291703"/>
                  </a:cubicBezTo>
                  <a:cubicBezTo>
                    <a:pt x="4986734" y="289719"/>
                    <a:pt x="4981277" y="287238"/>
                    <a:pt x="4973836" y="284262"/>
                  </a:cubicBezTo>
                  <a:cubicBezTo>
                    <a:pt x="4968875" y="282773"/>
                    <a:pt x="4963913" y="279549"/>
                    <a:pt x="4958953" y="274588"/>
                  </a:cubicBezTo>
                  <a:cubicBezTo>
                    <a:pt x="4955976" y="271115"/>
                    <a:pt x="4951760" y="264666"/>
                    <a:pt x="4946302" y="255240"/>
                  </a:cubicBezTo>
                  <a:cubicBezTo>
                    <a:pt x="4943326" y="249287"/>
                    <a:pt x="4940101" y="242838"/>
                    <a:pt x="4936628" y="235893"/>
                  </a:cubicBezTo>
                  <a:cubicBezTo>
                    <a:pt x="4933156" y="226467"/>
                    <a:pt x="4940845" y="217041"/>
                    <a:pt x="4959697" y="207615"/>
                  </a:cubicBezTo>
                  <a:cubicBezTo>
                    <a:pt x="4976068" y="201662"/>
                    <a:pt x="4993679" y="193725"/>
                    <a:pt x="5012531" y="183803"/>
                  </a:cubicBezTo>
                  <a:cubicBezTo>
                    <a:pt x="5019972" y="179338"/>
                    <a:pt x="5030390" y="174129"/>
                    <a:pt x="5043785" y="168176"/>
                  </a:cubicBezTo>
                  <a:cubicBezTo>
                    <a:pt x="5043785" y="160734"/>
                    <a:pt x="5044529" y="154037"/>
                    <a:pt x="5046017" y="148084"/>
                  </a:cubicBezTo>
                  <a:cubicBezTo>
                    <a:pt x="5047505" y="125264"/>
                    <a:pt x="5049738" y="105668"/>
                    <a:pt x="5052714" y="89297"/>
                  </a:cubicBezTo>
                  <a:cubicBezTo>
                    <a:pt x="5054203" y="79871"/>
                    <a:pt x="5056187" y="70693"/>
                    <a:pt x="5058668" y="61764"/>
                  </a:cubicBezTo>
                  <a:cubicBezTo>
                    <a:pt x="5060652" y="55314"/>
                    <a:pt x="5064372" y="48865"/>
                    <a:pt x="5069830" y="42416"/>
                  </a:cubicBezTo>
                  <a:cubicBezTo>
                    <a:pt x="5072806" y="39439"/>
                    <a:pt x="5077767" y="37703"/>
                    <a:pt x="5084712" y="37207"/>
                  </a:cubicBezTo>
                  <a:cubicBezTo>
                    <a:pt x="5091161" y="37207"/>
                    <a:pt x="5098851" y="41176"/>
                    <a:pt x="5107781" y="49113"/>
                  </a:cubicBezTo>
                  <a:cubicBezTo>
                    <a:pt x="5112246" y="53578"/>
                    <a:pt x="5117455" y="58539"/>
                    <a:pt x="5123408" y="63996"/>
                  </a:cubicBezTo>
                  <a:cubicBezTo>
                    <a:pt x="5130849" y="71437"/>
                    <a:pt x="5134074" y="79623"/>
                    <a:pt x="5133082" y="88553"/>
                  </a:cubicBezTo>
                  <a:cubicBezTo>
                    <a:pt x="5131593" y="97979"/>
                    <a:pt x="5128121" y="111373"/>
                    <a:pt x="5122664" y="128736"/>
                  </a:cubicBezTo>
                  <a:cubicBezTo>
                    <a:pt x="5122168" y="130225"/>
                    <a:pt x="5121671" y="132705"/>
                    <a:pt x="5121175" y="136178"/>
                  </a:cubicBezTo>
                  <a:cubicBezTo>
                    <a:pt x="5125640" y="133201"/>
                    <a:pt x="5130105" y="133201"/>
                    <a:pt x="5134570" y="136178"/>
                  </a:cubicBezTo>
                  <a:cubicBezTo>
                    <a:pt x="5137546" y="138162"/>
                    <a:pt x="5140027" y="139650"/>
                    <a:pt x="5142011" y="140643"/>
                  </a:cubicBezTo>
                  <a:cubicBezTo>
                    <a:pt x="5146476" y="142131"/>
                    <a:pt x="5149949" y="143867"/>
                    <a:pt x="5152429" y="145852"/>
                  </a:cubicBezTo>
                  <a:cubicBezTo>
                    <a:pt x="5155406" y="148828"/>
                    <a:pt x="5159127" y="151557"/>
                    <a:pt x="5163591" y="154037"/>
                  </a:cubicBezTo>
                  <a:cubicBezTo>
                    <a:pt x="5167064" y="155525"/>
                    <a:pt x="5169296" y="159742"/>
                    <a:pt x="5170289" y="166687"/>
                  </a:cubicBezTo>
                  <a:cubicBezTo>
                    <a:pt x="5170289" y="169664"/>
                    <a:pt x="5170785" y="172889"/>
                    <a:pt x="5171777" y="176361"/>
                  </a:cubicBezTo>
                  <a:cubicBezTo>
                    <a:pt x="5173265" y="179338"/>
                    <a:pt x="5173265" y="183803"/>
                    <a:pt x="5171777" y="189756"/>
                  </a:cubicBezTo>
                  <a:cubicBezTo>
                    <a:pt x="5171281" y="193229"/>
                    <a:pt x="5171033" y="197693"/>
                    <a:pt x="5171033" y="203150"/>
                  </a:cubicBezTo>
                  <a:cubicBezTo>
                    <a:pt x="5171529" y="207615"/>
                    <a:pt x="5169296" y="211584"/>
                    <a:pt x="5164336" y="215057"/>
                  </a:cubicBezTo>
                  <a:cubicBezTo>
                    <a:pt x="5153422" y="221506"/>
                    <a:pt x="5137546" y="231180"/>
                    <a:pt x="5116711" y="244078"/>
                  </a:cubicBezTo>
                  <a:cubicBezTo>
                    <a:pt x="5114726" y="244574"/>
                    <a:pt x="5112246" y="245814"/>
                    <a:pt x="5109269" y="247799"/>
                  </a:cubicBezTo>
                  <a:cubicBezTo>
                    <a:pt x="5107781" y="268635"/>
                    <a:pt x="5106293" y="290215"/>
                    <a:pt x="5104804" y="312539"/>
                  </a:cubicBezTo>
                  <a:cubicBezTo>
                    <a:pt x="5104308" y="319980"/>
                    <a:pt x="5103564" y="327670"/>
                    <a:pt x="5102572" y="335607"/>
                  </a:cubicBezTo>
                  <a:cubicBezTo>
                    <a:pt x="5115966" y="333623"/>
                    <a:pt x="5127377" y="333623"/>
                    <a:pt x="5136802" y="335607"/>
                  </a:cubicBezTo>
                  <a:cubicBezTo>
                    <a:pt x="5150693" y="340072"/>
                    <a:pt x="5161359" y="346521"/>
                    <a:pt x="5168800" y="354955"/>
                  </a:cubicBezTo>
                  <a:cubicBezTo>
                    <a:pt x="5173761" y="360908"/>
                    <a:pt x="5175994" y="368102"/>
                    <a:pt x="5175498" y="376535"/>
                  </a:cubicBezTo>
                  <a:lnTo>
                    <a:pt x="5201543" y="376535"/>
                  </a:lnTo>
                  <a:cubicBezTo>
                    <a:pt x="5203031" y="325934"/>
                    <a:pt x="5205511" y="286246"/>
                    <a:pt x="5208984" y="257473"/>
                  </a:cubicBezTo>
                  <a:cubicBezTo>
                    <a:pt x="5210472" y="239117"/>
                    <a:pt x="5212456" y="220018"/>
                    <a:pt x="5214937" y="200174"/>
                  </a:cubicBezTo>
                  <a:cubicBezTo>
                    <a:pt x="5217914" y="182314"/>
                    <a:pt x="5222378" y="165695"/>
                    <a:pt x="5228332" y="150316"/>
                  </a:cubicBezTo>
                  <a:cubicBezTo>
                    <a:pt x="5228828" y="145852"/>
                    <a:pt x="5230564" y="141635"/>
                    <a:pt x="5233541" y="137666"/>
                  </a:cubicBezTo>
                  <a:lnTo>
                    <a:pt x="5233541" y="6697"/>
                  </a:lnTo>
                  <a:close/>
                  <a:moveTo>
                    <a:pt x="4267200" y="6697"/>
                  </a:moveTo>
                  <a:cubicBezTo>
                    <a:pt x="4267200" y="33486"/>
                    <a:pt x="4267200" y="60772"/>
                    <a:pt x="4267200" y="88553"/>
                  </a:cubicBezTo>
                  <a:cubicBezTo>
                    <a:pt x="4304407" y="87064"/>
                    <a:pt x="4337149" y="86072"/>
                    <a:pt x="4365426" y="85576"/>
                  </a:cubicBezTo>
                  <a:cubicBezTo>
                    <a:pt x="4407098" y="85576"/>
                    <a:pt x="4434384" y="83840"/>
                    <a:pt x="4447282" y="80367"/>
                  </a:cubicBezTo>
                  <a:cubicBezTo>
                    <a:pt x="4450755" y="78879"/>
                    <a:pt x="4454227" y="77391"/>
                    <a:pt x="4457700" y="75902"/>
                  </a:cubicBezTo>
                  <a:cubicBezTo>
                    <a:pt x="4459684" y="74414"/>
                    <a:pt x="4463901" y="75902"/>
                    <a:pt x="4470350" y="80367"/>
                  </a:cubicBezTo>
                  <a:cubicBezTo>
                    <a:pt x="4476303" y="84832"/>
                    <a:pt x="4484737" y="88305"/>
                    <a:pt x="4495651" y="90785"/>
                  </a:cubicBezTo>
                  <a:cubicBezTo>
                    <a:pt x="4506069" y="92770"/>
                    <a:pt x="4514007" y="97234"/>
                    <a:pt x="4519464" y="104180"/>
                  </a:cubicBezTo>
                  <a:cubicBezTo>
                    <a:pt x="4523928" y="110133"/>
                    <a:pt x="4525417" y="119311"/>
                    <a:pt x="4523928" y="131713"/>
                  </a:cubicBezTo>
                  <a:cubicBezTo>
                    <a:pt x="4522440" y="143619"/>
                    <a:pt x="4519216" y="151061"/>
                    <a:pt x="4514255" y="154037"/>
                  </a:cubicBezTo>
                  <a:cubicBezTo>
                    <a:pt x="4509294" y="157014"/>
                    <a:pt x="4503341" y="159246"/>
                    <a:pt x="4496395" y="160734"/>
                  </a:cubicBezTo>
                  <a:cubicBezTo>
                    <a:pt x="4490442" y="162223"/>
                    <a:pt x="4482009" y="160238"/>
                    <a:pt x="4471094" y="154781"/>
                  </a:cubicBezTo>
                  <a:cubicBezTo>
                    <a:pt x="4461669" y="151309"/>
                    <a:pt x="4437608" y="150068"/>
                    <a:pt x="4398913" y="151061"/>
                  </a:cubicBezTo>
                  <a:cubicBezTo>
                    <a:pt x="4400401" y="156022"/>
                    <a:pt x="4401145" y="161230"/>
                    <a:pt x="4401145" y="166687"/>
                  </a:cubicBezTo>
                  <a:cubicBezTo>
                    <a:pt x="4401145" y="174129"/>
                    <a:pt x="4397673" y="181322"/>
                    <a:pt x="4390727" y="188268"/>
                  </a:cubicBezTo>
                  <a:cubicBezTo>
                    <a:pt x="4375844" y="203150"/>
                    <a:pt x="4360962" y="221010"/>
                    <a:pt x="4346079" y="241846"/>
                  </a:cubicBezTo>
                  <a:cubicBezTo>
                    <a:pt x="4331196" y="262682"/>
                    <a:pt x="4318546" y="278309"/>
                    <a:pt x="4308128" y="288727"/>
                  </a:cubicBezTo>
                  <a:cubicBezTo>
                    <a:pt x="4303167" y="293687"/>
                    <a:pt x="4294981" y="302369"/>
                    <a:pt x="4283571" y="314771"/>
                  </a:cubicBezTo>
                  <a:cubicBezTo>
                    <a:pt x="4284067" y="317748"/>
                    <a:pt x="4285555" y="321469"/>
                    <a:pt x="4288036" y="325934"/>
                  </a:cubicBezTo>
                  <a:cubicBezTo>
                    <a:pt x="4308872" y="340816"/>
                    <a:pt x="4334421" y="357684"/>
                    <a:pt x="4364682" y="376535"/>
                  </a:cubicBezTo>
                  <a:cubicBezTo>
                    <a:pt x="4454475" y="376535"/>
                    <a:pt x="4545013" y="376535"/>
                    <a:pt x="4636294" y="376535"/>
                  </a:cubicBezTo>
                  <a:cubicBezTo>
                    <a:pt x="4636294" y="253008"/>
                    <a:pt x="4636294" y="129728"/>
                    <a:pt x="4636294" y="6697"/>
                  </a:cubicBezTo>
                  <a:cubicBezTo>
                    <a:pt x="4512766" y="6697"/>
                    <a:pt x="4389735" y="6697"/>
                    <a:pt x="4267200" y="6697"/>
                  </a:cubicBezTo>
                  <a:close/>
                  <a:moveTo>
                    <a:pt x="3892153" y="6697"/>
                  </a:moveTo>
                  <a:cubicBezTo>
                    <a:pt x="3892153" y="129232"/>
                    <a:pt x="3892153" y="252512"/>
                    <a:pt x="3892153" y="376535"/>
                  </a:cubicBezTo>
                  <a:cubicBezTo>
                    <a:pt x="3973016" y="376535"/>
                    <a:pt x="4054872" y="376535"/>
                    <a:pt x="4137719" y="376535"/>
                  </a:cubicBezTo>
                  <a:cubicBezTo>
                    <a:pt x="4148137" y="364133"/>
                    <a:pt x="4157067" y="354211"/>
                    <a:pt x="4164508" y="346770"/>
                  </a:cubicBezTo>
                  <a:cubicBezTo>
                    <a:pt x="4171950" y="338832"/>
                    <a:pt x="4182368" y="326678"/>
                    <a:pt x="4195762" y="310307"/>
                  </a:cubicBezTo>
                  <a:cubicBezTo>
                    <a:pt x="4191298" y="301377"/>
                    <a:pt x="4187329" y="294928"/>
                    <a:pt x="4183856" y="290959"/>
                  </a:cubicBezTo>
                  <a:cubicBezTo>
                    <a:pt x="4170462" y="280045"/>
                    <a:pt x="4162524" y="268139"/>
                    <a:pt x="4160044" y="255240"/>
                  </a:cubicBezTo>
                  <a:cubicBezTo>
                    <a:pt x="4158555" y="243334"/>
                    <a:pt x="4159548" y="230932"/>
                    <a:pt x="4163020" y="218033"/>
                  </a:cubicBezTo>
                  <a:cubicBezTo>
                    <a:pt x="4166493" y="206127"/>
                    <a:pt x="4172942" y="197941"/>
                    <a:pt x="4182368" y="193477"/>
                  </a:cubicBezTo>
                  <a:cubicBezTo>
                    <a:pt x="4191298" y="190004"/>
                    <a:pt x="4201468" y="191244"/>
                    <a:pt x="4212878" y="197197"/>
                  </a:cubicBezTo>
                  <a:cubicBezTo>
                    <a:pt x="4223792" y="203150"/>
                    <a:pt x="4232225" y="213072"/>
                    <a:pt x="4238178" y="226963"/>
                  </a:cubicBezTo>
                  <a:cubicBezTo>
                    <a:pt x="4239667" y="231428"/>
                    <a:pt x="4242643" y="237133"/>
                    <a:pt x="4247108" y="244078"/>
                  </a:cubicBezTo>
                  <a:cubicBezTo>
                    <a:pt x="4251573" y="238125"/>
                    <a:pt x="4256286" y="231676"/>
                    <a:pt x="4261247" y="224730"/>
                  </a:cubicBezTo>
                  <a:cubicBezTo>
                    <a:pt x="4261247" y="204887"/>
                    <a:pt x="4261247" y="184795"/>
                    <a:pt x="4261247" y="164455"/>
                  </a:cubicBezTo>
                  <a:cubicBezTo>
                    <a:pt x="4247356" y="165943"/>
                    <a:pt x="4233218" y="168424"/>
                    <a:pt x="4218831" y="171896"/>
                  </a:cubicBezTo>
                  <a:cubicBezTo>
                    <a:pt x="4168229" y="180826"/>
                    <a:pt x="4123581" y="191244"/>
                    <a:pt x="4084885" y="203150"/>
                  </a:cubicBezTo>
                  <a:cubicBezTo>
                    <a:pt x="4060577" y="209104"/>
                    <a:pt x="4044454" y="210592"/>
                    <a:pt x="4036516" y="207615"/>
                  </a:cubicBezTo>
                  <a:cubicBezTo>
                    <a:pt x="4029075" y="204143"/>
                    <a:pt x="4019897" y="193477"/>
                    <a:pt x="4008983" y="175617"/>
                  </a:cubicBezTo>
                  <a:cubicBezTo>
                    <a:pt x="3999557" y="157758"/>
                    <a:pt x="3996085" y="144859"/>
                    <a:pt x="3998565" y="136922"/>
                  </a:cubicBezTo>
                  <a:cubicBezTo>
                    <a:pt x="4001542" y="129480"/>
                    <a:pt x="4010719" y="123279"/>
                    <a:pt x="4026098" y="118318"/>
                  </a:cubicBezTo>
                  <a:cubicBezTo>
                    <a:pt x="4037012" y="116334"/>
                    <a:pt x="4052639" y="113357"/>
                    <a:pt x="4072979" y="109389"/>
                  </a:cubicBezTo>
                  <a:cubicBezTo>
                    <a:pt x="4092823" y="106412"/>
                    <a:pt x="4136231" y="101699"/>
                    <a:pt x="4203204" y="95250"/>
                  </a:cubicBezTo>
                  <a:cubicBezTo>
                    <a:pt x="4222551" y="93266"/>
                    <a:pt x="4241899" y="91281"/>
                    <a:pt x="4261247" y="89297"/>
                  </a:cubicBezTo>
                  <a:cubicBezTo>
                    <a:pt x="4261247" y="62012"/>
                    <a:pt x="4261247" y="34478"/>
                    <a:pt x="4261247" y="6697"/>
                  </a:cubicBezTo>
                  <a:cubicBezTo>
                    <a:pt x="4137719" y="6697"/>
                    <a:pt x="4014688" y="6697"/>
                    <a:pt x="3892153" y="6697"/>
                  </a:cubicBezTo>
                  <a:close/>
                  <a:moveTo>
                    <a:pt x="3295650" y="6697"/>
                  </a:moveTo>
                  <a:cubicBezTo>
                    <a:pt x="3295650" y="24557"/>
                    <a:pt x="3295650" y="42664"/>
                    <a:pt x="3295650" y="61020"/>
                  </a:cubicBezTo>
                  <a:cubicBezTo>
                    <a:pt x="3320951" y="60523"/>
                    <a:pt x="3337322" y="57547"/>
                    <a:pt x="3344763" y="52090"/>
                  </a:cubicBezTo>
                  <a:cubicBezTo>
                    <a:pt x="3355181" y="43160"/>
                    <a:pt x="3365103" y="39439"/>
                    <a:pt x="3374529" y="40928"/>
                  </a:cubicBezTo>
                  <a:cubicBezTo>
                    <a:pt x="3383458" y="42416"/>
                    <a:pt x="3392388" y="48121"/>
                    <a:pt x="3401318" y="58043"/>
                  </a:cubicBezTo>
                  <a:cubicBezTo>
                    <a:pt x="3408759" y="68461"/>
                    <a:pt x="3414712" y="79623"/>
                    <a:pt x="3419177" y="91529"/>
                  </a:cubicBezTo>
                  <a:cubicBezTo>
                    <a:pt x="3422650" y="103436"/>
                    <a:pt x="3424138" y="117326"/>
                    <a:pt x="3423642" y="133201"/>
                  </a:cubicBezTo>
                  <a:cubicBezTo>
                    <a:pt x="3423642" y="182314"/>
                    <a:pt x="3424138" y="224730"/>
                    <a:pt x="3425130" y="260449"/>
                  </a:cubicBezTo>
                  <a:cubicBezTo>
                    <a:pt x="3425130" y="294680"/>
                    <a:pt x="3423394" y="331639"/>
                    <a:pt x="3419921" y="371326"/>
                  </a:cubicBezTo>
                  <a:cubicBezTo>
                    <a:pt x="3419921" y="372814"/>
                    <a:pt x="3419425" y="374551"/>
                    <a:pt x="3418433" y="376535"/>
                  </a:cubicBezTo>
                  <a:cubicBezTo>
                    <a:pt x="3500288" y="376535"/>
                    <a:pt x="3582392" y="376535"/>
                    <a:pt x="3664743" y="376535"/>
                  </a:cubicBezTo>
                  <a:cubicBezTo>
                    <a:pt x="3664743" y="253008"/>
                    <a:pt x="3664743" y="129728"/>
                    <a:pt x="3664743" y="6697"/>
                  </a:cubicBezTo>
                  <a:cubicBezTo>
                    <a:pt x="3541216" y="6697"/>
                    <a:pt x="3418185" y="6697"/>
                    <a:pt x="3295650" y="6697"/>
                  </a:cubicBezTo>
                  <a:close/>
                  <a:moveTo>
                    <a:pt x="2920603" y="6697"/>
                  </a:moveTo>
                  <a:cubicBezTo>
                    <a:pt x="2920603" y="129232"/>
                    <a:pt x="2920603" y="252512"/>
                    <a:pt x="2920603" y="376535"/>
                  </a:cubicBezTo>
                  <a:cubicBezTo>
                    <a:pt x="2983111" y="376535"/>
                    <a:pt x="3046115" y="376535"/>
                    <a:pt x="3109615" y="376535"/>
                  </a:cubicBezTo>
                  <a:cubicBezTo>
                    <a:pt x="3109615" y="367109"/>
                    <a:pt x="3109367" y="356443"/>
                    <a:pt x="3108870" y="344537"/>
                  </a:cubicBezTo>
                  <a:cubicBezTo>
                    <a:pt x="3108374" y="325189"/>
                    <a:pt x="3108622" y="298152"/>
                    <a:pt x="3109615" y="263426"/>
                  </a:cubicBezTo>
                  <a:cubicBezTo>
                    <a:pt x="3111103" y="230187"/>
                    <a:pt x="3112591" y="204639"/>
                    <a:pt x="3114079" y="186779"/>
                  </a:cubicBezTo>
                  <a:cubicBezTo>
                    <a:pt x="3115568" y="168920"/>
                    <a:pt x="3117304" y="153541"/>
                    <a:pt x="3119288" y="140643"/>
                  </a:cubicBezTo>
                  <a:cubicBezTo>
                    <a:pt x="3122265" y="122783"/>
                    <a:pt x="3126482" y="107156"/>
                    <a:pt x="3131939" y="93762"/>
                  </a:cubicBezTo>
                  <a:cubicBezTo>
                    <a:pt x="3136404" y="81359"/>
                    <a:pt x="3142605" y="72678"/>
                    <a:pt x="3150542" y="67717"/>
                  </a:cubicBezTo>
                  <a:cubicBezTo>
                    <a:pt x="3156992" y="63252"/>
                    <a:pt x="3164185" y="61516"/>
                    <a:pt x="3172122" y="62508"/>
                  </a:cubicBezTo>
                  <a:cubicBezTo>
                    <a:pt x="3176587" y="62508"/>
                    <a:pt x="3181052" y="64492"/>
                    <a:pt x="3185517" y="68461"/>
                  </a:cubicBezTo>
                  <a:cubicBezTo>
                    <a:pt x="3222724" y="64988"/>
                    <a:pt x="3256458" y="62756"/>
                    <a:pt x="3286720" y="61764"/>
                  </a:cubicBezTo>
                  <a:cubicBezTo>
                    <a:pt x="3287216" y="61764"/>
                    <a:pt x="3288208" y="61516"/>
                    <a:pt x="3289697" y="61020"/>
                  </a:cubicBezTo>
                  <a:cubicBezTo>
                    <a:pt x="3289697" y="43160"/>
                    <a:pt x="3289697" y="25053"/>
                    <a:pt x="3289697" y="6697"/>
                  </a:cubicBezTo>
                  <a:cubicBezTo>
                    <a:pt x="3166169" y="6697"/>
                    <a:pt x="3043138" y="6697"/>
                    <a:pt x="2920603" y="6697"/>
                  </a:cubicBezTo>
                  <a:close/>
                  <a:moveTo>
                    <a:pt x="2324100" y="6697"/>
                  </a:moveTo>
                  <a:lnTo>
                    <a:pt x="2324100" y="130969"/>
                  </a:lnTo>
                  <a:cubicBezTo>
                    <a:pt x="2325588" y="129480"/>
                    <a:pt x="2328069" y="127992"/>
                    <a:pt x="2331541" y="126504"/>
                  </a:cubicBezTo>
                  <a:cubicBezTo>
                    <a:pt x="2337494" y="123031"/>
                    <a:pt x="2344192" y="121543"/>
                    <a:pt x="2351633" y="122039"/>
                  </a:cubicBezTo>
                  <a:cubicBezTo>
                    <a:pt x="2359074" y="122039"/>
                    <a:pt x="2365275" y="125512"/>
                    <a:pt x="2370236" y="132457"/>
                  </a:cubicBezTo>
                  <a:cubicBezTo>
                    <a:pt x="2370733" y="133945"/>
                    <a:pt x="2371973" y="136178"/>
                    <a:pt x="2373957" y="139154"/>
                  </a:cubicBezTo>
                  <a:cubicBezTo>
                    <a:pt x="2439442" y="128240"/>
                    <a:pt x="2478633" y="122783"/>
                    <a:pt x="2491531" y="122783"/>
                  </a:cubicBezTo>
                  <a:cubicBezTo>
                    <a:pt x="2503934" y="122783"/>
                    <a:pt x="2514104" y="119807"/>
                    <a:pt x="2522041" y="113854"/>
                  </a:cubicBezTo>
                  <a:cubicBezTo>
                    <a:pt x="2532459" y="103436"/>
                    <a:pt x="2542877" y="100707"/>
                    <a:pt x="2553295" y="105668"/>
                  </a:cubicBezTo>
                  <a:cubicBezTo>
                    <a:pt x="2571154" y="116086"/>
                    <a:pt x="2587278" y="131713"/>
                    <a:pt x="2601664" y="152549"/>
                  </a:cubicBezTo>
                  <a:cubicBezTo>
                    <a:pt x="2607617" y="161479"/>
                    <a:pt x="2608858" y="175369"/>
                    <a:pt x="2605385" y="194221"/>
                  </a:cubicBezTo>
                  <a:cubicBezTo>
                    <a:pt x="2603400" y="208111"/>
                    <a:pt x="2603897" y="237877"/>
                    <a:pt x="2606873" y="283518"/>
                  </a:cubicBezTo>
                  <a:cubicBezTo>
                    <a:pt x="2608361" y="307330"/>
                    <a:pt x="2609106" y="338336"/>
                    <a:pt x="2609106" y="376535"/>
                  </a:cubicBezTo>
                  <a:lnTo>
                    <a:pt x="2693938" y="376535"/>
                  </a:lnTo>
                  <a:lnTo>
                    <a:pt x="2693938" y="6697"/>
                  </a:lnTo>
                  <a:close/>
                  <a:moveTo>
                    <a:pt x="1949053" y="6697"/>
                  </a:moveTo>
                  <a:lnTo>
                    <a:pt x="1949053" y="376535"/>
                  </a:lnTo>
                  <a:lnTo>
                    <a:pt x="2059186" y="376535"/>
                  </a:lnTo>
                  <a:cubicBezTo>
                    <a:pt x="2071092" y="357188"/>
                    <a:pt x="2087959" y="329158"/>
                    <a:pt x="2109787" y="292447"/>
                  </a:cubicBezTo>
                  <a:cubicBezTo>
                    <a:pt x="2096393" y="296912"/>
                    <a:pt x="2084983" y="296664"/>
                    <a:pt x="2075557" y="291703"/>
                  </a:cubicBezTo>
                  <a:cubicBezTo>
                    <a:pt x="2072084" y="289719"/>
                    <a:pt x="2066627" y="287238"/>
                    <a:pt x="2059186" y="284262"/>
                  </a:cubicBezTo>
                  <a:cubicBezTo>
                    <a:pt x="2054225" y="282773"/>
                    <a:pt x="2049264" y="279549"/>
                    <a:pt x="2044303" y="274588"/>
                  </a:cubicBezTo>
                  <a:cubicBezTo>
                    <a:pt x="2041326" y="271115"/>
                    <a:pt x="2037110" y="264666"/>
                    <a:pt x="2031653" y="255240"/>
                  </a:cubicBezTo>
                  <a:cubicBezTo>
                    <a:pt x="2028676" y="249287"/>
                    <a:pt x="2025452" y="242838"/>
                    <a:pt x="2021979" y="235893"/>
                  </a:cubicBezTo>
                  <a:cubicBezTo>
                    <a:pt x="2018506" y="226467"/>
                    <a:pt x="2026196" y="217041"/>
                    <a:pt x="2045047" y="207615"/>
                  </a:cubicBezTo>
                  <a:cubicBezTo>
                    <a:pt x="2061418" y="201662"/>
                    <a:pt x="2079030" y="193725"/>
                    <a:pt x="2097881" y="183803"/>
                  </a:cubicBezTo>
                  <a:cubicBezTo>
                    <a:pt x="2105323" y="179338"/>
                    <a:pt x="2115741" y="174129"/>
                    <a:pt x="2129135" y="168176"/>
                  </a:cubicBezTo>
                  <a:cubicBezTo>
                    <a:pt x="2129135" y="160734"/>
                    <a:pt x="2129879" y="154037"/>
                    <a:pt x="2131367" y="148084"/>
                  </a:cubicBezTo>
                  <a:cubicBezTo>
                    <a:pt x="2132856" y="125264"/>
                    <a:pt x="2135088" y="105668"/>
                    <a:pt x="2138065" y="89297"/>
                  </a:cubicBezTo>
                  <a:cubicBezTo>
                    <a:pt x="2139553" y="79871"/>
                    <a:pt x="2141537" y="70693"/>
                    <a:pt x="2144018" y="61764"/>
                  </a:cubicBezTo>
                  <a:cubicBezTo>
                    <a:pt x="2146002" y="55314"/>
                    <a:pt x="2149723" y="48865"/>
                    <a:pt x="2155180" y="42416"/>
                  </a:cubicBezTo>
                  <a:cubicBezTo>
                    <a:pt x="2158157" y="39439"/>
                    <a:pt x="2163118" y="37703"/>
                    <a:pt x="2170063" y="37207"/>
                  </a:cubicBezTo>
                  <a:cubicBezTo>
                    <a:pt x="2176512" y="37207"/>
                    <a:pt x="2184201" y="41176"/>
                    <a:pt x="2193131" y="49113"/>
                  </a:cubicBezTo>
                  <a:cubicBezTo>
                    <a:pt x="2197596" y="53578"/>
                    <a:pt x="2202805" y="58539"/>
                    <a:pt x="2208758" y="63996"/>
                  </a:cubicBezTo>
                  <a:cubicBezTo>
                    <a:pt x="2216200" y="71437"/>
                    <a:pt x="2219424" y="79623"/>
                    <a:pt x="2218432" y="88553"/>
                  </a:cubicBezTo>
                  <a:cubicBezTo>
                    <a:pt x="2216944" y="97979"/>
                    <a:pt x="2213471" y="111373"/>
                    <a:pt x="2208014" y="128736"/>
                  </a:cubicBezTo>
                  <a:cubicBezTo>
                    <a:pt x="2207518" y="130225"/>
                    <a:pt x="2207022" y="132705"/>
                    <a:pt x="2206526" y="136178"/>
                  </a:cubicBezTo>
                  <a:cubicBezTo>
                    <a:pt x="2210991" y="133201"/>
                    <a:pt x="2215455" y="133201"/>
                    <a:pt x="2219920" y="136178"/>
                  </a:cubicBezTo>
                  <a:cubicBezTo>
                    <a:pt x="2222897" y="138162"/>
                    <a:pt x="2225377" y="139650"/>
                    <a:pt x="2227362" y="140643"/>
                  </a:cubicBezTo>
                  <a:cubicBezTo>
                    <a:pt x="2231826" y="142131"/>
                    <a:pt x="2235299" y="143867"/>
                    <a:pt x="2237779" y="145852"/>
                  </a:cubicBezTo>
                  <a:cubicBezTo>
                    <a:pt x="2240756" y="148828"/>
                    <a:pt x="2244477" y="151557"/>
                    <a:pt x="2248942" y="154037"/>
                  </a:cubicBezTo>
                  <a:cubicBezTo>
                    <a:pt x="2252414" y="155525"/>
                    <a:pt x="2254647" y="159742"/>
                    <a:pt x="2255639" y="166687"/>
                  </a:cubicBezTo>
                  <a:cubicBezTo>
                    <a:pt x="2255639" y="169664"/>
                    <a:pt x="2256135" y="172889"/>
                    <a:pt x="2257127" y="176361"/>
                  </a:cubicBezTo>
                  <a:cubicBezTo>
                    <a:pt x="2258616" y="179338"/>
                    <a:pt x="2258616" y="183803"/>
                    <a:pt x="2257127" y="189756"/>
                  </a:cubicBezTo>
                  <a:cubicBezTo>
                    <a:pt x="2256631" y="193229"/>
                    <a:pt x="2256383" y="197693"/>
                    <a:pt x="2256383" y="203150"/>
                  </a:cubicBezTo>
                  <a:cubicBezTo>
                    <a:pt x="2256879" y="207615"/>
                    <a:pt x="2254647" y="211584"/>
                    <a:pt x="2249686" y="215057"/>
                  </a:cubicBezTo>
                  <a:cubicBezTo>
                    <a:pt x="2238772" y="221506"/>
                    <a:pt x="2222897" y="231180"/>
                    <a:pt x="2202061" y="244078"/>
                  </a:cubicBezTo>
                  <a:cubicBezTo>
                    <a:pt x="2200077" y="244574"/>
                    <a:pt x="2197596" y="245814"/>
                    <a:pt x="2194619" y="247799"/>
                  </a:cubicBezTo>
                  <a:cubicBezTo>
                    <a:pt x="2193131" y="268635"/>
                    <a:pt x="2191643" y="290215"/>
                    <a:pt x="2190154" y="312539"/>
                  </a:cubicBezTo>
                  <a:cubicBezTo>
                    <a:pt x="2189658" y="319980"/>
                    <a:pt x="2188914" y="327670"/>
                    <a:pt x="2187922" y="335607"/>
                  </a:cubicBezTo>
                  <a:cubicBezTo>
                    <a:pt x="2201317" y="333623"/>
                    <a:pt x="2212727" y="333623"/>
                    <a:pt x="2222153" y="335607"/>
                  </a:cubicBezTo>
                  <a:cubicBezTo>
                    <a:pt x="2236043" y="340072"/>
                    <a:pt x="2246709" y="346521"/>
                    <a:pt x="2254151" y="354955"/>
                  </a:cubicBezTo>
                  <a:cubicBezTo>
                    <a:pt x="2259112" y="360908"/>
                    <a:pt x="2261344" y="368102"/>
                    <a:pt x="2260848" y="376535"/>
                  </a:cubicBezTo>
                  <a:lnTo>
                    <a:pt x="2286893" y="376535"/>
                  </a:lnTo>
                  <a:cubicBezTo>
                    <a:pt x="2288381" y="325934"/>
                    <a:pt x="2290862" y="286246"/>
                    <a:pt x="2294334" y="257473"/>
                  </a:cubicBezTo>
                  <a:cubicBezTo>
                    <a:pt x="2295823" y="239117"/>
                    <a:pt x="2297807" y="220018"/>
                    <a:pt x="2300287" y="200174"/>
                  </a:cubicBezTo>
                  <a:cubicBezTo>
                    <a:pt x="2303264" y="182314"/>
                    <a:pt x="2307729" y="165695"/>
                    <a:pt x="2313682" y="150316"/>
                  </a:cubicBezTo>
                  <a:cubicBezTo>
                    <a:pt x="2314178" y="145852"/>
                    <a:pt x="2315914" y="141635"/>
                    <a:pt x="2318891" y="137666"/>
                  </a:cubicBezTo>
                  <a:lnTo>
                    <a:pt x="2318891" y="6697"/>
                  </a:lnTo>
                  <a:close/>
                  <a:moveTo>
                    <a:pt x="1352550" y="6697"/>
                  </a:moveTo>
                  <a:cubicBezTo>
                    <a:pt x="1352550" y="18604"/>
                    <a:pt x="1352550" y="31254"/>
                    <a:pt x="1352550" y="44648"/>
                  </a:cubicBezTo>
                  <a:cubicBezTo>
                    <a:pt x="1359992" y="49113"/>
                    <a:pt x="1366441" y="54074"/>
                    <a:pt x="1371898" y="59531"/>
                  </a:cubicBezTo>
                  <a:cubicBezTo>
                    <a:pt x="1373882" y="61020"/>
                    <a:pt x="1376115" y="63500"/>
                    <a:pt x="1378595" y="66973"/>
                  </a:cubicBezTo>
                  <a:cubicBezTo>
                    <a:pt x="1379091" y="66973"/>
                    <a:pt x="1380331" y="66973"/>
                    <a:pt x="1382316" y="66973"/>
                  </a:cubicBezTo>
                  <a:cubicBezTo>
                    <a:pt x="1424484" y="61020"/>
                    <a:pt x="1448792" y="55314"/>
                    <a:pt x="1455241" y="49857"/>
                  </a:cubicBezTo>
                  <a:cubicBezTo>
                    <a:pt x="1458218" y="46881"/>
                    <a:pt x="1462931" y="46633"/>
                    <a:pt x="1469380" y="49113"/>
                  </a:cubicBezTo>
                  <a:cubicBezTo>
                    <a:pt x="1475333" y="51098"/>
                    <a:pt x="1481535" y="53330"/>
                    <a:pt x="1487984" y="55811"/>
                  </a:cubicBezTo>
                  <a:cubicBezTo>
                    <a:pt x="1493937" y="57299"/>
                    <a:pt x="1499146" y="62756"/>
                    <a:pt x="1503611" y="72182"/>
                  </a:cubicBezTo>
                  <a:cubicBezTo>
                    <a:pt x="1507083" y="81111"/>
                    <a:pt x="1506835" y="89297"/>
                    <a:pt x="1502867" y="96738"/>
                  </a:cubicBezTo>
                  <a:cubicBezTo>
                    <a:pt x="1498402" y="104180"/>
                    <a:pt x="1493937" y="108893"/>
                    <a:pt x="1489472" y="110877"/>
                  </a:cubicBezTo>
                  <a:cubicBezTo>
                    <a:pt x="1485007" y="112365"/>
                    <a:pt x="1479798" y="113605"/>
                    <a:pt x="1473845" y="114598"/>
                  </a:cubicBezTo>
                  <a:cubicBezTo>
                    <a:pt x="1438126" y="119559"/>
                    <a:pt x="1405384" y="124768"/>
                    <a:pt x="1375619" y="130225"/>
                  </a:cubicBezTo>
                  <a:cubicBezTo>
                    <a:pt x="1374130" y="131713"/>
                    <a:pt x="1372146" y="133449"/>
                    <a:pt x="1369665" y="135434"/>
                  </a:cubicBezTo>
                  <a:cubicBezTo>
                    <a:pt x="1363713" y="138410"/>
                    <a:pt x="1358007" y="139898"/>
                    <a:pt x="1352550" y="139898"/>
                  </a:cubicBezTo>
                  <a:cubicBezTo>
                    <a:pt x="1352550" y="163711"/>
                    <a:pt x="1352550" y="188020"/>
                    <a:pt x="1352550" y="212824"/>
                  </a:cubicBezTo>
                  <a:cubicBezTo>
                    <a:pt x="1356023" y="212824"/>
                    <a:pt x="1359992" y="212576"/>
                    <a:pt x="1364456" y="212080"/>
                  </a:cubicBezTo>
                  <a:cubicBezTo>
                    <a:pt x="1368921" y="206127"/>
                    <a:pt x="1374874" y="198934"/>
                    <a:pt x="1382316" y="190500"/>
                  </a:cubicBezTo>
                  <a:cubicBezTo>
                    <a:pt x="1392734" y="178594"/>
                    <a:pt x="1401663" y="167184"/>
                    <a:pt x="1409105" y="156270"/>
                  </a:cubicBezTo>
                  <a:cubicBezTo>
                    <a:pt x="1416546" y="146844"/>
                    <a:pt x="1423491" y="138410"/>
                    <a:pt x="1429941" y="130969"/>
                  </a:cubicBezTo>
                  <a:cubicBezTo>
                    <a:pt x="1437878" y="122039"/>
                    <a:pt x="1447304" y="120303"/>
                    <a:pt x="1458218" y="125760"/>
                  </a:cubicBezTo>
                  <a:cubicBezTo>
                    <a:pt x="1467644" y="131713"/>
                    <a:pt x="1475085" y="139402"/>
                    <a:pt x="1480542" y="148828"/>
                  </a:cubicBezTo>
                  <a:cubicBezTo>
                    <a:pt x="1485007" y="156766"/>
                    <a:pt x="1485007" y="163959"/>
                    <a:pt x="1480542" y="170408"/>
                  </a:cubicBezTo>
                  <a:cubicBezTo>
                    <a:pt x="1475581" y="176361"/>
                    <a:pt x="1469628" y="181570"/>
                    <a:pt x="1462683" y="186035"/>
                  </a:cubicBezTo>
                  <a:cubicBezTo>
                    <a:pt x="1456730" y="187523"/>
                    <a:pt x="1447304" y="193229"/>
                    <a:pt x="1434405" y="203150"/>
                  </a:cubicBezTo>
                  <a:cubicBezTo>
                    <a:pt x="1443335" y="202654"/>
                    <a:pt x="1452513" y="201662"/>
                    <a:pt x="1461939" y="200174"/>
                  </a:cubicBezTo>
                  <a:cubicBezTo>
                    <a:pt x="1509564" y="195213"/>
                    <a:pt x="1542554" y="192732"/>
                    <a:pt x="1560909" y="192732"/>
                  </a:cubicBezTo>
                  <a:cubicBezTo>
                    <a:pt x="1578769" y="192732"/>
                    <a:pt x="1590923" y="190004"/>
                    <a:pt x="1597372" y="184547"/>
                  </a:cubicBezTo>
                  <a:cubicBezTo>
                    <a:pt x="1603325" y="178594"/>
                    <a:pt x="1609527" y="177602"/>
                    <a:pt x="1615976" y="181570"/>
                  </a:cubicBezTo>
                  <a:cubicBezTo>
                    <a:pt x="1621929" y="186035"/>
                    <a:pt x="1631603" y="190996"/>
                    <a:pt x="1644997" y="196453"/>
                  </a:cubicBezTo>
                  <a:cubicBezTo>
                    <a:pt x="1657400" y="200918"/>
                    <a:pt x="1663849" y="209104"/>
                    <a:pt x="1664345" y="221010"/>
                  </a:cubicBezTo>
                  <a:cubicBezTo>
                    <a:pt x="1664345" y="231924"/>
                    <a:pt x="1660128" y="242094"/>
                    <a:pt x="1651695" y="251520"/>
                  </a:cubicBezTo>
                  <a:cubicBezTo>
                    <a:pt x="1644253" y="259457"/>
                    <a:pt x="1631851" y="259705"/>
                    <a:pt x="1614487" y="252264"/>
                  </a:cubicBezTo>
                  <a:cubicBezTo>
                    <a:pt x="1604070" y="248791"/>
                    <a:pt x="1585962" y="247303"/>
                    <a:pt x="1560165" y="247799"/>
                  </a:cubicBezTo>
                  <a:cubicBezTo>
                    <a:pt x="1534865" y="247799"/>
                    <a:pt x="1501874" y="250279"/>
                    <a:pt x="1461194" y="255240"/>
                  </a:cubicBezTo>
                  <a:cubicBezTo>
                    <a:pt x="1428453" y="258217"/>
                    <a:pt x="1392238" y="263178"/>
                    <a:pt x="1352550" y="270123"/>
                  </a:cubicBezTo>
                  <a:cubicBezTo>
                    <a:pt x="1352550" y="276076"/>
                    <a:pt x="1352550" y="283021"/>
                    <a:pt x="1352550" y="290959"/>
                  </a:cubicBezTo>
                  <a:cubicBezTo>
                    <a:pt x="1361480" y="289471"/>
                    <a:pt x="1370409" y="287982"/>
                    <a:pt x="1379339" y="286494"/>
                  </a:cubicBezTo>
                  <a:cubicBezTo>
                    <a:pt x="1398687" y="283518"/>
                    <a:pt x="1418034" y="282029"/>
                    <a:pt x="1437382" y="282029"/>
                  </a:cubicBezTo>
                  <a:cubicBezTo>
                    <a:pt x="1456730" y="282029"/>
                    <a:pt x="1470372" y="284510"/>
                    <a:pt x="1478310" y="289471"/>
                  </a:cubicBezTo>
                  <a:cubicBezTo>
                    <a:pt x="1486247" y="293936"/>
                    <a:pt x="1493441" y="294680"/>
                    <a:pt x="1499890" y="291703"/>
                  </a:cubicBezTo>
                  <a:cubicBezTo>
                    <a:pt x="1511797" y="284262"/>
                    <a:pt x="1524943" y="284262"/>
                    <a:pt x="1539330" y="291703"/>
                  </a:cubicBezTo>
                  <a:cubicBezTo>
                    <a:pt x="1552724" y="299145"/>
                    <a:pt x="1560909" y="308818"/>
                    <a:pt x="1563886" y="320725"/>
                  </a:cubicBezTo>
                  <a:cubicBezTo>
                    <a:pt x="1566863" y="331639"/>
                    <a:pt x="1564878" y="346273"/>
                    <a:pt x="1557933" y="364629"/>
                  </a:cubicBezTo>
                  <a:cubicBezTo>
                    <a:pt x="1555949" y="369094"/>
                    <a:pt x="1553964" y="373063"/>
                    <a:pt x="1551980" y="376535"/>
                  </a:cubicBezTo>
                  <a:cubicBezTo>
                    <a:pt x="1608534" y="376535"/>
                    <a:pt x="1665089" y="376535"/>
                    <a:pt x="1721644" y="376535"/>
                  </a:cubicBezTo>
                  <a:cubicBezTo>
                    <a:pt x="1721644" y="253008"/>
                    <a:pt x="1721644" y="129728"/>
                    <a:pt x="1721644" y="6697"/>
                  </a:cubicBezTo>
                  <a:cubicBezTo>
                    <a:pt x="1598116" y="6697"/>
                    <a:pt x="1475085" y="6697"/>
                    <a:pt x="1352550" y="6697"/>
                  </a:cubicBezTo>
                  <a:close/>
                  <a:moveTo>
                    <a:pt x="977503" y="6697"/>
                  </a:moveTo>
                  <a:cubicBezTo>
                    <a:pt x="977503" y="129232"/>
                    <a:pt x="977503" y="252512"/>
                    <a:pt x="977503" y="376535"/>
                  </a:cubicBezTo>
                  <a:cubicBezTo>
                    <a:pt x="1035546" y="376535"/>
                    <a:pt x="1093837" y="376535"/>
                    <a:pt x="1152376" y="376535"/>
                  </a:cubicBezTo>
                  <a:cubicBezTo>
                    <a:pt x="1151880" y="369094"/>
                    <a:pt x="1152128" y="362396"/>
                    <a:pt x="1153121" y="356443"/>
                  </a:cubicBezTo>
                  <a:cubicBezTo>
                    <a:pt x="1154608" y="344537"/>
                    <a:pt x="1159818" y="336600"/>
                    <a:pt x="1168748" y="332631"/>
                  </a:cubicBezTo>
                  <a:cubicBezTo>
                    <a:pt x="1173212" y="329654"/>
                    <a:pt x="1179909" y="329902"/>
                    <a:pt x="1188839" y="333375"/>
                  </a:cubicBezTo>
                  <a:cubicBezTo>
                    <a:pt x="1188839" y="333375"/>
                    <a:pt x="1189831" y="333127"/>
                    <a:pt x="1191816" y="332631"/>
                  </a:cubicBezTo>
                  <a:cubicBezTo>
                    <a:pt x="1211163" y="325189"/>
                    <a:pt x="1231255" y="319236"/>
                    <a:pt x="1252091" y="314771"/>
                  </a:cubicBezTo>
                  <a:cubicBezTo>
                    <a:pt x="1271935" y="310307"/>
                    <a:pt x="1293267" y="305346"/>
                    <a:pt x="1316087" y="299889"/>
                  </a:cubicBezTo>
                  <a:cubicBezTo>
                    <a:pt x="1325513" y="296912"/>
                    <a:pt x="1335683" y="294184"/>
                    <a:pt x="1346597" y="291703"/>
                  </a:cubicBezTo>
                  <a:cubicBezTo>
                    <a:pt x="1346597" y="284262"/>
                    <a:pt x="1346597" y="277316"/>
                    <a:pt x="1346597" y="270867"/>
                  </a:cubicBezTo>
                  <a:cubicBezTo>
                    <a:pt x="1340148" y="272355"/>
                    <a:pt x="1333202" y="273844"/>
                    <a:pt x="1325761" y="275332"/>
                  </a:cubicBezTo>
                  <a:cubicBezTo>
                    <a:pt x="1276152" y="284262"/>
                    <a:pt x="1233736" y="294928"/>
                    <a:pt x="1198513" y="307330"/>
                  </a:cubicBezTo>
                  <a:cubicBezTo>
                    <a:pt x="1163786" y="319732"/>
                    <a:pt x="1135757" y="330647"/>
                    <a:pt x="1114425" y="340072"/>
                  </a:cubicBezTo>
                  <a:cubicBezTo>
                    <a:pt x="1094581" y="349002"/>
                    <a:pt x="1079450" y="352971"/>
                    <a:pt x="1069032" y="351979"/>
                  </a:cubicBezTo>
                  <a:cubicBezTo>
                    <a:pt x="1058614" y="350490"/>
                    <a:pt x="1047452" y="342057"/>
                    <a:pt x="1035546" y="326678"/>
                  </a:cubicBezTo>
                  <a:cubicBezTo>
                    <a:pt x="1024632" y="311795"/>
                    <a:pt x="1020911" y="300137"/>
                    <a:pt x="1024384" y="291703"/>
                  </a:cubicBezTo>
                  <a:cubicBezTo>
                    <a:pt x="1027857" y="284262"/>
                    <a:pt x="1040507" y="277812"/>
                    <a:pt x="1062335" y="272355"/>
                  </a:cubicBezTo>
                  <a:cubicBezTo>
                    <a:pt x="1087636" y="264914"/>
                    <a:pt x="1121370" y="256232"/>
                    <a:pt x="1163538" y="246311"/>
                  </a:cubicBezTo>
                  <a:cubicBezTo>
                    <a:pt x="1186359" y="240357"/>
                    <a:pt x="1212156" y="235148"/>
                    <a:pt x="1240929" y="230684"/>
                  </a:cubicBezTo>
                  <a:cubicBezTo>
                    <a:pt x="1236465" y="226219"/>
                    <a:pt x="1232495" y="220762"/>
                    <a:pt x="1229023" y="214312"/>
                  </a:cubicBezTo>
                  <a:cubicBezTo>
                    <a:pt x="1224558" y="206871"/>
                    <a:pt x="1221334" y="197445"/>
                    <a:pt x="1219349" y="186035"/>
                  </a:cubicBezTo>
                  <a:cubicBezTo>
                    <a:pt x="1216372" y="172641"/>
                    <a:pt x="1219349" y="162471"/>
                    <a:pt x="1228279" y="155525"/>
                  </a:cubicBezTo>
                  <a:cubicBezTo>
                    <a:pt x="1218853" y="155525"/>
                    <a:pt x="1211412" y="154285"/>
                    <a:pt x="1205954" y="151805"/>
                  </a:cubicBezTo>
                  <a:cubicBezTo>
                    <a:pt x="1200002" y="148332"/>
                    <a:pt x="1195288" y="144611"/>
                    <a:pt x="1191816" y="140643"/>
                  </a:cubicBezTo>
                  <a:cubicBezTo>
                    <a:pt x="1188839" y="137170"/>
                    <a:pt x="1186111" y="132953"/>
                    <a:pt x="1183631" y="127992"/>
                  </a:cubicBezTo>
                  <a:cubicBezTo>
                    <a:pt x="1180654" y="124519"/>
                    <a:pt x="1177925" y="119559"/>
                    <a:pt x="1175445" y="113109"/>
                  </a:cubicBezTo>
                  <a:cubicBezTo>
                    <a:pt x="1173956" y="107156"/>
                    <a:pt x="1174453" y="101947"/>
                    <a:pt x="1176933" y="97482"/>
                  </a:cubicBezTo>
                  <a:cubicBezTo>
                    <a:pt x="1179909" y="94010"/>
                    <a:pt x="1186607" y="92025"/>
                    <a:pt x="1197025" y="91529"/>
                  </a:cubicBezTo>
                  <a:cubicBezTo>
                    <a:pt x="1216372" y="91529"/>
                    <a:pt x="1241425" y="88801"/>
                    <a:pt x="1272183" y="83344"/>
                  </a:cubicBezTo>
                  <a:cubicBezTo>
                    <a:pt x="1279625" y="81855"/>
                    <a:pt x="1287810" y="80367"/>
                    <a:pt x="1296740" y="78879"/>
                  </a:cubicBezTo>
                  <a:cubicBezTo>
                    <a:pt x="1295252" y="77391"/>
                    <a:pt x="1294259" y="76150"/>
                    <a:pt x="1293763" y="75158"/>
                  </a:cubicBezTo>
                  <a:cubicBezTo>
                    <a:pt x="1293267" y="73174"/>
                    <a:pt x="1292771" y="69949"/>
                    <a:pt x="1292275" y="65484"/>
                  </a:cubicBezTo>
                  <a:cubicBezTo>
                    <a:pt x="1292275" y="61020"/>
                    <a:pt x="1292275" y="56307"/>
                    <a:pt x="1292275" y="51346"/>
                  </a:cubicBezTo>
                  <a:cubicBezTo>
                    <a:pt x="1292275" y="46385"/>
                    <a:pt x="1293267" y="41424"/>
                    <a:pt x="1295252" y="36463"/>
                  </a:cubicBezTo>
                  <a:cubicBezTo>
                    <a:pt x="1295747" y="31998"/>
                    <a:pt x="1300708" y="29269"/>
                    <a:pt x="1310134" y="28277"/>
                  </a:cubicBezTo>
                  <a:cubicBezTo>
                    <a:pt x="1318071" y="28277"/>
                    <a:pt x="1326505" y="30510"/>
                    <a:pt x="1335435" y="34975"/>
                  </a:cubicBezTo>
                  <a:cubicBezTo>
                    <a:pt x="1338411" y="36463"/>
                    <a:pt x="1342132" y="38695"/>
                    <a:pt x="1346597" y="41672"/>
                  </a:cubicBezTo>
                  <a:cubicBezTo>
                    <a:pt x="1346597" y="29766"/>
                    <a:pt x="1346597" y="18107"/>
                    <a:pt x="1346597" y="6697"/>
                  </a:cubicBezTo>
                  <a:cubicBezTo>
                    <a:pt x="1223069" y="6697"/>
                    <a:pt x="1100038" y="6697"/>
                    <a:pt x="977503" y="6697"/>
                  </a:cubicBezTo>
                  <a:close/>
                  <a:moveTo>
                    <a:pt x="381000" y="6697"/>
                  </a:moveTo>
                  <a:cubicBezTo>
                    <a:pt x="381000" y="104924"/>
                    <a:pt x="381000" y="204143"/>
                    <a:pt x="381000" y="304354"/>
                  </a:cubicBezTo>
                  <a:cubicBezTo>
                    <a:pt x="384473" y="286494"/>
                    <a:pt x="388689" y="268387"/>
                    <a:pt x="393650" y="250031"/>
                  </a:cubicBezTo>
                  <a:cubicBezTo>
                    <a:pt x="404068" y="203895"/>
                    <a:pt x="414982" y="168920"/>
                    <a:pt x="426392" y="145107"/>
                  </a:cubicBezTo>
                  <a:cubicBezTo>
                    <a:pt x="435322" y="118318"/>
                    <a:pt x="444004" y="101451"/>
                    <a:pt x="452438" y="94506"/>
                  </a:cubicBezTo>
                  <a:cubicBezTo>
                    <a:pt x="460375" y="88553"/>
                    <a:pt x="469553" y="86320"/>
                    <a:pt x="479971" y="87809"/>
                  </a:cubicBezTo>
                  <a:cubicBezTo>
                    <a:pt x="488900" y="89297"/>
                    <a:pt x="498078" y="94754"/>
                    <a:pt x="507504" y="104180"/>
                  </a:cubicBezTo>
                  <a:cubicBezTo>
                    <a:pt x="516434" y="113109"/>
                    <a:pt x="521642" y="125264"/>
                    <a:pt x="523131" y="140643"/>
                  </a:cubicBezTo>
                  <a:cubicBezTo>
                    <a:pt x="524619" y="155525"/>
                    <a:pt x="520650" y="171400"/>
                    <a:pt x="511225" y="188268"/>
                  </a:cubicBezTo>
                  <a:cubicBezTo>
                    <a:pt x="505271" y="196205"/>
                    <a:pt x="498822" y="207615"/>
                    <a:pt x="491877" y="222498"/>
                  </a:cubicBezTo>
                  <a:cubicBezTo>
                    <a:pt x="484436" y="236389"/>
                    <a:pt x="476994" y="257225"/>
                    <a:pt x="469553" y="285006"/>
                  </a:cubicBezTo>
                  <a:cubicBezTo>
                    <a:pt x="462111" y="311795"/>
                    <a:pt x="455662" y="334615"/>
                    <a:pt x="450205" y="353467"/>
                  </a:cubicBezTo>
                  <a:cubicBezTo>
                    <a:pt x="448220" y="359916"/>
                    <a:pt x="445989" y="367606"/>
                    <a:pt x="443508" y="376535"/>
                  </a:cubicBezTo>
                  <a:cubicBezTo>
                    <a:pt x="544711" y="376535"/>
                    <a:pt x="646906" y="376535"/>
                    <a:pt x="750094" y="376535"/>
                  </a:cubicBezTo>
                  <a:cubicBezTo>
                    <a:pt x="750094" y="253008"/>
                    <a:pt x="750094" y="129728"/>
                    <a:pt x="750094" y="6697"/>
                  </a:cubicBezTo>
                  <a:cubicBezTo>
                    <a:pt x="626566" y="6697"/>
                    <a:pt x="503535" y="6697"/>
                    <a:pt x="381000" y="6697"/>
                  </a:cubicBezTo>
                  <a:close/>
                  <a:moveTo>
                    <a:pt x="5953" y="6697"/>
                  </a:moveTo>
                  <a:cubicBezTo>
                    <a:pt x="5953" y="129232"/>
                    <a:pt x="5953" y="252512"/>
                    <a:pt x="5953" y="376535"/>
                  </a:cubicBezTo>
                  <a:cubicBezTo>
                    <a:pt x="48121" y="376535"/>
                    <a:pt x="91033" y="376535"/>
                    <a:pt x="134689" y="376535"/>
                  </a:cubicBezTo>
                  <a:cubicBezTo>
                    <a:pt x="136674" y="370582"/>
                    <a:pt x="139154" y="365125"/>
                    <a:pt x="142131" y="360164"/>
                  </a:cubicBezTo>
                  <a:cubicBezTo>
                    <a:pt x="154037" y="329902"/>
                    <a:pt x="164703" y="304354"/>
                    <a:pt x="174129" y="283518"/>
                  </a:cubicBezTo>
                  <a:cubicBezTo>
                    <a:pt x="183058" y="262682"/>
                    <a:pt x="193724" y="239365"/>
                    <a:pt x="206127" y="213568"/>
                  </a:cubicBezTo>
                  <a:cubicBezTo>
                    <a:pt x="218033" y="187771"/>
                    <a:pt x="231676" y="160982"/>
                    <a:pt x="247054" y="133201"/>
                  </a:cubicBezTo>
                  <a:cubicBezTo>
                    <a:pt x="255984" y="115342"/>
                    <a:pt x="266898" y="105668"/>
                    <a:pt x="279797" y="104180"/>
                  </a:cubicBezTo>
                  <a:cubicBezTo>
                    <a:pt x="291703" y="103684"/>
                    <a:pt x="304602" y="112365"/>
                    <a:pt x="318492" y="130225"/>
                  </a:cubicBezTo>
                  <a:cubicBezTo>
                    <a:pt x="331887" y="148084"/>
                    <a:pt x="337592" y="162719"/>
                    <a:pt x="335607" y="174129"/>
                  </a:cubicBezTo>
                  <a:cubicBezTo>
                    <a:pt x="333623" y="184547"/>
                    <a:pt x="325189" y="195461"/>
                    <a:pt x="310307" y="206871"/>
                  </a:cubicBezTo>
                  <a:cubicBezTo>
                    <a:pt x="299393" y="214809"/>
                    <a:pt x="285502" y="236885"/>
                    <a:pt x="268635" y="273100"/>
                  </a:cubicBezTo>
                  <a:cubicBezTo>
                    <a:pt x="253752" y="305842"/>
                    <a:pt x="238869" y="340320"/>
                    <a:pt x="223986" y="376535"/>
                  </a:cubicBezTo>
                  <a:cubicBezTo>
                    <a:pt x="271611" y="376535"/>
                    <a:pt x="319732" y="376535"/>
                    <a:pt x="368350" y="376535"/>
                  </a:cubicBezTo>
                  <a:cubicBezTo>
                    <a:pt x="369838" y="363141"/>
                    <a:pt x="372070" y="350738"/>
                    <a:pt x="375047" y="339328"/>
                  </a:cubicBezTo>
                  <a:cubicBezTo>
                    <a:pt x="375047" y="227211"/>
                    <a:pt x="375047" y="116334"/>
                    <a:pt x="375047" y="6697"/>
                  </a:cubicBezTo>
                  <a:cubicBezTo>
                    <a:pt x="251520" y="6697"/>
                    <a:pt x="128488" y="6697"/>
                    <a:pt x="5953" y="6697"/>
                  </a:cubicBezTo>
                  <a:close/>
                  <a:moveTo>
                    <a:pt x="5829300" y="1488"/>
                  </a:moveTo>
                  <a:cubicBezTo>
                    <a:pt x="5829795" y="1488"/>
                    <a:pt x="5831780" y="1488"/>
                    <a:pt x="5835253" y="1488"/>
                  </a:cubicBezTo>
                  <a:cubicBezTo>
                    <a:pt x="6082307" y="1488"/>
                    <a:pt x="6330354" y="1488"/>
                    <a:pt x="6579393" y="1488"/>
                  </a:cubicBezTo>
                  <a:cubicBezTo>
                    <a:pt x="6582370" y="1488"/>
                    <a:pt x="6584354" y="1488"/>
                    <a:pt x="6585346" y="1488"/>
                  </a:cubicBezTo>
                  <a:cubicBezTo>
                    <a:pt x="6585346" y="253008"/>
                    <a:pt x="6585346" y="504775"/>
                    <a:pt x="6585346" y="756791"/>
                  </a:cubicBezTo>
                  <a:cubicBezTo>
                    <a:pt x="6584850" y="756791"/>
                    <a:pt x="6582866" y="756791"/>
                    <a:pt x="6579393" y="756791"/>
                  </a:cubicBezTo>
                  <a:cubicBezTo>
                    <a:pt x="6330850" y="756791"/>
                    <a:pt x="6082803" y="756791"/>
                    <a:pt x="5835253" y="756791"/>
                  </a:cubicBezTo>
                  <a:cubicBezTo>
                    <a:pt x="5832276" y="756791"/>
                    <a:pt x="5830291" y="756791"/>
                    <a:pt x="5829300" y="756791"/>
                  </a:cubicBezTo>
                  <a:cubicBezTo>
                    <a:pt x="5829300" y="505272"/>
                    <a:pt x="5829300" y="253504"/>
                    <a:pt x="5829300" y="1488"/>
                  </a:cubicBezTo>
                  <a:close/>
                  <a:moveTo>
                    <a:pt x="4858494" y="1488"/>
                  </a:moveTo>
                  <a:lnTo>
                    <a:pt x="4860726" y="1488"/>
                  </a:lnTo>
                  <a:lnTo>
                    <a:pt x="4863703" y="1488"/>
                  </a:lnTo>
                  <a:lnTo>
                    <a:pt x="5608587" y="1488"/>
                  </a:lnTo>
                  <a:lnTo>
                    <a:pt x="5610820" y="1488"/>
                  </a:lnTo>
                  <a:lnTo>
                    <a:pt x="5613796" y="1488"/>
                  </a:lnTo>
                  <a:lnTo>
                    <a:pt x="5613796" y="756791"/>
                  </a:lnTo>
                  <a:lnTo>
                    <a:pt x="5610820" y="756791"/>
                  </a:lnTo>
                  <a:lnTo>
                    <a:pt x="5608587" y="756791"/>
                  </a:lnTo>
                  <a:lnTo>
                    <a:pt x="4863703" y="756791"/>
                  </a:lnTo>
                  <a:lnTo>
                    <a:pt x="4860726" y="756791"/>
                  </a:lnTo>
                  <a:lnTo>
                    <a:pt x="4858494" y="756791"/>
                  </a:lnTo>
                  <a:close/>
                  <a:moveTo>
                    <a:pt x="3886200" y="1488"/>
                  </a:moveTo>
                  <a:cubicBezTo>
                    <a:pt x="3886696" y="1488"/>
                    <a:pt x="3888680" y="1488"/>
                    <a:pt x="3892153" y="1488"/>
                  </a:cubicBezTo>
                  <a:cubicBezTo>
                    <a:pt x="4139208" y="1488"/>
                    <a:pt x="4387255" y="1488"/>
                    <a:pt x="4636294" y="1488"/>
                  </a:cubicBezTo>
                  <a:cubicBezTo>
                    <a:pt x="4639270" y="1488"/>
                    <a:pt x="4641255" y="1488"/>
                    <a:pt x="4642247" y="1488"/>
                  </a:cubicBezTo>
                  <a:cubicBezTo>
                    <a:pt x="4642247" y="253008"/>
                    <a:pt x="4642247" y="504775"/>
                    <a:pt x="4642247" y="756791"/>
                  </a:cubicBezTo>
                  <a:cubicBezTo>
                    <a:pt x="4641751" y="756791"/>
                    <a:pt x="4639766" y="756791"/>
                    <a:pt x="4636294" y="756791"/>
                  </a:cubicBezTo>
                  <a:cubicBezTo>
                    <a:pt x="4387751" y="756791"/>
                    <a:pt x="4139704" y="756791"/>
                    <a:pt x="3892153" y="756791"/>
                  </a:cubicBezTo>
                  <a:cubicBezTo>
                    <a:pt x="3889176" y="756791"/>
                    <a:pt x="3887192" y="756791"/>
                    <a:pt x="3886200" y="756791"/>
                  </a:cubicBezTo>
                  <a:cubicBezTo>
                    <a:pt x="3886200" y="505272"/>
                    <a:pt x="3886200" y="253504"/>
                    <a:pt x="3886200" y="1488"/>
                  </a:cubicBezTo>
                  <a:close/>
                  <a:moveTo>
                    <a:pt x="2914650" y="1488"/>
                  </a:moveTo>
                  <a:cubicBezTo>
                    <a:pt x="2915146" y="1488"/>
                    <a:pt x="2917130" y="1488"/>
                    <a:pt x="2920603" y="1488"/>
                  </a:cubicBezTo>
                  <a:cubicBezTo>
                    <a:pt x="3167658" y="1488"/>
                    <a:pt x="3415704" y="1488"/>
                    <a:pt x="3664743" y="1488"/>
                  </a:cubicBezTo>
                  <a:cubicBezTo>
                    <a:pt x="3667720" y="1488"/>
                    <a:pt x="3669705" y="1488"/>
                    <a:pt x="3670697" y="1488"/>
                  </a:cubicBezTo>
                  <a:cubicBezTo>
                    <a:pt x="3670697" y="253008"/>
                    <a:pt x="3670697" y="504775"/>
                    <a:pt x="3670697" y="756791"/>
                  </a:cubicBezTo>
                  <a:cubicBezTo>
                    <a:pt x="3670200" y="756791"/>
                    <a:pt x="3668216" y="756791"/>
                    <a:pt x="3664743" y="756791"/>
                  </a:cubicBezTo>
                  <a:cubicBezTo>
                    <a:pt x="3416201" y="756791"/>
                    <a:pt x="3168154" y="756791"/>
                    <a:pt x="2920603" y="756791"/>
                  </a:cubicBezTo>
                  <a:cubicBezTo>
                    <a:pt x="2917626" y="756791"/>
                    <a:pt x="2915642" y="756791"/>
                    <a:pt x="2914650" y="756791"/>
                  </a:cubicBezTo>
                  <a:cubicBezTo>
                    <a:pt x="2914650" y="505272"/>
                    <a:pt x="2914650" y="253504"/>
                    <a:pt x="2914650" y="1488"/>
                  </a:cubicBezTo>
                  <a:close/>
                  <a:moveTo>
                    <a:pt x="1943844" y="1488"/>
                  </a:moveTo>
                  <a:lnTo>
                    <a:pt x="1946076" y="1488"/>
                  </a:lnTo>
                  <a:lnTo>
                    <a:pt x="1949053" y="1488"/>
                  </a:lnTo>
                  <a:lnTo>
                    <a:pt x="2693938" y="1488"/>
                  </a:lnTo>
                  <a:lnTo>
                    <a:pt x="2696170" y="1488"/>
                  </a:lnTo>
                  <a:lnTo>
                    <a:pt x="2699147" y="1488"/>
                  </a:lnTo>
                  <a:lnTo>
                    <a:pt x="2699147" y="756791"/>
                  </a:lnTo>
                  <a:lnTo>
                    <a:pt x="2696170" y="756791"/>
                  </a:lnTo>
                  <a:lnTo>
                    <a:pt x="2693938" y="756791"/>
                  </a:lnTo>
                  <a:lnTo>
                    <a:pt x="1949053" y="756791"/>
                  </a:lnTo>
                  <a:lnTo>
                    <a:pt x="1946076" y="756791"/>
                  </a:lnTo>
                  <a:lnTo>
                    <a:pt x="1943844" y="756791"/>
                  </a:lnTo>
                  <a:close/>
                  <a:moveTo>
                    <a:pt x="971550" y="1488"/>
                  </a:moveTo>
                  <a:cubicBezTo>
                    <a:pt x="972046" y="1488"/>
                    <a:pt x="974030" y="1488"/>
                    <a:pt x="977503" y="1488"/>
                  </a:cubicBezTo>
                  <a:cubicBezTo>
                    <a:pt x="1224558" y="1488"/>
                    <a:pt x="1472605" y="1488"/>
                    <a:pt x="1721644" y="1488"/>
                  </a:cubicBezTo>
                  <a:cubicBezTo>
                    <a:pt x="1724620" y="1488"/>
                    <a:pt x="1726605" y="1488"/>
                    <a:pt x="1727597" y="1488"/>
                  </a:cubicBezTo>
                  <a:cubicBezTo>
                    <a:pt x="1727597" y="253008"/>
                    <a:pt x="1727597" y="504775"/>
                    <a:pt x="1727597" y="756791"/>
                  </a:cubicBezTo>
                  <a:cubicBezTo>
                    <a:pt x="1727101" y="756791"/>
                    <a:pt x="1725116" y="756791"/>
                    <a:pt x="1721644" y="756791"/>
                  </a:cubicBezTo>
                  <a:cubicBezTo>
                    <a:pt x="1473101" y="756791"/>
                    <a:pt x="1225054" y="756791"/>
                    <a:pt x="977503" y="756791"/>
                  </a:cubicBezTo>
                  <a:cubicBezTo>
                    <a:pt x="974527" y="756791"/>
                    <a:pt x="972542" y="756791"/>
                    <a:pt x="971550" y="756791"/>
                  </a:cubicBezTo>
                  <a:cubicBezTo>
                    <a:pt x="971550" y="505272"/>
                    <a:pt x="971550" y="253504"/>
                    <a:pt x="971550" y="1488"/>
                  </a:cubicBezTo>
                  <a:close/>
                  <a:moveTo>
                    <a:pt x="0" y="1488"/>
                  </a:moveTo>
                  <a:cubicBezTo>
                    <a:pt x="496" y="1488"/>
                    <a:pt x="2480" y="1488"/>
                    <a:pt x="5953" y="1488"/>
                  </a:cubicBezTo>
                  <a:cubicBezTo>
                    <a:pt x="253008" y="1488"/>
                    <a:pt x="501054" y="1488"/>
                    <a:pt x="750094" y="1488"/>
                  </a:cubicBezTo>
                  <a:cubicBezTo>
                    <a:pt x="753070" y="1488"/>
                    <a:pt x="755055" y="1488"/>
                    <a:pt x="756047" y="1488"/>
                  </a:cubicBezTo>
                  <a:cubicBezTo>
                    <a:pt x="756047" y="253008"/>
                    <a:pt x="756047" y="504775"/>
                    <a:pt x="756047" y="756791"/>
                  </a:cubicBezTo>
                  <a:cubicBezTo>
                    <a:pt x="755551" y="756791"/>
                    <a:pt x="753566" y="756791"/>
                    <a:pt x="750094" y="756791"/>
                  </a:cubicBezTo>
                  <a:cubicBezTo>
                    <a:pt x="501551" y="756791"/>
                    <a:pt x="253504" y="756791"/>
                    <a:pt x="5953" y="756791"/>
                  </a:cubicBezTo>
                  <a:cubicBezTo>
                    <a:pt x="2976" y="756791"/>
                    <a:pt x="992" y="756791"/>
                    <a:pt x="0" y="756791"/>
                  </a:cubicBezTo>
                  <a:cubicBezTo>
                    <a:pt x="0" y="505272"/>
                    <a:pt x="0" y="253504"/>
                    <a:pt x="0" y="1488"/>
                  </a:cubicBezTo>
                  <a:close/>
                  <a:moveTo>
                    <a:pt x="6800105" y="0"/>
                  </a:moveTo>
                  <a:lnTo>
                    <a:pt x="6803826" y="0"/>
                  </a:lnTo>
                  <a:lnTo>
                    <a:pt x="6808290" y="0"/>
                  </a:lnTo>
                  <a:lnTo>
                    <a:pt x="7550199" y="0"/>
                  </a:lnTo>
                  <a:lnTo>
                    <a:pt x="7553920" y="0"/>
                  </a:lnTo>
                  <a:lnTo>
                    <a:pt x="7558384" y="0"/>
                  </a:lnTo>
                  <a:lnTo>
                    <a:pt x="7558384" y="758279"/>
                  </a:lnTo>
                  <a:lnTo>
                    <a:pt x="7553920" y="758279"/>
                  </a:lnTo>
                  <a:lnTo>
                    <a:pt x="7550199" y="758279"/>
                  </a:lnTo>
                  <a:lnTo>
                    <a:pt x="6808290" y="758279"/>
                  </a:lnTo>
                  <a:lnTo>
                    <a:pt x="6803826" y="758279"/>
                  </a:lnTo>
                  <a:lnTo>
                    <a:pt x="6800105" y="758279"/>
                  </a:lnTo>
                  <a:close/>
                </a:path>
              </a:pathLst>
            </a:custGeom>
            <a:solidFill>
              <a:srgbClr val="03031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25000"/>
                </a:lnSpc>
              </a:pPr>
              <a:endParaRPr lang="zh-CN" altLang="en-US" sz="6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445070" y="2862105"/>
              <a:ext cx="4587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er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68835" y="2862105"/>
              <a:ext cx="784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tong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167324" y="2862105"/>
              <a:ext cx="922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xiang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72509" y="2862105"/>
              <a:ext cx="6655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jian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34904" y="286210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bu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093102" y="2862105"/>
              <a:ext cx="9220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xiang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340306" y="2984918"/>
              <a:ext cx="361504" cy="221754"/>
            </a:xfrm>
            <a:custGeom>
              <a:avLst/>
              <a:gdLst/>
              <a:ahLst/>
              <a:cxnLst/>
              <a:rect l="l" t="t" r="r" b="b"/>
              <a:pathLst>
                <a:path w="361504" h="221754">
                  <a:moveTo>
                    <a:pt x="334715" y="60127"/>
                  </a:moveTo>
                  <a:lnTo>
                    <a:pt x="361504" y="60127"/>
                  </a:lnTo>
                  <a:lnTo>
                    <a:pt x="361504" y="218182"/>
                  </a:lnTo>
                  <a:lnTo>
                    <a:pt x="334715" y="218182"/>
                  </a:lnTo>
                  <a:close/>
                  <a:moveTo>
                    <a:pt x="62657" y="56555"/>
                  </a:moveTo>
                  <a:cubicBezTo>
                    <a:pt x="75059" y="56555"/>
                    <a:pt x="85948" y="58341"/>
                    <a:pt x="95325" y="61913"/>
                  </a:cubicBezTo>
                  <a:cubicBezTo>
                    <a:pt x="104701" y="65484"/>
                    <a:pt x="111621" y="70321"/>
                    <a:pt x="116086" y="76423"/>
                  </a:cubicBezTo>
                  <a:cubicBezTo>
                    <a:pt x="120551" y="82525"/>
                    <a:pt x="123627" y="90686"/>
                    <a:pt x="125313" y="100906"/>
                  </a:cubicBezTo>
                  <a:lnTo>
                    <a:pt x="99120" y="104477"/>
                  </a:lnTo>
                  <a:cubicBezTo>
                    <a:pt x="97929" y="96342"/>
                    <a:pt x="94481" y="89992"/>
                    <a:pt x="88776" y="85427"/>
                  </a:cubicBezTo>
                  <a:cubicBezTo>
                    <a:pt x="83071" y="80863"/>
                    <a:pt x="75010" y="78581"/>
                    <a:pt x="64592" y="78581"/>
                  </a:cubicBezTo>
                  <a:cubicBezTo>
                    <a:pt x="52288" y="78581"/>
                    <a:pt x="43508" y="80615"/>
                    <a:pt x="38249" y="84683"/>
                  </a:cubicBezTo>
                  <a:cubicBezTo>
                    <a:pt x="32991" y="88751"/>
                    <a:pt x="30361" y="93514"/>
                    <a:pt x="30361" y="98971"/>
                  </a:cubicBezTo>
                  <a:cubicBezTo>
                    <a:pt x="30361" y="102443"/>
                    <a:pt x="31453" y="105569"/>
                    <a:pt x="33636" y="108347"/>
                  </a:cubicBezTo>
                  <a:cubicBezTo>
                    <a:pt x="35818" y="111224"/>
                    <a:pt x="39241" y="113606"/>
                    <a:pt x="43905" y="115491"/>
                  </a:cubicBezTo>
                  <a:cubicBezTo>
                    <a:pt x="46584" y="116483"/>
                    <a:pt x="54471" y="118765"/>
                    <a:pt x="67568" y="122337"/>
                  </a:cubicBezTo>
                  <a:cubicBezTo>
                    <a:pt x="86519" y="127397"/>
                    <a:pt x="99740" y="131539"/>
                    <a:pt x="107231" y="134764"/>
                  </a:cubicBezTo>
                  <a:cubicBezTo>
                    <a:pt x="114722" y="137989"/>
                    <a:pt x="120601" y="142677"/>
                    <a:pt x="124867" y="148828"/>
                  </a:cubicBezTo>
                  <a:cubicBezTo>
                    <a:pt x="129133" y="154980"/>
                    <a:pt x="131267" y="162620"/>
                    <a:pt x="131267" y="171748"/>
                  </a:cubicBezTo>
                  <a:cubicBezTo>
                    <a:pt x="131267" y="180677"/>
                    <a:pt x="128662" y="189086"/>
                    <a:pt x="123453" y="196974"/>
                  </a:cubicBezTo>
                  <a:cubicBezTo>
                    <a:pt x="118244" y="204862"/>
                    <a:pt x="110728" y="210964"/>
                    <a:pt x="100906" y="215280"/>
                  </a:cubicBezTo>
                  <a:cubicBezTo>
                    <a:pt x="91083" y="219596"/>
                    <a:pt x="79970" y="221754"/>
                    <a:pt x="67568" y="221754"/>
                  </a:cubicBezTo>
                  <a:cubicBezTo>
                    <a:pt x="47030" y="221754"/>
                    <a:pt x="31378" y="217488"/>
                    <a:pt x="20613" y="208955"/>
                  </a:cubicBezTo>
                  <a:cubicBezTo>
                    <a:pt x="9848" y="200422"/>
                    <a:pt x="2977" y="187772"/>
                    <a:pt x="0" y="171004"/>
                  </a:cubicBezTo>
                  <a:lnTo>
                    <a:pt x="26492" y="166836"/>
                  </a:lnTo>
                  <a:cubicBezTo>
                    <a:pt x="27980" y="177453"/>
                    <a:pt x="32122" y="185589"/>
                    <a:pt x="38919" y="191244"/>
                  </a:cubicBezTo>
                  <a:cubicBezTo>
                    <a:pt x="45715" y="196900"/>
                    <a:pt x="55215" y="199727"/>
                    <a:pt x="67419" y="199727"/>
                  </a:cubicBezTo>
                  <a:cubicBezTo>
                    <a:pt x="79722" y="199727"/>
                    <a:pt x="88851" y="197222"/>
                    <a:pt x="94804" y="192212"/>
                  </a:cubicBezTo>
                  <a:cubicBezTo>
                    <a:pt x="100757" y="187201"/>
                    <a:pt x="103733" y="181322"/>
                    <a:pt x="103733" y="174575"/>
                  </a:cubicBezTo>
                  <a:cubicBezTo>
                    <a:pt x="103733" y="168523"/>
                    <a:pt x="101104" y="163761"/>
                    <a:pt x="95846" y="160288"/>
                  </a:cubicBezTo>
                  <a:cubicBezTo>
                    <a:pt x="92174" y="157907"/>
                    <a:pt x="83046" y="154881"/>
                    <a:pt x="68461" y="151209"/>
                  </a:cubicBezTo>
                  <a:cubicBezTo>
                    <a:pt x="48816" y="146249"/>
                    <a:pt x="35198" y="141957"/>
                    <a:pt x="27608" y="138336"/>
                  </a:cubicBezTo>
                  <a:cubicBezTo>
                    <a:pt x="20018" y="134714"/>
                    <a:pt x="14263" y="129704"/>
                    <a:pt x="10344" y="123304"/>
                  </a:cubicBezTo>
                  <a:cubicBezTo>
                    <a:pt x="6425" y="116905"/>
                    <a:pt x="4465" y="109835"/>
                    <a:pt x="4465" y="102096"/>
                  </a:cubicBezTo>
                  <a:cubicBezTo>
                    <a:pt x="4465" y="95052"/>
                    <a:pt x="6078" y="88528"/>
                    <a:pt x="9302" y="82525"/>
                  </a:cubicBezTo>
                  <a:cubicBezTo>
                    <a:pt x="12527" y="76523"/>
                    <a:pt x="16917" y="71537"/>
                    <a:pt x="22473" y="67568"/>
                  </a:cubicBezTo>
                  <a:cubicBezTo>
                    <a:pt x="26641" y="64492"/>
                    <a:pt x="32321" y="61888"/>
                    <a:pt x="39514" y="59755"/>
                  </a:cubicBezTo>
                  <a:cubicBezTo>
                    <a:pt x="46708" y="57621"/>
                    <a:pt x="54422" y="56555"/>
                    <a:pt x="62657" y="56555"/>
                  </a:cubicBezTo>
                  <a:close/>
                  <a:moveTo>
                    <a:pt x="163116" y="0"/>
                  </a:moveTo>
                  <a:lnTo>
                    <a:pt x="189905" y="0"/>
                  </a:lnTo>
                  <a:lnTo>
                    <a:pt x="189905" y="78284"/>
                  </a:lnTo>
                  <a:cubicBezTo>
                    <a:pt x="202406" y="63798"/>
                    <a:pt x="218182" y="56555"/>
                    <a:pt x="237232" y="56555"/>
                  </a:cubicBezTo>
                  <a:cubicBezTo>
                    <a:pt x="248940" y="56555"/>
                    <a:pt x="259110" y="58862"/>
                    <a:pt x="267742" y="63475"/>
                  </a:cubicBezTo>
                  <a:cubicBezTo>
                    <a:pt x="276374" y="68089"/>
                    <a:pt x="282550" y="74464"/>
                    <a:pt x="286271" y="82600"/>
                  </a:cubicBezTo>
                  <a:cubicBezTo>
                    <a:pt x="289992" y="90736"/>
                    <a:pt x="291852" y="102543"/>
                    <a:pt x="291852" y="118021"/>
                  </a:cubicBezTo>
                  <a:lnTo>
                    <a:pt x="291852" y="218182"/>
                  </a:lnTo>
                  <a:lnTo>
                    <a:pt x="265063" y="218182"/>
                  </a:lnTo>
                  <a:lnTo>
                    <a:pt x="265063" y="118021"/>
                  </a:lnTo>
                  <a:cubicBezTo>
                    <a:pt x="265063" y="104626"/>
                    <a:pt x="262161" y="94878"/>
                    <a:pt x="256357" y="88776"/>
                  </a:cubicBezTo>
                  <a:cubicBezTo>
                    <a:pt x="250552" y="82674"/>
                    <a:pt x="242342" y="79623"/>
                    <a:pt x="231726" y="79623"/>
                  </a:cubicBezTo>
                  <a:cubicBezTo>
                    <a:pt x="223788" y="79623"/>
                    <a:pt x="216322" y="81682"/>
                    <a:pt x="209327" y="85800"/>
                  </a:cubicBezTo>
                  <a:cubicBezTo>
                    <a:pt x="202332" y="89917"/>
                    <a:pt x="197346" y="95498"/>
                    <a:pt x="194370" y="102543"/>
                  </a:cubicBezTo>
                  <a:cubicBezTo>
                    <a:pt x="191393" y="109587"/>
                    <a:pt x="189905" y="119311"/>
                    <a:pt x="189905" y="131713"/>
                  </a:cubicBezTo>
                  <a:lnTo>
                    <a:pt x="189905" y="218182"/>
                  </a:lnTo>
                  <a:lnTo>
                    <a:pt x="163116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606017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472938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8671027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525154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479989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463542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410126" y="2976575"/>
              <a:ext cx="144000" cy="31032"/>
            </a:xfrm>
            <a:custGeom>
              <a:avLst/>
              <a:gdLst/>
              <a:ahLst/>
              <a:cxnLst/>
              <a:rect l="l" t="t" r="r" b="b"/>
              <a:pathLst>
                <a:path w="518033" h="56927">
                  <a:moveTo>
                    <a:pt x="0" y="0"/>
                  </a:moveTo>
                  <a:lnTo>
                    <a:pt x="518033" y="0"/>
                  </a:lnTo>
                  <a:lnTo>
                    <a:pt x="518033" y="56927"/>
                  </a:lnTo>
                  <a:lnTo>
                    <a:pt x="0" y="569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A9B1728-97C0-4ADD-BA9F-F2DE9D08CA2D}"/>
              </a:ext>
            </a:extLst>
          </p:cNvPr>
          <p:cNvGrpSpPr/>
          <p:nvPr/>
        </p:nvGrpSpPr>
        <p:grpSpPr>
          <a:xfrm>
            <a:off x="4105327" y="751204"/>
            <a:ext cx="4627932" cy="1530444"/>
            <a:chOff x="4121993" y="548573"/>
            <a:chExt cx="4627932" cy="1530444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86413D2E-39D4-4187-BF73-BC745BCD5BCD}"/>
                </a:ext>
              </a:extLst>
            </p:cNvPr>
            <p:cNvSpPr/>
            <p:nvPr/>
          </p:nvSpPr>
          <p:spPr>
            <a:xfrm>
              <a:off x="4121993" y="548573"/>
              <a:ext cx="334578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回乡偶书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65C5F014-A879-4575-8AB9-34A3564C8EA6}"/>
                </a:ext>
              </a:extLst>
            </p:cNvPr>
            <p:cNvSpPr/>
            <p:nvPr/>
          </p:nvSpPr>
          <p:spPr>
            <a:xfrm>
              <a:off x="6497385" y="1555797"/>
              <a:ext cx="22525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--------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第一句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269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0E4C81E-23A0-4579-960B-8DDCE5EF9B0D}"/>
              </a:ext>
            </a:extLst>
          </p:cNvPr>
          <p:cNvGrpSpPr/>
          <p:nvPr/>
        </p:nvGrpSpPr>
        <p:grpSpPr>
          <a:xfrm>
            <a:off x="2299197" y="2862105"/>
            <a:ext cx="7572929" cy="1272213"/>
            <a:chOff x="2299197" y="2862105"/>
            <a:chExt cx="7572929" cy="1272213"/>
          </a:xfrm>
        </p:grpSpPr>
        <p:sp>
          <p:nvSpPr>
            <p:cNvPr id="32" name="任意多边形 31"/>
            <p:cNvSpPr/>
            <p:nvPr/>
          </p:nvSpPr>
          <p:spPr>
            <a:xfrm>
              <a:off x="2313742" y="3376039"/>
              <a:ext cx="7558384" cy="758279"/>
            </a:xfrm>
            <a:custGeom>
              <a:avLst/>
              <a:gdLst/>
              <a:ahLst/>
              <a:cxnLst/>
              <a:rect l="l" t="t" r="r" b="b"/>
              <a:pathLst>
                <a:path w="7558384" h="758279">
                  <a:moveTo>
                    <a:pt x="2318147" y="567779"/>
                  </a:moveTo>
                  <a:cubicBezTo>
                    <a:pt x="2303264" y="570756"/>
                    <a:pt x="2285156" y="574973"/>
                    <a:pt x="2263825" y="580430"/>
                  </a:cubicBezTo>
                  <a:cubicBezTo>
                    <a:pt x="2265313" y="586879"/>
                    <a:pt x="2267297" y="594568"/>
                    <a:pt x="2269778" y="603498"/>
                  </a:cubicBezTo>
                  <a:cubicBezTo>
                    <a:pt x="2272754" y="618381"/>
                    <a:pt x="2277219" y="633264"/>
                    <a:pt x="2283172" y="648147"/>
                  </a:cubicBezTo>
                  <a:cubicBezTo>
                    <a:pt x="2293590" y="648147"/>
                    <a:pt x="2305248" y="647402"/>
                    <a:pt x="2318147" y="645914"/>
                  </a:cubicBezTo>
                  <a:cubicBezTo>
                    <a:pt x="2318147" y="620117"/>
                    <a:pt x="2318147" y="594072"/>
                    <a:pt x="2318147" y="567779"/>
                  </a:cubicBezTo>
                  <a:close/>
                  <a:moveTo>
                    <a:pt x="2397770" y="551408"/>
                  </a:moveTo>
                  <a:cubicBezTo>
                    <a:pt x="2394793" y="549920"/>
                    <a:pt x="2384871" y="551656"/>
                    <a:pt x="2368004" y="556617"/>
                  </a:cubicBezTo>
                  <a:cubicBezTo>
                    <a:pt x="2359074" y="558602"/>
                    <a:pt x="2344439" y="562074"/>
                    <a:pt x="2324100" y="567035"/>
                  </a:cubicBezTo>
                  <a:cubicBezTo>
                    <a:pt x="2324100" y="592336"/>
                    <a:pt x="2323852" y="618629"/>
                    <a:pt x="2323356" y="645914"/>
                  </a:cubicBezTo>
                  <a:cubicBezTo>
                    <a:pt x="2332781" y="644426"/>
                    <a:pt x="2345680" y="643434"/>
                    <a:pt x="2362051" y="642938"/>
                  </a:cubicBezTo>
                  <a:cubicBezTo>
                    <a:pt x="2378422" y="614660"/>
                    <a:pt x="2388840" y="593080"/>
                    <a:pt x="2393305" y="578197"/>
                  </a:cubicBezTo>
                  <a:cubicBezTo>
                    <a:pt x="2397770" y="561826"/>
                    <a:pt x="2399258" y="552896"/>
                    <a:pt x="2397770" y="551408"/>
                  </a:cubicBezTo>
                  <a:close/>
                  <a:moveTo>
                    <a:pt x="7056834" y="462856"/>
                  </a:moveTo>
                  <a:cubicBezTo>
                    <a:pt x="7041455" y="462856"/>
                    <a:pt x="7028556" y="467568"/>
                    <a:pt x="7018138" y="476994"/>
                  </a:cubicBezTo>
                  <a:cubicBezTo>
                    <a:pt x="7007720" y="487412"/>
                    <a:pt x="7002264" y="500807"/>
                    <a:pt x="7001768" y="517178"/>
                  </a:cubicBezTo>
                  <a:cubicBezTo>
                    <a:pt x="7001768" y="532061"/>
                    <a:pt x="7006728" y="544959"/>
                    <a:pt x="7016650" y="555873"/>
                  </a:cubicBezTo>
                  <a:cubicBezTo>
                    <a:pt x="7027068" y="566291"/>
                    <a:pt x="7040462" y="571748"/>
                    <a:pt x="7056834" y="572244"/>
                  </a:cubicBezTo>
                  <a:cubicBezTo>
                    <a:pt x="7070724" y="572244"/>
                    <a:pt x="7083623" y="566539"/>
                    <a:pt x="7095529" y="555129"/>
                  </a:cubicBezTo>
                  <a:cubicBezTo>
                    <a:pt x="7105947" y="544711"/>
                    <a:pt x="7111404" y="532061"/>
                    <a:pt x="7111900" y="517178"/>
                  </a:cubicBezTo>
                  <a:cubicBezTo>
                    <a:pt x="7111900" y="501799"/>
                    <a:pt x="7106940" y="489148"/>
                    <a:pt x="7097018" y="479227"/>
                  </a:cubicBezTo>
                  <a:cubicBezTo>
                    <a:pt x="7085111" y="468809"/>
                    <a:pt x="7071716" y="463352"/>
                    <a:pt x="7056834" y="462856"/>
                  </a:cubicBezTo>
                  <a:close/>
                  <a:moveTo>
                    <a:pt x="7056834" y="424904"/>
                  </a:moveTo>
                  <a:cubicBezTo>
                    <a:pt x="7082134" y="424904"/>
                    <a:pt x="7104211" y="433834"/>
                    <a:pt x="7123062" y="451693"/>
                  </a:cubicBezTo>
                  <a:cubicBezTo>
                    <a:pt x="7140922" y="468064"/>
                    <a:pt x="7149852" y="489893"/>
                    <a:pt x="7149852" y="517178"/>
                  </a:cubicBezTo>
                  <a:cubicBezTo>
                    <a:pt x="7149852" y="542479"/>
                    <a:pt x="7140922" y="563811"/>
                    <a:pt x="7123062" y="581174"/>
                  </a:cubicBezTo>
                  <a:cubicBezTo>
                    <a:pt x="7103714" y="600522"/>
                    <a:pt x="7081638" y="610195"/>
                    <a:pt x="7056834" y="610195"/>
                  </a:cubicBezTo>
                  <a:cubicBezTo>
                    <a:pt x="7030044" y="610195"/>
                    <a:pt x="7007473" y="601018"/>
                    <a:pt x="6989117" y="582662"/>
                  </a:cubicBezTo>
                  <a:cubicBezTo>
                    <a:pt x="6972746" y="564803"/>
                    <a:pt x="6964312" y="542975"/>
                    <a:pt x="6963816" y="517178"/>
                  </a:cubicBezTo>
                  <a:cubicBezTo>
                    <a:pt x="6963816" y="490389"/>
                    <a:pt x="6973490" y="467320"/>
                    <a:pt x="6992838" y="447973"/>
                  </a:cubicBezTo>
                  <a:cubicBezTo>
                    <a:pt x="7009208" y="433090"/>
                    <a:pt x="7030541" y="425400"/>
                    <a:pt x="7056834" y="424904"/>
                  </a:cubicBezTo>
                  <a:close/>
                  <a:moveTo>
                    <a:pt x="1346597" y="408533"/>
                  </a:moveTo>
                  <a:cubicBezTo>
                    <a:pt x="1328738" y="412006"/>
                    <a:pt x="1304925" y="417215"/>
                    <a:pt x="1275159" y="424160"/>
                  </a:cubicBezTo>
                  <a:cubicBezTo>
                    <a:pt x="1281112" y="453926"/>
                    <a:pt x="1288554" y="480219"/>
                    <a:pt x="1297484" y="503039"/>
                  </a:cubicBezTo>
                  <a:cubicBezTo>
                    <a:pt x="1304925" y="503039"/>
                    <a:pt x="1312862" y="502047"/>
                    <a:pt x="1321296" y="500063"/>
                  </a:cubicBezTo>
                  <a:cubicBezTo>
                    <a:pt x="1327249" y="498574"/>
                    <a:pt x="1335683" y="496838"/>
                    <a:pt x="1346597" y="494854"/>
                  </a:cubicBezTo>
                  <a:cubicBezTo>
                    <a:pt x="1346597" y="466080"/>
                    <a:pt x="1346597" y="437307"/>
                    <a:pt x="1346597" y="408533"/>
                  </a:cubicBezTo>
                  <a:close/>
                  <a:moveTo>
                    <a:pt x="2318147" y="401092"/>
                  </a:moveTo>
                  <a:cubicBezTo>
                    <a:pt x="2295823" y="425400"/>
                    <a:pt x="2272010" y="451197"/>
                    <a:pt x="2246709" y="478482"/>
                  </a:cubicBezTo>
                  <a:cubicBezTo>
                    <a:pt x="2240756" y="484436"/>
                    <a:pt x="2234803" y="490389"/>
                    <a:pt x="2228850" y="496342"/>
                  </a:cubicBezTo>
                  <a:cubicBezTo>
                    <a:pt x="2230834" y="497830"/>
                    <a:pt x="2233563" y="500311"/>
                    <a:pt x="2237035" y="503783"/>
                  </a:cubicBezTo>
                  <a:cubicBezTo>
                    <a:pt x="2237035" y="503783"/>
                    <a:pt x="2237531" y="504527"/>
                    <a:pt x="2238524" y="506016"/>
                  </a:cubicBezTo>
                  <a:cubicBezTo>
                    <a:pt x="2262336" y="501055"/>
                    <a:pt x="2286149" y="497334"/>
                    <a:pt x="2309961" y="494854"/>
                  </a:cubicBezTo>
                  <a:cubicBezTo>
                    <a:pt x="2311946" y="494854"/>
                    <a:pt x="2314674" y="494357"/>
                    <a:pt x="2318147" y="493365"/>
                  </a:cubicBezTo>
                  <a:cubicBezTo>
                    <a:pt x="2318147" y="463104"/>
                    <a:pt x="2318147" y="432346"/>
                    <a:pt x="2318147" y="401092"/>
                  </a:cubicBezTo>
                  <a:close/>
                  <a:moveTo>
                    <a:pt x="1390315" y="399417"/>
                  </a:moveTo>
                  <a:cubicBezTo>
                    <a:pt x="1385726" y="400038"/>
                    <a:pt x="1379339" y="401340"/>
                    <a:pt x="1371153" y="403324"/>
                  </a:cubicBezTo>
                  <a:cubicBezTo>
                    <a:pt x="1366689" y="403820"/>
                    <a:pt x="1360488" y="405309"/>
                    <a:pt x="1352550" y="407789"/>
                  </a:cubicBezTo>
                  <a:cubicBezTo>
                    <a:pt x="1352550" y="436066"/>
                    <a:pt x="1352550" y="464840"/>
                    <a:pt x="1352550" y="494109"/>
                  </a:cubicBezTo>
                  <a:cubicBezTo>
                    <a:pt x="1356023" y="493613"/>
                    <a:pt x="1360488" y="493117"/>
                    <a:pt x="1365944" y="492621"/>
                  </a:cubicBezTo>
                  <a:cubicBezTo>
                    <a:pt x="1380827" y="462856"/>
                    <a:pt x="1390501" y="440779"/>
                    <a:pt x="1394966" y="426393"/>
                  </a:cubicBezTo>
                  <a:cubicBezTo>
                    <a:pt x="1398439" y="409525"/>
                    <a:pt x="1399679" y="400596"/>
                    <a:pt x="1398687" y="399604"/>
                  </a:cubicBezTo>
                  <a:cubicBezTo>
                    <a:pt x="1397695" y="398859"/>
                    <a:pt x="1394904" y="398797"/>
                    <a:pt x="1390315" y="399417"/>
                  </a:cubicBezTo>
                  <a:close/>
                  <a:moveTo>
                    <a:pt x="2323356" y="396627"/>
                  </a:moveTo>
                  <a:cubicBezTo>
                    <a:pt x="2323356" y="428377"/>
                    <a:pt x="2323604" y="460623"/>
                    <a:pt x="2324100" y="493365"/>
                  </a:cubicBezTo>
                  <a:cubicBezTo>
                    <a:pt x="2344936" y="491877"/>
                    <a:pt x="2365027" y="490885"/>
                    <a:pt x="2384375" y="490389"/>
                  </a:cubicBezTo>
                  <a:cubicBezTo>
                    <a:pt x="2399258" y="490389"/>
                    <a:pt x="2410668" y="488156"/>
                    <a:pt x="2418606" y="483691"/>
                  </a:cubicBezTo>
                  <a:cubicBezTo>
                    <a:pt x="2417117" y="483195"/>
                    <a:pt x="2415381" y="482203"/>
                    <a:pt x="2413397" y="480715"/>
                  </a:cubicBezTo>
                  <a:cubicBezTo>
                    <a:pt x="2396529" y="468809"/>
                    <a:pt x="2379166" y="452438"/>
                    <a:pt x="2361307" y="431602"/>
                  </a:cubicBezTo>
                  <a:cubicBezTo>
                    <a:pt x="2347912" y="415231"/>
                    <a:pt x="2335262" y="403572"/>
                    <a:pt x="2323356" y="396627"/>
                  </a:cubicBezTo>
                  <a:close/>
                  <a:moveTo>
                    <a:pt x="7183338" y="383232"/>
                  </a:moveTo>
                  <a:lnTo>
                    <a:pt x="7183338" y="750094"/>
                  </a:lnTo>
                  <a:lnTo>
                    <a:pt x="7550199" y="750094"/>
                  </a:lnTo>
                  <a:lnTo>
                    <a:pt x="7550199" y="383232"/>
                  </a:lnTo>
                  <a:close/>
                  <a:moveTo>
                    <a:pt x="6808290" y="383232"/>
                  </a:moveTo>
                  <a:lnTo>
                    <a:pt x="6808290" y="750094"/>
                  </a:lnTo>
                  <a:lnTo>
                    <a:pt x="7175152" y="750094"/>
                  </a:lnTo>
                  <a:lnTo>
                    <a:pt x="7175152" y="383232"/>
                  </a:lnTo>
                  <a:close/>
                  <a:moveTo>
                    <a:pt x="6310014" y="381744"/>
                  </a:moveTo>
                  <a:cubicBezTo>
                    <a:pt x="6299596" y="382240"/>
                    <a:pt x="6289178" y="383480"/>
                    <a:pt x="6278760" y="385465"/>
                  </a:cubicBezTo>
                  <a:cubicBezTo>
                    <a:pt x="6289178" y="394395"/>
                    <a:pt x="6302821" y="407789"/>
                    <a:pt x="6319688" y="425648"/>
                  </a:cubicBezTo>
                  <a:cubicBezTo>
                    <a:pt x="6342508" y="449957"/>
                    <a:pt x="6369794" y="473273"/>
                    <a:pt x="6401544" y="495598"/>
                  </a:cubicBezTo>
                  <a:cubicBezTo>
                    <a:pt x="6432798" y="516434"/>
                    <a:pt x="6460826" y="533301"/>
                    <a:pt x="6485632" y="546199"/>
                  </a:cubicBezTo>
                  <a:cubicBezTo>
                    <a:pt x="6510932" y="558106"/>
                    <a:pt x="6524822" y="566291"/>
                    <a:pt x="6527303" y="570756"/>
                  </a:cubicBezTo>
                  <a:cubicBezTo>
                    <a:pt x="6530280" y="575221"/>
                    <a:pt x="6538466" y="581174"/>
                    <a:pt x="6551860" y="588615"/>
                  </a:cubicBezTo>
                  <a:cubicBezTo>
                    <a:pt x="6568231" y="596553"/>
                    <a:pt x="6573440" y="605979"/>
                    <a:pt x="6567487" y="616893"/>
                  </a:cubicBezTo>
                  <a:cubicBezTo>
                    <a:pt x="6561534" y="627311"/>
                    <a:pt x="6551860" y="629791"/>
                    <a:pt x="6538466" y="624334"/>
                  </a:cubicBezTo>
                  <a:cubicBezTo>
                    <a:pt x="6526063" y="618381"/>
                    <a:pt x="6517630" y="616397"/>
                    <a:pt x="6513164" y="618381"/>
                  </a:cubicBezTo>
                  <a:cubicBezTo>
                    <a:pt x="6510188" y="620365"/>
                    <a:pt x="6503242" y="619869"/>
                    <a:pt x="6492328" y="616893"/>
                  </a:cubicBezTo>
                  <a:cubicBezTo>
                    <a:pt x="6481910" y="613916"/>
                    <a:pt x="6474965" y="614412"/>
                    <a:pt x="6471492" y="618381"/>
                  </a:cubicBezTo>
                  <a:cubicBezTo>
                    <a:pt x="6468516" y="622846"/>
                    <a:pt x="6464547" y="627559"/>
                    <a:pt x="6459586" y="632520"/>
                  </a:cubicBezTo>
                  <a:cubicBezTo>
                    <a:pt x="6455122" y="636984"/>
                    <a:pt x="6441231" y="634008"/>
                    <a:pt x="6417914" y="623590"/>
                  </a:cubicBezTo>
                  <a:cubicBezTo>
                    <a:pt x="6385172" y="608707"/>
                    <a:pt x="6355902" y="588615"/>
                    <a:pt x="6330106" y="563314"/>
                  </a:cubicBezTo>
                  <a:cubicBezTo>
                    <a:pt x="6304805" y="539006"/>
                    <a:pt x="6282481" y="513705"/>
                    <a:pt x="6263134" y="487412"/>
                  </a:cubicBezTo>
                  <a:cubicBezTo>
                    <a:pt x="6258668" y="481459"/>
                    <a:pt x="6254204" y="475754"/>
                    <a:pt x="6249739" y="470297"/>
                  </a:cubicBezTo>
                  <a:cubicBezTo>
                    <a:pt x="6249739" y="520898"/>
                    <a:pt x="6248498" y="568523"/>
                    <a:pt x="6246018" y="613172"/>
                  </a:cubicBezTo>
                  <a:cubicBezTo>
                    <a:pt x="6244034" y="638473"/>
                    <a:pt x="6237832" y="657324"/>
                    <a:pt x="6227414" y="669727"/>
                  </a:cubicBezTo>
                  <a:cubicBezTo>
                    <a:pt x="6221462" y="675680"/>
                    <a:pt x="6215756" y="681137"/>
                    <a:pt x="6210300" y="686098"/>
                  </a:cubicBezTo>
                  <a:cubicBezTo>
                    <a:pt x="6210300" y="706934"/>
                    <a:pt x="6210300" y="728762"/>
                    <a:pt x="6210300" y="751582"/>
                  </a:cubicBezTo>
                  <a:cubicBezTo>
                    <a:pt x="6332338" y="751582"/>
                    <a:pt x="6455370" y="751582"/>
                    <a:pt x="6579393" y="751582"/>
                  </a:cubicBezTo>
                  <a:cubicBezTo>
                    <a:pt x="6579393" y="628055"/>
                    <a:pt x="6579393" y="504775"/>
                    <a:pt x="6579393" y="381744"/>
                  </a:cubicBezTo>
                  <a:cubicBezTo>
                    <a:pt x="6550620" y="381744"/>
                    <a:pt x="6521846" y="381744"/>
                    <a:pt x="6493073" y="381744"/>
                  </a:cubicBezTo>
                  <a:cubicBezTo>
                    <a:pt x="6489600" y="383232"/>
                    <a:pt x="6485880" y="384969"/>
                    <a:pt x="6481910" y="386953"/>
                  </a:cubicBezTo>
                  <a:cubicBezTo>
                    <a:pt x="6475462" y="388441"/>
                    <a:pt x="6466284" y="386705"/>
                    <a:pt x="6454378" y="381744"/>
                  </a:cubicBezTo>
                  <a:cubicBezTo>
                    <a:pt x="6409233" y="381744"/>
                    <a:pt x="6364584" y="381744"/>
                    <a:pt x="6320432" y="381744"/>
                  </a:cubicBezTo>
                  <a:cubicBezTo>
                    <a:pt x="6316960" y="381744"/>
                    <a:pt x="6313486" y="381744"/>
                    <a:pt x="6310014" y="381744"/>
                  </a:cubicBezTo>
                  <a:close/>
                  <a:moveTo>
                    <a:pt x="5835253" y="381744"/>
                  </a:moveTo>
                  <a:cubicBezTo>
                    <a:pt x="5835253" y="503783"/>
                    <a:pt x="5835253" y="627062"/>
                    <a:pt x="5835253" y="751582"/>
                  </a:cubicBezTo>
                  <a:cubicBezTo>
                    <a:pt x="5957292" y="751582"/>
                    <a:pt x="6080322" y="751582"/>
                    <a:pt x="6204346" y="751582"/>
                  </a:cubicBezTo>
                  <a:cubicBezTo>
                    <a:pt x="6204346" y="730746"/>
                    <a:pt x="6204346" y="710406"/>
                    <a:pt x="6204346" y="690563"/>
                  </a:cubicBezTo>
                  <a:cubicBezTo>
                    <a:pt x="6201370" y="692051"/>
                    <a:pt x="6198642" y="694035"/>
                    <a:pt x="6196160" y="696516"/>
                  </a:cubicBezTo>
                  <a:cubicBezTo>
                    <a:pt x="6185742" y="702469"/>
                    <a:pt x="6175573" y="709166"/>
                    <a:pt x="6165651" y="716607"/>
                  </a:cubicBezTo>
                  <a:cubicBezTo>
                    <a:pt x="6156226" y="724049"/>
                    <a:pt x="6147544" y="728018"/>
                    <a:pt x="6139606" y="728514"/>
                  </a:cubicBezTo>
                  <a:cubicBezTo>
                    <a:pt x="6133157" y="728018"/>
                    <a:pt x="6127204" y="723305"/>
                    <a:pt x="6121746" y="714375"/>
                  </a:cubicBezTo>
                  <a:cubicBezTo>
                    <a:pt x="6117282" y="706438"/>
                    <a:pt x="6114801" y="699988"/>
                    <a:pt x="6114305" y="695027"/>
                  </a:cubicBezTo>
                  <a:cubicBezTo>
                    <a:pt x="6114305" y="691555"/>
                    <a:pt x="6110336" y="683369"/>
                    <a:pt x="6102399" y="670471"/>
                  </a:cubicBezTo>
                  <a:cubicBezTo>
                    <a:pt x="6094958" y="658564"/>
                    <a:pt x="6092228" y="650627"/>
                    <a:pt x="6094214" y="646658"/>
                  </a:cubicBezTo>
                  <a:cubicBezTo>
                    <a:pt x="6094710" y="642193"/>
                    <a:pt x="6102150" y="640457"/>
                    <a:pt x="6116538" y="641449"/>
                  </a:cubicBezTo>
                  <a:cubicBezTo>
                    <a:pt x="6129932" y="642938"/>
                    <a:pt x="6141094" y="641945"/>
                    <a:pt x="6150024" y="638473"/>
                  </a:cubicBezTo>
                  <a:cubicBezTo>
                    <a:pt x="6154489" y="636984"/>
                    <a:pt x="6157714" y="633264"/>
                    <a:pt x="6159698" y="627311"/>
                  </a:cubicBezTo>
                  <a:cubicBezTo>
                    <a:pt x="6161186" y="622350"/>
                    <a:pt x="6162426" y="615652"/>
                    <a:pt x="6163418" y="607219"/>
                  </a:cubicBezTo>
                  <a:cubicBezTo>
                    <a:pt x="6166395" y="568523"/>
                    <a:pt x="6167884" y="521395"/>
                    <a:pt x="6167884" y="465832"/>
                  </a:cubicBezTo>
                  <a:cubicBezTo>
                    <a:pt x="6164411" y="468809"/>
                    <a:pt x="6160690" y="471537"/>
                    <a:pt x="6156721" y="474018"/>
                  </a:cubicBezTo>
                  <a:cubicBezTo>
                    <a:pt x="6144815" y="481459"/>
                    <a:pt x="6129684" y="492373"/>
                    <a:pt x="6111328" y="506760"/>
                  </a:cubicBezTo>
                  <a:cubicBezTo>
                    <a:pt x="6093470" y="521643"/>
                    <a:pt x="6077594" y="533301"/>
                    <a:pt x="6063704" y="541734"/>
                  </a:cubicBezTo>
                  <a:cubicBezTo>
                    <a:pt x="6049813" y="549672"/>
                    <a:pt x="6025753" y="566291"/>
                    <a:pt x="5991522" y="591592"/>
                  </a:cubicBezTo>
                  <a:cubicBezTo>
                    <a:pt x="5979120" y="600522"/>
                    <a:pt x="5970438" y="604986"/>
                    <a:pt x="5965477" y="604986"/>
                  </a:cubicBezTo>
                  <a:cubicBezTo>
                    <a:pt x="5962004" y="604986"/>
                    <a:pt x="5958036" y="606971"/>
                    <a:pt x="5953571" y="610939"/>
                  </a:cubicBezTo>
                  <a:cubicBezTo>
                    <a:pt x="5950098" y="614412"/>
                    <a:pt x="5944889" y="615652"/>
                    <a:pt x="5937944" y="614660"/>
                  </a:cubicBezTo>
                  <a:cubicBezTo>
                    <a:pt x="5931495" y="614164"/>
                    <a:pt x="5923309" y="616148"/>
                    <a:pt x="5913387" y="620613"/>
                  </a:cubicBezTo>
                  <a:cubicBezTo>
                    <a:pt x="5904458" y="625574"/>
                    <a:pt x="5898256" y="626318"/>
                    <a:pt x="5894784" y="622846"/>
                  </a:cubicBezTo>
                  <a:cubicBezTo>
                    <a:pt x="5892799" y="619869"/>
                    <a:pt x="5896520" y="611684"/>
                    <a:pt x="5905946" y="598289"/>
                  </a:cubicBezTo>
                  <a:cubicBezTo>
                    <a:pt x="5915372" y="585887"/>
                    <a:pt x="5925541" y="574725"/>
                    <a:pt x="5936456" y="564803"/>
                  </a:cubicBezTo>
                  <a:cubicBezTo>
                    <a:pt x="5945881" y="557361"/>
                    <a:pt x="5957044" y="547936"/>
                    <a:pt x="5969942" y="536525"/>
                  </a:cubicBezTo>
                  <a:cubicBezTo>
                    <a:pt x="5981848" y="526107"/>
                    <a:pt x="6000204" y="511225"/>
                    <a:pt x="6025009" y="491877"/>
                  </a:cubicBezTo>
                  <a:cubicBezTo>
                    <a:pt x="6044356" y="476498"/>
                    <a:pt x="6077098" y="449461"/>
                    <a:pt x="6123235" y="410766"/>
                  </a:cubicBezTo>
                  <a:cubicBezTo>
                    <a:pt x="6077098" y="420191"/>
                    <a:pt x="6035427" y="431105"/>
                    <a:pt x="5998220" y="443508"/>
                  </a:cubicBezTo>
                  <a:cubicBezTo>
                    <a:pt x="5976887" y="449461"/>
                    <a:pt x="5962501" y="451197"/>
                    <a:pt x="5955059" y="448717"/>
                  </a:cubicBezTo>
                  <a:cubicBezTo>
                    <a:pt x="5948610" y="445740"/>
                    <a:pt x="5940424" y="436562"/>
                    <a:pt x="5930503" y="421184"/>
                  </a:cubicBezTo>
                  <a:cubicBezTo>
                    <a:pt x="5921077" y="406301"/>
                    <a:pt x="5917356" y="395139"/>
                    <a:pt x="5919341" y="387697"/>
                  </a:cubicBezTo>
                  <a:cubicBezTo>
                    <a:pt x="5919341" y="386209"/>
                    <a:pt x="5920085" y="384225"/>
                    <a:pt x="5921573" y="381744"/>
                  </a:cubicBezTo>
                  <a:cubicBezTo>
                    <a:pt x="5892799" y="381744"/>
                    <a:pt x="5864026" y="381744"/>
                    <a:pt x="5835253" y="381744"/>
                  </a:cubicBezTo>
                  <a:close/>
                  <a:moveTo>
                    <a:pt x="5566916" y="381744"/>
                  </a:moveTo>
                  <a:cubicBezTo>
                    <a:pt x="5583287" y="386209"/>
                    <a:pt x="5590480" y="393402"/>
                    <a:pt x="5588496" y="403324"/>
                  </a:cubicBezTo>
                  <a:cubicBezTo>
                    <a:pt x="5585519" y="415231"/>
                    <a:pt x="5579814" y="420936"/>
                    <a:pt x="5571380" y="420439"/>
                  </a:cubicBezTo>
                  <a:cubicBezTo>
                    <a:pt x="5563443" y="420439"/>
                    <a:pt x="5557986" y="419447"/>
                    <a:pt x="5555009" y="417463"/>
                  </a:cubicBezTo>
                  <a:cubicBezTo>
                    <a:pt x="5553025" y="415975"/>
                    <a:pt x="5549552" y="414982"/>
                    <a:pt x="5544591" y="414486"/>
                  </a:cubicBezTo>
                  <a:cubicBezTo>
                    <a:pt x="5541119" y="414486"/>
                    <a:pt x="5535166" y="419447"/>
                    <a:pt x="5526732" y="429369"/>
                  </a:cubicBezTo>
                  <a:cubicBezTo>
                    <a:pt x="5519291" y="439787"/>
                    <a:pt x="5511601" y="446484"/>
                    <a:pt x="5503664" y="449461"/>
                  </a:cubicBezTo>
                  <a:cubicBezTo>
                    <a:pt x="5496222" y="452438"/>
                    <a:pt x="5483572" y="452934"/>
                    <a:pt x="5465712" y="450949"/>
                  </a:cubicBezTo>
                  <a:cubicBezTo>
                    <a:pt x="5447853" y="447477"/>
                    <a:pt x="5423792" y="437555"/>
                    <a:pt x="5393531" y="421184"/>
                  </a:cubicBezTo>
                  <a:cubicBezTo>
                    <a:pt x="5381625" y="414734"/>
                    <a:pt x="5369967" y="407293"/>
                    <a:pt x="5358556" y="398859"/>
                  </a:cubicBezTo>
                  <a:cubicBezTo>
                    <a:pt x="5358556" y="415231"/>
                    <a:pt x="5358556" y="429617"/>
                    <a:pt x="5358556" y="442020"/>
                  </a:cubicBezTo>
                  <a:cubicBezTo>
                    <a:pt x="5358556" y="465832"/>
                    <a:pt x="5358308" y="494357"/>
                    <a:pt x="5357812" y="527596"/>
                  </a:cubicBezTo>
                  <a:cubicBezTo>
                    <a:pt x="5357812" y="539998"/>
                    <a:pt x="5355331" y="549672"/>
                    <a:pt x="5350371" y="556617"/>
                  </a:cubicBezTo>
                  <a:cubicBezTo>
                    <a:pt x="5345906" y="562570"/>
                    <a:pt x="5340201" y="568772"/>
                    <a:pt x="5333255" y="575221"/>
                  </a:cubicBezTo>
                  <a:cubicBezTo>
                    <a:pt x="5330279" y="577205"/>
                    <a:pt x="5327551" y="579934"/>
                    <a:pt x="5325070" y="583406"/>
                  </a:cubicBezTo>
                  <a:cubicBezTo>
                    <a:pt x="5351859" y="589855"/>
                    <a:pt x="5377656" y="595064"/>
                    <a:pt x="5402461" y="599033"/>
                  </a:cubicBezTo>
                  <a:cubicBezTo>
                    <a:pt x="5448597" y="604986"/>
                    <a:pt x="5478859" y="610443"/>
                    <a:pt x="5493246" y="615404"/>
                  </a:cubicBezTo>
                  <a:cubicBezTo>
                    <a:pt x="5507136" y="618877"/>
                    <a:pt x="5528469" y="623838"/>
                    <a:pt x="5557242" y="630287"/>
                  </a:cubicBezTo>
                  <a:cubicBezTo>
                    <a:pt x="5584031" y="636240"/>
                    <a:pt x="5596433" y="645914"/>
                    <a:pt x="5594449" y="659309"/>
                  </a:cubicBezTo>
                  <a:cubicBezTo>
                    <a:pt x="5592961" y="672703"/>
                    <a:pt x="5583783" y="677912"/>
                    <a:pt x="5566916" y="674936"/>
                  </a:cubicBezTo>
                  <a:cubicBezTo>
                    <a:pt x="5550545" y="672951"/>
                    <a:pt x="5538390" y="673447"/>
                    <a:pt x="5530453" y="676424"/>
                  </a:cubicBezTo>
                  <a:cubicBezTo>
                    <a:pt x="5523011" y="679896"/>
                    <a:pt x="5515818" y="680889"/>
                    <a:pt x="5508873" y="679400"/>
                  </a:cubicBezTo>
                  <a:cubicBezTo>
                    <a:pt x="5502424" y="677912"/>
                    <a:pt x="5493990" y="677664"/>
                    <a:pt x="5483572" y="678656"/>
                  </a:cubicBezTo>
                  <a:cubicBezTo>
                    <a:pt x="5474146" y="680145"/>
                    <a:pt x="5468689" y="683369"/>
                    <a:pt x="5467201" y="688330"/>
                  </a:cubicBezTo>
                  <a:cubicBezTo>
                    <a:pt x="5465712" y="692795"/>
                    <a:pt x="5462736" y="695772"/>
                    <a:pt x="5458271" y="697260"/>
                  </a:cubicBezTo>
                  <a:cubicBezTo>
                    <a:pt x="5453806" y="698748"/>
                    <a:pt x="5450581" y="701973"/>
                    <a:pt x="5448597" y="706934"/>
                  </a:cubicBezTo>
                  <a:cubicBezTo>
                    <a:pt x="5447109" y="711398"/>
                    <a:pt x="5432226" y="711647"/>
                    <a:pt x="5403949" y="707678"/>
                  </a:cubicBezTo>
                  <a:cubicBezTo>
                    <a:pt x="5366246" y="702717"/>
                    <a:pt x="5325814" y="691555"/>
                    <a:pt x="5282654" y="674191"/>
                  </a:cubicBezTo>
                  <a:cubicBezTo>
                    <a:pt x="5267771" y="668238"/>
                    <a:pt x="5253136" y="662037"/>
                    <a:pt x="5238750" y="655588"/>
                  </a:cubicBezTo>
                  <a:cubicBezTo>
                    <a:pt x="5238750" y="686842"/>
                    <a:pt x="5238750" y="718840"/>
                    <a:pt x="5238750" y="751582"/>
                  </a:cubicBezTo>
                  <a:cubicBezTo>
                    <a:pt x="5360789" y="751582"/>
                    <a:pt x="5483820" y="751582"/>
                    <a:pt x="5607843" y="751582"/>
                  </a:cubicBezTo>
                  <a:cubicBezTo>
                    <a:pt x="5607843" y="628055"/>
                    <a:pt x="5607843" y="504775"/>
                    <a:pt x="5607843" y="381744"/>
                  </a:cubicBezTo>
                  <a:cubicBezTo>
                    <a:pt x="5594449" y="381744"/>
                    <a:pt x="5580806" y="381744"/>
                    <a:pt x="5566916" y="381744"/>
                  </a:cubicBezTo>
                  <a:close/>
                  <a:moveTo>
                    <a:pt x="5238750" y="381744"/>
                  </a:moveTo>
                  <a:cubicBezTo>
                    <a:pt x="5238750" y="438795"/>
                    <a:pt x="5238750" y="497086"/>
                    <a:pt x="5238750" y="556617"/>
                  </a:cubicBezTo>
                  <a:cubicBezTo>
                    <a:pt x="5242222" y="557113"/>
                    <a:pt x="5246439" y="558602"/>
                    <a:pt x="5251400" y="561082"/>
                  </a:cubicBezTo>
                  <a:cubicBezTo>
                    <a:pt x="5261818" y="564059"/>
                    <a:pt x="5272484" y="567531"/>
                    <a:pt x="5283398" y="571500"/>
                  </a:cubicBezTo>
                  <a:cubicBezTo>
                    <a:pt x="5283398" y="567035"/>
                    <a:pt x="5283150" y="562570"/>
                    <a:pt x="5282654" y="558106"/>
                  </a:cubicBezTo>
                  <a:cubicBezTo>
                    <a:pt x="5279181" y="510481"/>
                    <a:pt x="5276701" y="451693"/>
                    <a:pt x="5275212" y="381744"/>
                  </a:cubicBezTo>
                  <a:cubicBezTo>
                    <a:pt x="5263306" y="381744"/>
                    <a:pt x="5251152" y="381744"/>
                    <a:pt x="5238750" y="381744"/>
                  </a:cubicBezTo>
                  <a:close/>
                  <a:moveTo>
                    <a:pt x="5146476" y="381744"/>
                  </a:moveTo>
                  <a:cubicBezTo>
                    <a:pt x="5140523" y="405557"/>
                    <a:pt x="5133330" y="428625"/>
                    <a:pt x="5124896" y="450949"/>
                  </a:cubicBezTo>
                  <a:cubicBezTo>
                    <a:pt x="5121424" y="458887"/>
                    <a:pt x="5117206" y="467320"/>
                    <a:pt x="5112246" y="476250"/>
                  </a:cubicBezTo>
                  <a:cubicBezTo>
                    <a:pt x="5118199" y="482203"/>
                    <a:pt x="5124896" y="488652"/>
                    <a:pt x="5132337" y="495598"/>
                  </a:cubicBezTo>
                  <a:cubicBezTo>
                    <a:pt x="5154662" y="516434"/>
                    <a:pt x="5188148" y="535781"/>
                    <a:pt x="5232796" y="553641"/>
                  </a:cubicBezTo>
                  <a:cubicBezTo>
                    <a:pt x="5232796" y="496590"/>
                    <a:pt x="5232796" y="439291"/>
                    <a:pt x="5232796" y="381744"/>
                  </a:cubicBezTo>
                  <a:cubicBezTo>
                    <a:pt x="5204023" y="381744"/>
                    <a:pt x="5175249" y="381744"/>
                    <a:pt x="5146476" y="381744"/>
                  </a:cubicBezTo>
                  <a:close/>
                  <a:moveTo>
                    <a:pt x="4968627" y="381744"/>
                  </a:moveTo>
                  <a:cubicBezTo>
                    <a:pt x="4968627" y="381744"/>
                    <a:pt x="4968378" y="382240"/>
                    <a:pt x="4967882" y="383232"/>
                  </a:cubicBezTo>
                  <a:cubicBezTo>
                    <a:pt x="4967882" y="383232"/>
                    <a:pt x="4968627" y="383480"/>
                    <a:pt x="4970115" y="383977"/>
                  </a:cubicBezTo>
                  <a:cubicBezTo>
                    <a:pt x="4981029" y="383977"/>
                    <a:pt x="4995416" y="386705"/>
                    <a:pt x="5013275" y="392162"/>
                  </a:cubicBezTo>
                  <a:cubicBezTo>
                    <a:pt x="5026670" y="396627"/>
                    <a:pt x="5040312" y="408037"/>
                    <a:pt x="5054203" y="426393"/>
                  </a:cubicBezTo>
                  <a:cubicBezTo>
                    <a:pt x="5055691" y="420439"/>
                    <a:pt x="5057675" y="414734"/>
                    <a:pt x="5060156" y="409277"/>
                  </a:cubicBezTo>
                  <a:cubicBezTo>
                    <a:pt x="5062140" y="399852"/>
                    <a:pt x="5064372" y="390674"/>
                    <a:pt x="5066853" y="381744"/>
                  </a:cubicBezTo>
                  <a:cubicBezTo>
                    <a:pt x="5034111" y="381744"/>
                    <a:pt x="5001369" y="381744"/>
                    <a:pt x="4968627" y="381744"/>
                  </a:cubicBezTo>
                  <a:close/>
                  <a:moveTo>
                    <a:pt x="4863703" y="381744"/>
                  </a:moveTo>
                  <a:cubicBezTo>
                    <a:pt x="4863703" y="503783"/>
                    <a:pt x="4863703" y="627062"/>
                    <a:pt x="4863703" y="751582"/>
                  </a:cubicBezTo>
                  <a:cubicBezTo>
                    <a:pt x="4985742" y="751582"/>
                    <a:pt x="5108773" y="751582"/>
                    <a:pt x="5232796" y="751582"/>
                  </a:cubicBezTo>
                  <a:cubicBezTo>
                    <a:pt x="5232796" y="718344"/>
                    <a:pt x="5232796" y="685354"/>
                    <a:pt x="5232796" y="652611"/>
                  </a:cubicBezTo>
                  <a:cubicBezTo>
                    <a:pt x="5207496" y="640705"/>
                    <a:pt x="5182939" y="627311"/>
                    <a:pt x="5159127" y="612428"/>
                  </a:cubicBezTo>
                  <a:cubicBezTo>
                    <a:pt x="5121920" y="590104"/>
                    <a:pt x="5092154" y="565547"/>
                    <a:pt x="5069830" y="538758"/>
                  </a:cubicBezTo>
                  <a:cubicBezTo>
                    <a:pt x="5069334" y="540246"/>
                    <a:pt x="5068341" y="541734"/>
                    <a:pt x="5066853" y="543223"/>
                  </a:cubicBezTo>
                  <a:cubicBezTo>
                    <a:pt x="5042545" y="571500"/>
                    <a:pt x="5020468" y="592832"/>
                    <a:pt x="5000625" y="607219"/>
                  </a:cubicBezTo>
                  <a:cubicBezTo>
                    <a:pt x="4981277" y="620613"/>
                    <a:pt x="4960937" y="633016"/>
                    <a:pt x="4939605" y="644426"/>
                  </a:cubicBezTo>
                  <a:cubicBezTo>
                    <a:pt x="4923234" y="653356"/>
                    <a:pt x="4912816" y="655588"/>
                    <a:pt x="4908351" y="651123"/>
                  </a:cubicBezTo>
                  <a:cubicBezTo>
                    <a:pt x="4903886" y="646658"/>
                    <a:pt x="4908103" y="638225"/>
                    <a:pt x="4921002" y="625822"/>
                  </a:cubicBezTo>
                  <a:cubicBezTo>
                    <a:pt x="4960193" y="588119"/>
                    <a:pt x="4990951" y="551656"/>
                    <a:pt x="5013275" y="516434"/>
                  </a:cubicBezTo>
                  <a:cubicBezTo>
                    <a:pt x="5017740" y="507504"/>
                    <a:pt x="5022701" y="498574"/>
                    <a:pt x="5028158" y="489645"/>
                  </a:cubicBezTo>
                  <a:cubicBezTo>
                    <a:pt x="5020716" y="482203"/>
                    <a:pt x="5014267" y="476250"/>
                    <a:pt x="5008810" y="471785"/>
                  </a:cubicBezTo>
                  <a:cubicBezTo>
                    <a:pt x="5005338" y="469801"/>
                    <a:pt x="5000129" y="468313"/>
                    <a:pt x="4993183" y="467320"/>
                  </a:cubicBezTo>
                  <a:cubicBezTo>
                    <a:pt x="4987230" y="466824"/>
                    <a:pt x="4982021" y="466080"/>
                    <a:pt x="4977556" y="465088"/>
                  </a:cubicBezTo>
                  <a:cubicBezTo>
                    <a:pt x="4963666" y="459135"/>
                    <a:pt x="4953495" y="453182"/>
                    <a:pt x="4947046" y="447229"/>
                  </a:cubicBezTo>
                  <a:cubicBezTo>
                    <a:pt x="4941093" y="442268"/>
                    <a:pt x="4937869" y="431850"/>
                    <a:pt x="4937373" y="415975"/>
                  </a:cubicBezTo>
                  <a:cubicBezTo>
                    <a:pt x="4934396" y="417463"/>
                    <a:pt x="4931668" y="419447"/>
                    <a:pt x="4929187" y="421928"/>
                  </a:cubicBezTo>
                  <a:cubicBezTo>
                    <a:pt x="4920257" y="427881"/>
                    <a:pt x="4913312" y="434826"/>
                    <a:pt x="4908351" y="442764"/>
                  </a:cubicBezTo>
                  <a:cubicBezTo>
                    <a:pt x="4903886" y="450701"/>
                    <a:pt x="4899670" y="454174"/>
                    <a:pt x="4895701" y="453182"/>
                  </a:cubicBezTo>
                  <a:cubicBezTo>
                    <a:pt x="4892724" y="451693"/>
                    <a:pt x="4892724" y="442516"/>
                    <a:pt x="4895701" y="425648"/>
                  </a:cubicBezTo>
                  <a:cubicBezTo>
                    <a:pt x="4898677" y="410766"/>
                    <a:pt x="4902398" y="396131"/>
                    <a:pt x="4906863" y="381744"/>
                  </a:cubicBezTo>
                  <a:cubicBezTo>
                    <a:pt x="4891980" y="381744"/>
                    <a:pt x="4877593" y="381744"/>
                    <a:pt x="4863703" y="381744"/>
                  </a:cubicBezTo>
                  <a:close/>
                  <a:moveTo>
                    <a:pt x="3412480" y="381744"/>
                  </a:moveTo>
                  <a:cubicBezTo>
                    <a:pt x="3411984" y="383729"/>
                    <a:pt x="3411239" y="386953"/>
                    <a:pt x="3410247" y="391418"/>
                  </a:cubicBezTo>
                  <a:cubicBezTo>
                    <a:pt x="3416201" y="397371"/>
                    <a:pt x="3423890" y="407293"/>
                    <a:pt x="3433316" y="421184"/>
                  </a:cubicBezTo>
                  <a:cubicBezTo>
                    <a:pt x="3436292" y="426145"/>
                    <a:pt x="3440757" y="431602"/>
                    <a:pt x="3446710" y="437555"/>
                  </a:cubicBezTo>
                  <a:cubicBezTo>
                    <a:pt x="3452663" y="442020"/>
                    <a:pt x="3459361" y="451941"/>
                    <a:pt x="3466802" y="467320"/>
                  </a:cubicBezTo>
                  <a:cubicBezTo>
                    <a:pt x="3474243" y="481211"/>
                    <a:pt x="3484661" y="495598"/>
                    <a:pt x="3498056" y="510481"/>
                  </a:cubicBezTo>
                  <a:cubicBezTo>
                    <a:pt x="3511451" y="524371"/>
                    <a:pt x="3532039" y="540742"/>
                    <a:pt x="3559820" y="559594"/>
                  </a:cubicBezTo>
                  <a:cubicBezTo>
                    <a:pt x="3586609" y="577453"/>
                    <a:pt x="3601988" y="588863"/>
                    <a:pt x="3605956" y="593824"/>
                  </a:cubicBezTo>
                  <a:cubicBezTo>
                    <a:pt x="3608933" y="598289"/>
                    <a:pt x="3614886" y="603002"/>
                    <a:pt x="3623816" y="607963"/>
                  </a:cubicBezTo>
                  <a:cubicBezTo>
                    <a:pt x="3644652" y="619869"/>
                    <a:pt x="3651845" y="631527"/>
                    <a:pt x="3645396" y="642938"/>
                  </a:cubicBezTo>
                  <a:cubicBezTo>
                    <a:pt x="3639443" y="653356"/>
                    <a:pt x="3632745" y="656580"/>
                    <a:pt x="3625304" y="652611"/>
                  </a:cubicBezTo>
                  <a:cubicBezTo>
                    <a:pt x="3617863" y="649139"/>
                    <a:pt x="3611662" y="646906"/>
                    <a:pt x="3606701" y="645914"/>
                  </a:cubicBezTo>
                  <a:cubicBezTo>
                    <a:pt x="3602236" y="645418"/>
                    <a:pt x="3597275" y="643186"/>
                    <a:pt x="3591818" y="639217"/>
                  </a:cubicBezTo>
                  <a:cubicBezTo>
                    <a:pt x="3587353" y="635744"/>
                    <a:pt x="3582144" y="633760"/>
                    <a:pt x="3576191" y="633264"/>
                  </a:cubicBezTo>
                  <a:cubicBezTo>
                    <a:pt x="3570238" y="633264"/>
                    <a:pt x="3563788" y="637729"/>
                    <a:pt x="3556843" y="646658"/>
                  </a:cubicBezTo>
                  <a:cubicBezTo>
                    <a:pt x="3549402" y="654596"/>
                    <a:pt x="3530798" y="651123"/>
                    <a:pt x="3501033" y="636240"/>
                  </a:cubicBezTo>
                  <a:cubicBezTo>
                    <a:pt x="3487638" y="628303"/>
                    <a:pt x="3473003" y="616397"/>
                    <a:pt x="3457128" y="600522"/>
                  </a:cubicBezTo>
                  <a:cubicBezTo>
                    <a:pt x="3440757" y="585639"/>
                    <a:pt x="3427859" y="570260"/>
                    <a:pt x="3418433" y="554385"/>
                  </a:cubicBezTo>
                  <a:cubicBezTo>
                    <a:pt x="3409503" y="539006"/>
                    <a:pt x="3403550" y="524123"/>
                    <a:pt x="3400574" y="509736"/>
                  </a:cubicBezTo>
                  <a:cubicBezTo>
                    <a:pt x="3398589" y="495846"/>
                    <a:pt x="3395613" y="486420"/>
                    <a:pt x="3391644" y="481459"/>
                  </a:cubicBezTo>
                  <a:cubicBezTo>
                    <a:pt x="3389659" y="478482"/>
                    <a:pt x="3387675" y="475754"/>
                    <a:pt x="3385691" y="473273"/>
                  </a:cubicBezTo>
                  <a:cubicBezTo>
                    <a:pt x="3374777" y="500063"/>
                    <a:pt x="3361134" y="522387"/>
                    <a:pt x="3344763" y="540246"/>
                  </a:cubicBezTo>
                  <a:cubicBezTo>
                    <a:pt x="3331368" y="553641"/>
                    <a:pt x="3314997" y="567779"/>
                    <a:pt x="3295650" y="582662"/>
                  </a:cubicBezTo>
                  <a:cubicBezTo>
                    <a:pt x="3295650" y="638225"/>
                    <a:pt x="3295650" y="694531"/>
                    <a:pt x="3295650" y="751582"/>
                  </a:cubicBezTo>
                  <a:cubicBezTo>
                    <a:pt x="3417689" y="751582"/>
                    <a:pt x="3540720" y="751582"/>
                    <a:pt x="3664743" y="751582"/>
                  </a:cubicBezTo>
                  <a:cubicBezTo>
                    <a:pt x="3664743" y="628055"/>
                    <a:pt x="3664743" y="504775"/>
                    <a:pt x="3664743" y="381744"/>
                  </a:cubicBezTo>
                  <a:cubicBezTo>
                    <a:pt x="3579911" y="381744"/>
                    <a:pt x="3495824" y="381744"/>
                    <a:pt x="3412480" y="381744"/>
                  </a:cubicBezTo>
                  <a:close/>
                  <a:moveTo>
                    <a:pt x="3295650" y="381744"/>
                  </a:moveTo>
                  <a:cubicBezTo>
                    <a:pt x="3295650" y="412998"/>
                    <a:pt x="3295650" y="444748"/>
                    <a:pt x="3295650" y="476994"/>
                  </a:cubicBezTo>
                  <a:cubicBezTo>
                    <a:pt x="3306068" y="457647"/>
                    <a:pt x="3314749" y="435818"/>
                    <a:pt x="3321695" y="411510"/>
                  </a:cubicBezTo>
                  <a:cubicBezTo>
                    <a:pt x="3323679" y="402084"/>
                    <a:pt x="3325912" y="392162"/>
                    <a:pt x="3328392" y="381744"/>
                  </a:cubicBezTo>
                  <a:cubicBezTo>
                    <a:pt x="3317478" y="381744"/>
                    <a:pt x="3306564" y="381744"/>
                    <a:pt x="3295650" y="381744"/>
                  </a:cubicBezTo>
                  <a:close/>
                  <a:moveTo>
                    <a:pt x="2920603" y="381744"/>
                  </a:moveTo>
                  <a:cubicBezTo>
                    <a:pt x="2920603" y="503783"/>
                    <a:pt x="2920603" y="627062"/>
                    <a:pt x="2920603" y="751582"/>
                  </a:cubicBezTo>
                  <a:cubicBezTo>
                    <a:pt x="3042642" y="751582"/>
                    <a:pt x="3165673" y="751582"/>
                    <a:pt x="3289697" y="751582"/>
                  </a:cubicBezTo>
                  <a:cubicBezTo>
                    <a:pt x="3289697" y="696516"/>
                    <a:pt x="3289697" y="641449"/>
                    <a:pt x="3289697" y="586383"/>
                  </a:cubicBezTo>
                  <a:cubicBezTo>
                    <a:pt x="3282255" y="592336"/>
                    <a:pt x="3273822" y="598289"/>
                    <a:pt x="3264396" y="604242"/>
                  </a:cubicBezTo>
                  <a:cubicBezTo>
                    <a:pt x="3230165" y="625078"/>
                    <a:pt x="3203872" y="638969"/>
                    <a:pt x="3185517" y="645914"/>
                  </a:cubicBezTo>
                  <a:cubicBezTo>
                    <a:pt x="3174603" y="651867"/>
                    <a:pt x="3168154" y="652859"/>
                    <a:pt x="3166169" y="648891"/>
                  </a:cubicBezTo>
                  <a:cubicBezTo>
                    <a:pt x="3164681" y="645914"/>
                    <a:pt x="3166417" y="640953"/>
                    <a:pt x="3171378" y="634008"/>
                  </a:cubicBezTo>
                  <a:cubicBezTo>
                    <a:pt x="3177331" y="626566"/>
                    <a:pt x="3182788" y="621605"/>
                    <a:pt x="3187749" y="619125"/>
                  </a:cubicBezTo>
                  <a:cubicBezTo>
                    <a:pt x="3192214" y="617141"/>
                    <a:pt x="3195935" y="612676"/>
                    <a:pt x="3198911" y="605731"/>
                  </a:cubicBezTo>
                  <a:cubicBezTo>
                    <a:pt x="3201888" y="599777"/>
                    <a:pt x="3213298" y="586383"/>
                    <a:pt x="3233142" y="565547"/>
                  </a:cubicBezTo>
                  <a:cubicBezTo>
                    <a:pt x="3252490" y="545703"/>
                    <a:pt x="3269853" y="523131"/>
                    <a:pt x="3285232" y="497830"/>
                  </a:cubicBezTo>
                  <a:cubicBezTo>
                    <a:pt x="3286720" y="494854"/>
                    <a:pt x="3288208" y="491877"/>
                    <a:pt x="3289697" y="488900"/>
                  </a:cubicBezTo>
                  <a:cubicBezTo>
                    <a:pt x="3289697" y="453182"/>
                    <a:pt x="3289697" y="417463"/>
                    <a:pt x="3289697" y="381744"/>
                  </a:cubicBezTo>
                  <a:cubicBezTo>
                    <a:pt x="3241575" y="381744"/>
                    <a:pt x="3193455" y="381744"/>
                    <a:pt x="3145333" y="381744"/>
                  </a:cubicBezTo>
                  <a:cubicBezTo>
                    <a:pt x="3144837" y="383729"/>
                    <a:pt x="3144093" y="386457"/>
                    <a:pt x="3143101" y="389930"/>
                  </a:cubicBezTo>
                  <a:cubicBezTo>
                    <a:pt x="3149054" y="391914"/>
                    <a:pt x="3155751" y="395139"/>
                    <a:pt x="3163193" y="399604"/>
                  </a:cubicBezTo>
                  <a:cubicBezTo>
                    <a:pt x="3175595" y="405557"/>
                    <a:pt x="3190974" y="413742"/>
                    <a:pt x="3209329" y="424160"/>
                  </a:cubicBezTo>
                  <a:cubicBezTo>
                    <a:pt x="3227189" y="434578"/>
                    <a:pt x="3239343" y="444996"/>
                    <a:pt x="3245792" y="455414"/>
                  </a:cubicBezTo>
                  <a:cubicBezTo>
                    <a:pt x="3252242" y="467320"/>
                    <a:pt x="3253234" y="484436"/>
                    <a:pt x="3248769" y="506760"/>
                  </a:cubicBezTo>
                  <a:cubicBezTo>
                    <a:pt x="3243808" y="527596"/>
                    <a:pt x="3238103" y="541486"/>
                    <a:pt x="3231654" y="548432"/>
                  </a:cubicBezTo>
                  <a:cubicBezTo>
                    <a:pt x="3226693" y="554385"/>
                    <a:pt x="3210570" y="543967"/>
                    <a:pt x="3183285" y="517178"/>
                  </a:cubicBezTo>
                  <a:cubicBezTo>
                    <a:pt x="3155007" y="485428"/>
                    <a:pt x="3133675" y="463104"/>
                    <a:pt x="3119288" y="450205"/>
                  </a:cubicBezTo>
                  <a:cubicBezTo>
                    <a:pt x="3119288" y="450701"/>
                    <a:pt x="3118792" y="451693"/>
                    <a:pt x="3117800" y="453182"/>
                  </a:cubicBezTo>
                  <a:cubicBezTo>
                    <a:pt x="3101429" y="483443"/>
                    <a:pt x="3086298" y="505272"/>
                    <a:pt x="3072408" y="518666"/>
                  </a:cubicBezTo>
                  <a:cubicBezTo>
                    <a:pt x="3059013" y="532061"/>
                    <a:pt x="3046611" y="543223"/>
                    <a:pt x="3035201" y="552152"/>
                  </a:cubicBezTo>
                  <a:cubicBezTo>
                    <a:pt x="3024286" y="561082"/>
                    <a:pt x="3009900" y="570756"/>
                    <a:pt x="2992040" y="581174"/>
                  </a:cubicBezTo>
                  <a:cubicBezTo>
                    <a:pt x="2975173" y="590600"/>
                    <a:pt x="2962027" y="599281"/>
                    <a:pt x="2952601" y="607219"/>
                  </a:cubicBezTo>
                  <a:cubicBezTo>
                    <a:pt x="2944663" y="613668"/>
                    <a:pt x="2939454" y="615404"/>
                    <a:pt x="2936974" y="612428"/>
                  </a:cubicBezTo>
                  <a:cubicBezTo>
                    <a:pt x="2934989" y="609451"/>
                    <a:pt x="2937966" y="601762"/>
                    <a:pt x="2945904" y="589359"/>
                  </a:cubicBezTo>
                  <a:cubicBezTo>
                    <a:pt x="2962275" y="565547"/>
                    <a:pt x="2979390" y="540494"/>
                    <a:pt x="2997249" y="514201"/>
                  </a:cubicBezTo>
                  <a:cubicBezTo>
                    <a:pt x="3015109" y="488900"/>
                    <a:pt x="3031232" y="459135"/>
                    <a:pt x="3045618" y="424904"/>
                  </a:cubicBezTo>
                  <a:cubicBezTo>
                    <a:pt x="3050083" y="411014"/>
                    <a:pt x="3055044" y="396627"/>
                    <a:pt x="3060501" y="381744"/>
                  </a:cubicBezTo>
                  <a:cubicBezTo>
                    <a:pt x="3013868" y="381744"/>
                    <a:pt x="2967235" y="381744"/>
                    <a:pt x="2920603" y="381744"/>
                  </a:cubicBezTo>
                  <a:close/>
                  <a:moveTo>
                    <a:pt x="2422326" y="381744"/>
                  </a:moveTo>
                  <a:cubicBezTo>
                    <a:pt x="2449612" y="402580"/>
                    <a:pt x="2490291" y="426393"/>
                    <a:pt x="2544365" y="453182"/>
                  </a:cubicBezTo>
                  <a:cubicBezTo>
                    <a:pt x="2603897" y="482947"/>
                    <a:pt x="2639367" y="501055"/>
                    <a:pt x="2650777" y="507504"/>
                  </a:cubicBezTo>
                  <a:cubicBezTo>
                    <a:pt x="2679055" y="520898"/>
                    <a:pt x="2689721" y="532557"/>
                    <a:pt x="2682776" y="542479"/>
                  </a:cubicBezTo>
                  <a:cubicBezTo>
                    <a:pt x="2675334" y="551904"/>
                    <a:pt x="2667645" y="555625"/>
                    <a:pt x="2659707" y="553641"/>
                  </a:cubicBezTo>
                  <a:cubicBezTo>
                    <a:pt x="2652266" y="552152"/>
                    <a:pt x="2644328" y="550664"/>
                    <a:pt x="2635895" y="549176"/>
                  </a:cubicBezTo>
                  <a:cubicBezTo>
                    <a:pt x="2627957" y="547688"/>
                    <a:pt x="2619276" y="545455"/>
                    <a:pt x="2609850" y="542479"/>
                  </a:cubicBezTo>
                  <a:cubicBezTo>
                    <a:pt x="2600920" y="539502"/>
                    <a:pt x="2593727" y="542230"/>
                    <a:pt x="2588270" y="550664"/>
                  </a:cubicBezTo>
                  <a:cubicBezTo>
                    <a:pt x="2583309" y="558106"/>
                    <a:pt x="2577108" y="561578"/>
                    <a:pt x="2569666" y="561082"/>
                  </a:cubicBezTo>
                  <a:cubicBezTo>
                    <a:pt x="2563217" y="559594"/>
                    <a:pt x="2548830" y="554881"/>
                    <a:pt x="2526506" y="546943"/>
                  </a:cubicBezTo>
                  <a:cubicBezTo>
                    <a:pt x="2517080" y="543967"/>
                    <a:pt x="2508647" y="540742"/>
                    <a:pt x="2501205" y="537270"/>
                  </a:cubicBezTo>
                  <a:cubicBezTo>
                    <a:pt x="2501205" y="541734"/>
                    <a:pt x="2500213" y="546447"/>
                    <a:pt x="2498229" y="551408"/>
                  </a:cubicBezTo>
                  <a:cubicBezTo>
                    <a:pt x="2492276" y="566787"/>
                    <a:pt x="2483594" y="589359"/>
                    <a:pt x="2472184" y="619125"/>
                  </a:cubicBezTo>
                  <a:cubicBezTo>
                    <a:pt x="2467719" y="630039"/>
                    <a:pt x="2463750" y="639217"/>
                    <a:pt x="2460277" y="646658"/>
                  </a:cubicBezTo>
                  <a:cubicBezTo>
                    <a:pt x="2461766" y="648147"/>
                    <a:pt x="2463254" y="649883"/>
                    <a:pt x="2464742" y="651867"/>
                  </a:cubicBezTo>
                  <a:cubicBezTo>
                    <a:pt x="2466231" y="653356"/>
                    <a:pt x="2467967" y="655588"/>
                    <a:pt x="2469951" y="658564"/>
                  </a:cubicBezTo>
                  <a:cubicBezTo>
                    <a:pt x="2470448" y="660549"/>
                    <a:pt x="2472184" y="663277"/>
                    <a:pt x="2475160" y="666750"/>
                  </a:cubicBezTo>
                  <a:cubicBezTo>
                    <a:pt x="2476649" y="669727"/>
                    <a:pt x="2476897" y="673199"/>
                    <a:pt x="2475904" y="677168"/>
                  </a:cubicBezTo>
                  <a:cubicBezTo>
                    <a:pt x="2475408" y="680641"/>
                    <a:pt x="2474664" y="683865"/>
                    <a:pt x="2473672" y="686842"/>
                  </a:cubicBezTo>
                  <a:cubicBezTo>
                    <a:pt x="2473672" y="689818"/>
                    <a:pt x="2472432" y="692795"/>
                    <a:pt x="2469951" y="695772"/>
                  </a:cubicBezTo>
                  <a:cubicBezTo>
                    <a:pt x="2467967" y="697756"/>
                    <a:pt x="2466231" y="700981"/>
                    <a:pt x="2464742" y="705445"/>
                  </a:cubicBezTo>
                  <a:cubicBezTo>
                    <a:pt x="2463254" y="708918"/>
                    <a:pt x="2460277" y="711150"/>
                    <a:pt x="2455813" y="712143"/>
                  </a:cubicBezTo>
                  <a:cubicBezTo>
                    <a:pt x="2440434" y="712639"/>
                    <a:pt x="2418109" y="714127"/>
                    <a:pt x="2388840" y="716607"/>
                  </a:cubicBezTo>
                  <a:cubicBezTo>
                    <a:pt x="2370484" y="716607"/>
                    <a:pt x="2348904" y="717104"/>
                    <a:pt x="2324100" y="718096"/>
                  </a:cubicBezTo>
                  <a:cubicBezTo>
                    <a:pt x="2324100" y="728514"/>
                    <a:pt x="2324100" y="739676"/>
                    <a:pt x="2324100" y="751582"/>
                  </a:cubicBezTo>
                  <a:cubicBezTo>
                    <a:pt x="2446139" y="751582"/>
                    <a:pt x="2569170" y="751582"/>
                    <a:pt x="2693193" y="751582"/>
                  </a:cubicBezTo>
                  <a:cubicBezTo>
                    <a:pt x="2693193" y="628055"/>
                    <a:pt x="2693193" y="504775"/>
                    <a:pt x="2693193" y="381744"/>
                  </a:cubicBezTo>
                  <a:cubicBezTo>
                    <a:pt x="2602408" y="381744"/>
                    <a:pt x="2512119" y="381744"/>
                    <a:pt x="2422326" y="381744"/>
                  </a:cubicBezTo>
                  <a:close/>
                  <a:moveTo>
                    <a:pt x="1949053" y="381744"/>
                  </a:moveTo>
                  <a:cubicBezTo>
                    <a:pt x="1949053" y="503783"/>
                    <a:pt x="1949053" y="627062"/>
                    <a:pt x="1949053" y="751582"/>
                  </a:cubicBezTo>
                  <a:cubicBezTo>
                    <a:pt x="2071092" y="751582"/>
                    <a:pt x="2194123" y="751582"/>
                    <a:pt x="2318147" y="751582"/>
                  </a:cubicBezTo>
                  <a:cubicBezTo>
                    <a:pt x="2318147" y="739676"/>
                    <a:pt x="2318147" y="728514"/>
                    <a:pt x="2318147" y="718096"/>
                  </a:cubicBezTo>
                  <a:cubicBezTo>
                    <a:pt x="2306241" y="718096"/>
                    <a:pt x="2293590" y="718344"/>
                    <a:pt x="2280195" y="718840"/>
                  </a:cubicBezTo>
                  <a:cubicBezTo>
                    <a:pt x="2277219" y="718840"/>
                    <a:pt x="2274242" y="718592"/>
                    <a:pt x="2271266" y="718096"/>
                  </a:cubicBezTo>
                  <a:cubicBezTo>
                    <a:pt x="2270770" y="718592"/>
                    <a:pt x="2269778" y="719336"/>
                    <a:pt x="2268289" y="720328"/>
                  </a:cubicBezTo>
                  <a:cubicBezTo>
                    <a:pt x="2257871" y="724793"/>
                    <a:pt x="2246461" y="719088"/>
                    <a:pt x="2234059" y="703213"/>
                  </a:cubicBezTo>
                  <a:cubicBezTo>
                    <a:pt x="2226617" y="695772"/>
                    <a:pt x="2220912" y="687090"/>
                    <a:pt x="2216944" y="677168"/>
                  </a:cubicBezTo>
                  <a:cubicBezTo>
                    <a:pt x="2212479" y="668238"/>
                    <a:pt x="2206526" y="653604"/>
                    <a:pt x="2199084" y="633264"/>
                  </a:cubicBezTo>
                  <a:cubicBezTo>
                    <a:pt x="2191643" y="613420"/>
                    <a:pt x="2186682" y="598785"/>
                    <a:pt x="2184201" y="589359"/>
                  </a:cubicBezTo>
                  <a:cubicBezTo>
                    <a:pt x="2182217" y="580430"/>
                    <a:pt x="2179737" y="568027"/>
                    <a:pt x="2176760" y="552152"/>
                  </a:cubicBezTo>
                  <a:cubicBezTo>
                    <a:pt x="2176760" y="550664"/>
                    <a:pt x="2176512" y="549424"/>
                    <a:pt x="2176016" y="548432"/>
                  </a:cubicBezTo>
                  <a:cubicBezTo>
                    <a:pt x="2162125" y="562322"/>
                    <a:pt x="2150219" y="573980"/>
                    <a:pt x="2140297" y="583406"/>
                  </a:cubicBezTo>
                  <a:cubicBezTo>
                    <a:pt x="2117973" y="602754"/>
                    <a:pt x="2098377" y="619621"/>
                    <a:pt x="2081510" y="634008"/>
                  </a:cubicBezTo>
                  <a:cubicBezTo>
                    <a:pt x="2065139" y="647402"/>
                    <a:pt x="2048768" y="660301"/>
                    <a:pt x="2032397" y="672703"/>
                  </a:cubicBezTo>
                  <a:cubicBezTo>
                    <a:pt x="2018506" y="684609"/>
                    <a:pt x="2009577" y="688330"/>
                    <a:pt x="2005608" y="683865"/>
                  </a:cubicBezTo>
                  <a:cubicBezTo>
                    <a:pt x="2002135" y="680393"/>
                    <a:pt x="2005360" y="671711"/>
                    <a:pt x="2015282" y="657820"/>
                  </a:cubicBezTo>
                  <a:cubicBezTo>
                    <a:pt x="2052489" y="608211"/>
                    <a:pt x="2079278" y="573732"/>
                    <a:pt x="2095649" y="554385"/>
                  </a:cubicBezTo>
                  <a:cubicBezTo>
                    <a:pt x="2112020" y="536525"/>
                    <a:pt x="2136328" y="508496"/>
                    <a:pt x="2168575" y="470297"/>
                  </a:cubicBezTo>
                  <a:cubicBezTo>
                    <a:pt x="2190899" y="443508"/>
                    <a:pt x="2212231" y="417711"/>
                    <a:pt x="2232570" y="392906"/>
                  </a:cubicBezTo>
                  <a:cubicBezTo>
                    <a:pt x="2220168" y="392906"/>
                    <a:pt x="2206526" y="390178"/>
                    <a:pt x="2191643" y="384721"/>
                  </a:cubicBezTo>
                  <a:cubicBezTo>
                    <a:pt x="2188666" y="384225"/>
                    <a:pt x="2186186" y="383232"/>
                    <a:pt x="2184201" y="381744"/>
                  </a:cubicBezTo>
                  <a:cubicBezTo>
                    <a:pt x="2105323" y="381744"/>
                    <a:pt x="2026940" y="381744"/>
                    <a:pt x="1949053" y="381744"/>
                  </a:cubicBezTo>
                  <a:close/>
                  <a:moveTo>
                    <a:pt x="538758" y="381744"/>
                  </a:moveTo>
                  <a:cubicBezTo>
                    <a:pt x="538758" y="381744"/>
                    <a:pt x="539006" y="382240"/>
                    <a:pt x="539502" y="383232"/>
                  </a:cubicBezTo>
                  <a:cubicBezTo>
                    <a:pt x="539006" y="387697"/>
                    <a:pt x="538758" y="391666"/>
                    <a:pt x="538758" y="395139"/>
                  </a:cubicBezTo>
                  <a:cubicBezTo>
                    <a:pt x="538758" y="398115"/>
                    <a:pt x="538014" y="401836"/>
                    <a:pt x="536525" y="406301"/>
                  </a:cubicBezTo>
                  <a:cubicBezTo>
                    <a:pt x="534541" y="409773"/>
                    <a:pt x="533053" y="414238"/>
                    <a:pt x="532061" y="419695"/>
                  </a:cubicBezTo>
                  <a:cubicBezTo>
                    <a:pt x="532061" y="424160"/>
                    <a:pt x="529084" y="427385"/>
                    <a:pt x="523131" y="429369"/>
                  </a:cubicBezTo>
                  <a:cubicBezTo>
                    <a:pt x="502295" y="435322"/>
                    <a:pt x="472281" y="444004"/>
                    <a:pt x="433090" y="455414"/>
                  </a:cubicBezTo>
                  <a:cubicBezTo>
                    <a:pt x="442019" y="462856"/>
                    <a:pt x="452438" y="473522"/>
                    <a:pt x="464344" y="487412"/>
                  </a:cubicBezTo>
                  <a:cubicBezTo>
                    <a:pt x="488653" y="515689"/>
                    <a:pt x="513457" y="539502"/>
                    <a:pt x="538758" y="558850"/>
                  </a:cubicBezTo>
                  <a:cubicBezTo>
                    <a:pt x="562571" y="577205"/>
                    <a:pt x="591096" y="595561"/>
                    <a:pt x="624334" y="613916"/>
                  </a:cubicBezTo>
                  <a:cubicBezTo>
                    <a:pt x="657076" y="631775"/>
                    <a:pt x="682625" y="647898"/>
                    <a:pt x="700980" y="662285"/>
                  </a:cubicBezTo>
                  <a:cubicBezTo>
                    <a:pt x="721816" y="677168"/>
                    <a:pt x="730002" y="689322"/>
                    <a:pt x="725537" y="698748"/>
                  </a:cubicBezTo>
                  <a:cubicBezTo>
                    <a:pt x="721072" y="707678"/>
                    <a:pt x="714127" y="710654"/>
                    <a:pt x="704701" y="707678"/>
                  </a:cubicBezTo>
                  <a:cubicBezTo>
                    <a:pt x="695771" y="704701"/>
                    <a:pt x="686346" y="701725"/>
                    <a:pt x="676424" y="698748"/>
                  </a:cubicBezTo>
                  <a:cubicBezTo>
                    <a:pt x="667494" y="695772"/>
                    <a:pt x="659805" y="696516"/>
                    <a:pt x="653355" y="700981"/>
                  </a:cubicBezTo>
                  <a:cubicBezTo>
                    <a:pt x="648394" y="705445"/>
                    <a:pt x="642689" y="707182"/>
                    <a:pt x="636240" y="706189"/>
                  </a:cubicBezTo>
                  <a:cubicBezTo>
                    <a:pt x="630287" y="704701"/>
                    <a:pt x="625326" y="707182"/>
                    <a:pt x="621357" y="713631"/>
                  </a:cubicBezTo>
                  <a:cubicBezTo>
                    <a:pt x="617885" y="719584"/>
                    <a:pt x="602754" y="716111"/>
                    <a:pt x="575965" y="703213"/>
                  </a:cubicBezTo>
                  <a:cubicBezTo>
                    <a:pt x="547688" y="689322"/>
                    <a:pt x="523379" y="674439"/>
                    <a:pt x="503039" y="658564"/>
                  </a:cubicBezTo>
                  <a:cubicBezTo>
                    <a:pt x="483195" y="643186"/>
                    <a:pt x="462855" y="624582"/>
                    <a:pt x="442019" y="602754"/>
                  </a:cubicBezTo>
                  <a:cubicBezTo>
                    <a:pt x="422176" y="581422"/>
                    <a:pt x="405060" y="556121"/>
                    <a:pt x="390674" y="526852"/>
                  </a:cubicBezTo>
                  <a:cubicBezTo>
                    <a:pt x="387697" y="520402"/>
                    <a:pt x="384473" y="514945"/>
                    <a:pt x="381000" y="510481"/>
                  </a:cubicBezTo>
                  <a:cubicBezTo>
                    <a:pt x="381000" y="589855"/>
                    <a:pt x="381000" y="670223"/>
                    <a:pt x="381000" y="751582"/>
                  </a:cubicBezTo>
                  <a:cubicBezTo>
                    <a:pt x="503039" y="751582"/>
                    <a:pt x="626070" y="751582"/>
                    <a:pt x="750094" y="751582"/>
                  </a:cubicBezTo>
                  <a:cubicBezTo>
                    <a:pt x="750094" y="628055"/>
                    <a:pt x="750094" y="504775"/>
                    <a:pt x="750094" y="381744"/>
                  </a:cubicBezTo>
                  <a:cubicBezTo>
                    <a:pt x="680144" y="381744"/>
                    <a:pt x="609700" y="381744"/>
                    <a:pt x="538758" y="381744"/>
                  </a:cubicBezTo>
                  <a:close/>
                  <a:moveTo>
                    <a:pt x="5953" y="381744"/>
                  </a:moveTo>
                  <a:cubicBezTo>
                    <a:pt x="5953" y="503783"/>
                    <a:pt x="5953" y="627062"/>
                    <a:pt x="5953" y="751582"/>
                  </a:cubicBezTo>
                  <a:cubicBezTo>
                    <a:pt x="127992" y="751582"/>
                    <a:pt x="251024" y="751582"/>
                    <a:pt x="375047" y="751582"/>
                  </a:cubicBezTo>
                  <a:cubicBezTo>
                    <a:pt x="375047" y="669230"/>
                    <a:pt x="375047" y="586879"/>
                    <a:pt x="375047" y="504527"/>
                  </a:cubicBezTo>
                  <a:cubicBezTo>
                    <a:pt x="370086" y="501055"/>
                    <a:pt x="361901" y="497582"/>
                    <a:pt x="350490" y="494109"/>
                  </a:cubicBezTo>
                  <a:cubicBezTo>
                    <a:pt x="349994" y="494109"/>
                    <a:pt x="349250" y="493861"/>
                    <a:pt x="348258" y="493365"/>
                  </a:cubicBezTo>
                  <a:cubicBezTo>
                    <a:pt x="348258" y="493365"/>
                    <a:pt x="348258" y="494109"/>
                    <a:pt x="348258" y="495598"/>
                  </a:cubicBezTo>
                  <a:cubicBezTo>
                    <a:pt x="335855" y="534293"/>
                    <a:pt x="319237" y="565547"/>
                    <a:pt x="298400" y="589359"/>
                  </a:cubicBezTo>
                  <a:cubicBezTo>
                    <a:pt x="278557" y="613172"/>
                    <a:pt x="260450" y="629543"/>
                    <a:pt x="244078" y="638473"/>
                  </a:cubicBezTo>
                  <a:cubicBezTo>
                    <a:pt x="228699" y="647402"/>
                    <a:pt x="214312" y="654844"/>
                    <a:pt x="200918" y="660797"/>
                  </a:cubicBezTo>
                  <a:cubicBezTo>
                    <a:pt x="188516" y="666750"/>
                    <a:pt x="172392" y="672703"/>
                    <a:pt x="152549" y="678656"/>
                  </a:cubicBezTo>
                  <a:cubicBezTo>
                    <a:pt x="133202" y="684609"/>
                    <a:pt x="118071" y="689818"/>
                    <a:pt x="107156" y="694283"/>
                  </a:cubicBezTo>
                  <a:cubicBezTo>
                    <a:pt x="99715" y="697260"/>
                    <a:pt x="95250" y="697508"/>
                    <a:pt x="93762" y="695027"/>
                  </a:cubicBezTo>
                  <a:cubicBezTo>
                    <a:pt x="92273" y="692051"/>
                    <a:pt x="96242" y="686594"/>
                    <a:pt x="105668" y="678656"/>
                  </a:cubicBezTo>
                  <a:cubicBezTo>
                    <a:pt x="127000" y="660797"/>
                    <a:pt x="150316" y="642689"/>
                    <a:pt x="175617" y="624334"/>
                  </a:cubicBezTo>
                  <a:cubicBezTo>
                    <a:pt x="199430" y="606475"/>
                    <a:pt x="221754" y="584150"/>
                    <a:pt x="242590" y="557361"/>
                  </a:cubicBezTo>
                  <a:cubicBezTo>
                    <a:pt x="255984" y="539502"/>
                    <a:pt x="267891" y="518666"/>
                    <a:pt x="278308" y="494854"/>
                  </a:cubicBezTo>
                  <a:cubicBezTo>
                    <a:pt x="273844" y="495350"/>
                    <a:pt x="269379" y="496590"/>
                    <a:pt x="264914" y="498574"/>
                  </a:cubicBezTo>
                  <a:cubicBezTo>
                    <a:pt x="250031" y="501551"/>
                    <a:pt x="239365" y="500807"/>
                    <a:pt x="232916" y="496342"/>
                  </a:cubicBezTo>
                  <a:cubicBezTo>
                    <a:pt x="227955" y="491381"/>
                    <a:pt x="222746" y="487164"/>
                    <a:pt x="217289" y="483691"/>
                  </a:cubicBezTo>
                  <a:cubicBezTo>
                    <a:pt x="212824" y="480715"/>
                    <a:pt x="209104" y="476994"/>
                    <a:pt x="206127" y="472529"/>
                  </a:cubicBezTo>
                  <a:cubicBezTo>
                    <a:pt x="204143" y="469057"/>
                    <a:pt x="201910" y="463352"/>
                    <a:pt x="199430" y="455414"/>
                  </a:cubicBezTo>
                  <a:cubicBezTo>
                    <a:pt x="197941" y="447973"/>
                    <a:pt x="196205" y="440531"/>
                    <a:pt x="194220" y="433090"/>
                  </a:cubicBezTo>
                  <a:cubicBezTo>
                    <a:pt x="192733" y="425648"/>
                    <a:pt x="200918" y="420191"/>
                    <a:pt x="218777" y="416719"/>
                  </a:cubicBezTo>
                  <a:cubicBezTo>
                    <a:pt x="245566" y="411758"/>
                    <a:pt x="275828" y="403820"/>
                    <a:pt x="309562" y="392906"/>
                  </a:cubicBezTo>
                  <a:cubicBezTo>
                    <a:pt x="310059" y="389434"/>
                    <a:pt x="310803" y="385713"/>
                    <a:pt x="311795" y="381744"/>
                  </a:cubicBezTo>
                  <a:cubicBezTo>
                    <a:pt x="210096" y="381744"/>
                    <a:pt x="108148" y="381744"/>
                    <a:pt x="5953" y="381744"/>
                  </a:cubicBezTo>
                  <a:close/>
                  <a:moveTo>
                    <a:pt x="4267200" y="381000"/>
                  </a:moveTo>
                  <a:cubicBezTo>
                    <a:pt x="4267200" y="394891"/>
                    <a:pt x="4267200" y="410022"/>
                    <a:pt x="4267200" y="426393"/>
                  </a:cubicBezTo>
                  <a:cubicBezTo>
                    <a:pt x="4269184" y="424904"/>
                    <a:pt x="4272161" y="423664"/>
                    <a:pt x="4276130" y="422672"/>
                  </a:cubicBezTo>
                  <a:cubicBezTo>
                    <a:pt x="4278114" y="415231"/>
                    <a:pt x="4281339" y="406797"/>
                    <a:pt x="4285803" y="397371"/>
                  </a:cubicBezTo>
                  <a:cubicBezTo>
                    <a:pt x="4287292" y="391418"/>
                    <a:pt x="4289028" y="385961"/>
                    <a:pt x="4291012" y="381000"/>
                  </a:cubicBezTo>
                  <a:cubicBezTo>
                    <a:pt x="4283075" y="381000"/>
                    <a:pt x="4275137" y="381000"/>
                    <a:pt x="4267200" y="381000"/>
                  </a:cubicBezTo>
                  <a:close/>
                  <a:moveTo>
                    <a:pt x="4232225" y="381000"/>
                  </a:moveTo>
                  <a:cubicBezTo>
                    <a:pt x="4229249" y="382488"/>
                    <a:pt x="4226272" y="384473"/>
                    <a:pt x="4223296" y="386953"/>
                  </a:cubicBezTo>
                  <a:cubicBezTo>
                    <a:pt x="4217342" y="388937"/>
                    <a:pt x="4211638" y="390922"/>
                    <a:pt x="4206180" y="392906"/>
                  </a:cubicBezTo>
                  <a:cubicBezTo>
                    <a:pt x="4206677" y="394891"/>
                    <a:pt x="4207917" y="398115"/>
                    <a:pt x="4209901" y="402580"/>
                  </a:cubicBezTo>
                  <a:cubicBezTo>
                    <a:pt x="4211389" y="408533"/>
                    <a:pt x="4213622" y="414486"/>
                    <a:pt x="4216598" y="420439"/>
                  </a:cubicBezTo>
                  <a:cubicBezTo>
                    <a:pt x="4218087" y="426393"/>
                    <a:pt x="4220815" y="431105"/>
                    <a:pt x="4224784" y="434578"/>
                  </a:cubicBezTo>
                  <a:cubicBezTo>
                    <a:pt x="4226272" y="436562"/>
                    <a:pt x="4227265" y="439043"/>
                    <a:pt x="4227760" y="442020"/>
                  </a:cubicBezTo>
                  <a:cubicBezTo>
                    <a:pt x="4229249" y="441523"/>
                    <a:pt x="4231729" y="440779"/>
                    <a:pt x="4235202" y="439787"/>
                  </a:cubicBezTo>
                  <a:cubicBezTo>
                    <a:pt x="4242643" y="436811"/>
                    <a:pt x="4251325" y="433090"/>
                    <a:pt x="4261247" y="428625"/>
                  </a:cubicBezTo>
                  <a:cubicBezTo>
                    <a:pt x="4261247" y="412254"/>
                    <a:pt x="4261247" y="396379"/>
                    <a:pt x="4261247" y="381000"/>
                  </a:cubicBezTo>
                  <a:cubicBezTo>
                    <a:pt x="4251821" y="381000"/>
                    <a:pt x="4242147" y="381000"/>
                    <a:pt x="4232225" y="381000"/>
                  </a:cubicBezTo>
                  <a:close/>
                  <a:moveTo>
                    <a:pt x="4131766" y="381000"/>
                  </a:moveTo>
                  <a:cubicBezTo>
                    <a:pt x="4119860" y="381000"/>
                    <a:pt x="4107954" y="381248"/>
                    <a:pt x="4096047" y="381744"/>
                  </a:cubicBezTo>
                  <a:cubicBezTo>
                    <a:pt x="4095552" y="401092"/>
                    <a:pt x="4095055" y="420439"/>
                    <a:pt x="4094559" y="439787"/>
                  </a:cubicBezTo>
                  <a:cubicBezTo>
                    <a:pt x="4094559" y="465584"/>
                    <a:pt x="4094311" y="493365"/>
                    <a:pt x="4093815" y="523131"/>
                  </a:cubicBezTo>
                  <a:cubicBezTo>
                    <a:pt x="4093815" y="551904"/>
                    <a:pt x="4096047" y="584646"/>
                    <a:pt x="4100512" y="621357"/>
                  </a:cubicBezTo>
                  <a:cubicBezTo>
                    <a:pt x="4102497" y="642193"/>
                    <a:pt x="4097784" y="655836"/>
                    <a:pt x="4086374" y="662285"/>
                  </a:cubicBezTo>
                  <a:cubicBezTo>
                    <a:pt x="4074467" y="668238"/>
                    <a:pt x="4067026" y="675184"/>
                    <a:pt x="4064049" y="683121"/>
                  </a:cubicBezTo>
                  <a:cubicBezTo>
                    <a:pt x="4061073" y="689570"/>
                    <a:pt x="4057352" y="693291"/>
                    <a:pt x="4052887" y="694283"/>
                  </a:cubicBezTo>
                  <a:cubicBezTo>
                    <a:pt x="4048422" y="694283"/>
                    <a:pt x="4042718" y="690811"/>
                    <a:pt x="4035772" y="683865"/>
                  </a:cubicBezTo>
                  <a:cubicBezTo>
                    <a:pt x="4029819" y="676424"/>
                    <a:pt x="4025106" y="661789"/>
                    <a:pt x="4021633" y="639961"/>
                  </a:cubicBezTo>
                  <a:cubicBezTo>
                    <a:pt x="4018161" y="606723"/>
                    <a:pt x="4016921" y="577701"/>
                    <a:pt x="4017913" y="552896"/>
                  </a:cubicBezTo>
                  <a:cubicBezTo>
                    <a:pt x="4019401" y="528588"/>
                    <a:pt x="4020393" y="503535"/>
                    <a:pt x="4020889" y="477738"/>
                  </a:cubicBezTo>
                  <a:cubicBezTo>
                    <a:pt x="4021385" y="452438"/>
                    <a:pt x="4023370" y="422424"/>
                    <a:pt x="4026842" y="387697"/>
                  </a:cubicBezTo>
                  <a:cubicBezTo>
                    <a:pt x="4026842" y="385713"/>
                    <a:pt x="4026842" y="383729"/>
                    <a:pt x="4026842" y="381744"/>
                  </a:cubicBezTo>
                  <a:cubicBezTo>
                    <a:pt x="3982194" y="381744"/>
                    <a:pt x="3937297" y="381744"/>
                    <a:pt x="3892153" y="381744"/>
                  </a:cubicBezTo>
                  <a:cubicBezTo>
                    <a:pt x="3892153" y="503783"/>
                    <a:pt x="3892153" y="627062"/>
                    <a:pt x="3892153" y="751582"/>
                  </a:cubicBezTo>
                  <a:cubicBezTo>
                    <a:pt x="4014192" y="751582"/>
                    <a:pt x="4137224" y="751582"/>
                    <a:pt x="4261247" y="751582"/>
                  </a:cubicBezTo>
                  <a:cubicBezTo>
                    <a:pt x="4261247" y="668238"/>
                    <a:pt x="4261247" y="585391"/>
                    <a:pt x="4261247" y="503039"/>
                  </a:cubicBezTo>
                  <a:cubicBezTo>
                    <a:pt x="4258270" y="503039"/>
                    <a:pt x="4256038" y="502543"/>
                    <a:pt x="4254549" y="501551"/>
                  </a:cubicBezTo>
                  <a:cubicBezTo>
                    <a:pt x="4250085" y="498078"/>
                    <a:pt x="4245620" y="495102"/>
                    <a:pt x="4241155" y="492621"/>
                  </a:cubicBezTo>
                  <a:cubicBezTo>
                    <a:pt x="4236690" y="491133"/>
                    <a:pt x="4232969" y="488404"/>
                    <a:pt x="4229993" y="484436"/>
                  </a:cubicBezTo>
                  <a:cubicBezTo>
                    <a:pt x="4231481" y="496838"/>
                    <a:pt x="4227760" y="505272"/>
                    <a:pt x="4218831" y="509736"/>
                  </a:cubicBezTo>
                  <a:cubicBezTo>
                    <a:pt x="4209901" y="514201"/>
                    <a:pt x="4201715" y="513953"/>
                    <a:pt x="4194274" y="508992"/>
                  </a:cubicBezTo>
                  <a:cubicBezTo>
                    <a:pt x="4187825" y="504527"/>
                    <a:pt x="4180880" y="497582"/>
                    <a:pt x="4173438" y="488156"/>
                  </a:cubicBezTo>
                  <a:cubicBezTo>
                    <a:pt x="4170462" y="484684"/>
                    <a:pt x="4167981" y="481459"/>
                    <a:pt x="4165997" y="478482"/>
                  </a:cubicBezTo>
                  <a:cubicBezTo>
                    <a:pt x="4164508" y="476994"/>
                    <a:pt x="4163020" y="474514"/>
                    <a:pt x="4161532" y="471041"/>
                  </a:cubicBezTo>
                  <a:cubicBezTo>
                    <a:pt x="4161036" y="469057"/>
                    <a:pt x="4159796" y="466576"/>
                    <a:pt x="4157811" y="463600"/>
                  </a:cubicBezTo>
                  <a:cubicBezTo>
                    <a:pt x="4156323" y="461615"/>
                    <a:pt x="4153595" y="455662"/>
                    <a:pt x="4149626" y="445740"/>
                  </a:cubicBezTo>
                  <a:cubicBezTo>
                    <a:pt x="4146153" y="436314"/>
                    <a:pt x="4142184" y="423168"/>
                    <a:pt x="4137719" y="406301"/>
                  </a:cubicBezTo>
                  <a:cubicBezTo>
                    <a:pt x="4135735" y="397371"/>
                    <a:pt x="4133751" y="388937"/>
                    <a:pt x="4131766" y="381000"/>
                  </a:cubicBezTo>
                  <a:close/>
                  <a:moveTo>
                    <a:pt x="1505843" y="381000"/>
                  </a:moveTo>
                  <a:cubicBezTo>
                    <a:pt x="1505347" y="385465"/>
                    <a:pt x="1504107" y="390674"/>
                    <a:pt x="1502122" y="396627"/>
                  </a:cubicBezTo>
                  <a:cubicBezTo>
                    <a:pt x="1496169" y="412998"/>
                    <a:pt x="1487736" y="436314"/>
                    <a:pt x="1476821" y="466576"/>
                  </a:cubicBezTo>
                  <a:cubicBezTo>
                    <a:pt x="1466404" y="496342"/>
                    <a:pt x="1459210" y="513457"/>
                    <a:pt x="1455241" y="517922"/>
                  </a:cubicBezTo>
                  <a:cubicBezTo>
                    <a:pt x="1453753" y="519410"/>
                    <a:pt x="1452265" y="520650"/>
                    <a:pt x="1450777" y="521643"/>
                  </a:cubicBezTo>
                  <a:cubicBezTo>
                    <a:pt x="1450777" y="524619"/>
                    <a:pt x="1450529" y="527596"/>
                    <a:pt x="1450033" y="530572"/>
                  </a:cubicBezTo>
                  <a:cubicBezTo>
                    <a:pt x="1450033" y="532557"/>
                    <a:pt x="1449040" y="535285"/>
                    <a:pt x="1447056" y="538758"/>
                  </a:cubicBezTo>
                  <a:cubicBezTo>
                    <a:pt x="1445568" y="541734"/>
                    <a:pt x="1444080" y="545455"/>
                    <a:pt x="1442591" y="549920"/>
                  </a:cubicBezTo>
                  <a:cubicBezTo>
                    <a:pt x="1442591" y="553393"/>
                    <a:pt x="1439863" y="555625"/>
                    <a:pt x="1434405" y="556617"/>
                  </a:cubicBezTo>
                  <a:cubicBezTo>
                    <a:pt x="1422499" y="558106"/>
                    <a:pt x="1405384" y="561082"/>
                    <a:pt x="1383060" y="565547"/>
                  </a:cubicBezTo>
                  <a:cubicBezTo>
                    <a:pt x="1374130" y="566043"/>
                    <a:pt x="1363960" y="567283"/>
                    <a:pt x="1352550" y="569268"/>
                  </a:cubicBezTo>
                  <a:cubicBezTo>
                    <a:pt x="1352550" y="628799"/>
                    <a:pt x="1352550" y="689570"/>
                    <a:pt x="1352550" y="751582"/>
                  </a:cubicBezTo>
                  <a:cubicBezTo>
                    <a:pt x="1474589" y="751582"/>
                    <a:pt x="1597621" y="751582"/>
                    <a:pt x="1721644" y="751582"/>
                  </a:cubicBezTo>
                  <a:cubicBezTo>
                    <a:pt x="1721644" y="628055"/>
                    <a:pt x="1721644" y="504775"/>
                    <a:pt x="1721644" y="381744"/>
                  </a:cubicBezTo>
                  <a:cubicBezTo>
                    <a:pt x="1700808" y="381744"/>
                    <a:pt x="1680468" y="381496"/>
                    <a:pt x="1660624" y="381000"/>
                  </a:cubicBezTo>
                  <a:cubicBezTo>
                    <a:pt x="1660624" y="399355"/>
                    <a:pt x="1661368" y="420191"/>
                    <a:pt x="1662857" y="443508"/>
                  </a:cubicBezTo>
                  <a:cubicBezTo>
                    <a:pt x="1664345" y="489645"/>
                    <a:pt x="1663601" y="533549"/>
                    <a:pt x="1660624" y="575221"/>
                  </a:cubicBezTo>
                  <a:cubicBezTo>
                    <a:pt x="1657648" y="615900"/>
                    <a:pt x="1649462" y="646162"/>
                    <a:pt x="1636068" y="666006"/>
                  </a:cubicBezTo>
                  <a:cubicBezTo>
                    <a:pt x="1628130" y="676424"/>
                    <a:pt x="1617216" y="682625"/>
                    <a:pt x="1603325" y="684609"/>
                  </a:cubicBezTo>
                  <a:cubicBezTo>
                    <a:pt x="1590923" y="686098"/>
                    <a:pt x="1579265" y="690811"/>
                    <a:pt x="1568351" y="698748"/>
                  </a:cubicBezTo>
                  <a:cubicBezTo>
                    <a:pt x="1558925" y="706189"/>
                    <a:pt x="1550491" y="710406"/>
                    <a:pt x="1543050" y="711398"/>
                  </a:cubicBezTo>
                  <a:cubicBezTo>
                    <a:pt x="1535609" y="712887"/>
                    <a:pt x="1530400" y="711150"/>
                    <a:pt x="1527423" y="706189"/>
                  </a:cubicBezTo>
                  <a:cubicBezTo>
                    <a:pt x="1524447" y="700236"/>
                    <a:pt x="1519734" y="695027"/>
                    <a:pt x="1513284" y="690563"/>
                  </a:cubicBezTo>
                  <a:cubicBezTo>
                    <a:pt x="1506835" y="686098"/>
                    <a:pt x="1502619" y="679896"/>
                    <a:pt x="1500634" y="671959"/>
                  </a:cubicBezTo>
                  <a:cubicBezTo>
                    <a:pt x="1499146" y="664518"/>
                    <a:pt x="1494681" y="657324"/>
                    <a:pt x="1487240" y="650379"/>
                  </a:cubicBezTo>
                  <a:cubicBezTo>
                    <a:pt x="1479798" y="644426"/>
                    <a:pt x="1476573" y="640209"/>
                    <a:pt x="1477566" y="637729"/>
                  </a:cubicBezTo>
                  <a:cubicBezTo>
                    <a:pt x="1479054" y="634256"/>
                    <a:pt x="1485255" y="632768"/>
                    <a:pt x="1496169" y="633264"/>
                  </a:cubicBezTo>
                  <a:cubicBezTo>
                    <a:pt x="1506587" y="633264"/>
                    <a:pt x="1516509" y="633760"/>
                    <a:pt x="1525935" y="634752"/>
                  </a:cubicBezTo>
                  <a:cubicBezTo>
                    <a:pt x="1534865" y="634752"/>
                    <a:pt x="1541562" y="632271"/>
                    <a:pt x="1546027" y="627311"/>
                  </a:cubicBezTo>
                  <a:cubicBezTo>
                    <a:pt x="1550491" y="624334"/>
                    <a:pt x="1554461" y="616645"/>
                    <a:pt x="1557933" y="604242"/>
                  </a:cubicBezTo>
                  <a:cubicBezTo>
                    <a:pt x="1560909" y="592336"/>
                    <a:pt x="1564134" y="573732"/>
                    <a:pt x="1567607" y="548432"/>
                  </a:cubicBezTo>
                  <a:cubicBezTo>
                    <a:pt x="1570584" y="524123"/>
                    <a:pt x="1571575" y="493861"/>
                    <a:pt x="1570584" y="457647"/>
                  </a:cubicBezTo>
                  <a:cubicBezTo>
                    <a:pt x="1570584" y="430857"/>
                    <a:pt x="1569839" y="405309"/>
                    <a:pt x="1568351" y="381000"/>
                  </a:cubicBezTo>
                  <a:cubicBezTo>
                    <a:pt x="1547515" y="381000"/>
                    <a:pt x="1526679" y="381000"/>
                    <a:pt x="1505843" y="381000"/>
                  </a:cubicBezTo>
                  <a:close/>
                  <a:moveTo>
                    <a:pt x="977503" y="381000"/>
                  </a:moveTo>
                  <a:cubicBezTo>
                    <a:pt x="977503" y="503535"/>
                    <a:pt x="977503" y="627062"/>
                    <a:pt x="977503" y="751582"/>
                  </a:cubicBezTo>
                  <a:cubicBezTo>
                    <a:pt x="1099542" y="751582"/>
                    <a:pt x="1222574" y="751582"/>
                    <a:pt x="1346597" y="751582"/>
                  </a:cubicBezTo>
                  <a:cubicBezTo>
                    <a:pt x="1346597" y="690563"/>
                    <a:pt x="1346597" y="630287"/>
                    <a:pt x="1346597" y="570756"/>
                  </a:cubicBezTo>
                  <a:cubicBezTo>
                    <a:pt x="1332706" y="572244"/>
                    <a:pt x="1316832" y="574229"/>
                    <a:pt x="1298972" y="576709"/>
                  </a:cubicBezTo>
                  <a:cubicBezTo>
                    <a:pt x="1294507" y="576709"/>
                    <a:pt x="1290290" y="576709"/>
                    <a:pt x="1286321" y="576709"/>
                  </a:cubicBezTo>
                  <a:cubicBezTo>
                    <a:pt x="1285825" y="577205"/>
                    <a:pt x="1285329" y="578693"/>
                    <a:pt x="1284833" y="581174"/>
                  </a:cubicBezTo>
                  <a:cubicBezTo>
                    <a:pt x="1283345" y="587623"/>
                    <a:pt x="1280120" y="591840"/>
                    <a:pt x="1275159" y="593824"/>
                  </a:cubicBezTo>
                  <a:cubicBezTo>
                    <a:pt x="1270198" y="595313"/>
                    <a:pt x="1262757" y="589111"/>
                    <a:pt x="1252835" y="575221"/>
                  </a:cubicBezTo>
                  <a:cubicBezTo>
                    <a:pt x="1240929" y="558354"/>
                    <a:pt x="1229767" y="535533"/>
                    <a:pt x="1219349" y="506760"/>
                  </a:cubicBezTo>
                  <a:cubicBezTo>
                    <a:pt x="1208931" y="478482"/>
                    <a:pt x="1200497" y="444500"/>
                    <a:pt x="1194048" y="404813"/>
                  </a:cubicBezTo>
                  <a:cubicBezTo>
                    <a:pt x="1192560" y="396875"/>
                    <a:pt x="1192312" y="388937"/>
                    <a:pt x="1193304" y="381000"/>
                  </a:cubicBezTo>
                  <a:cubicBezTo>
                    <a:pt x="1173460" y="381000"/>
                    <a:pt x="1153617" y="381248"/>
                    <a:pt x="1133773" y="381744"/>
                  </a:cubicBezTo>
                  <a:cubicBezTo>
                    <a:pt x="1133773" y="414486"/>
                    <a:pt x="1133525" y="449213"/>
                    <a:pt x="1133029" y="485924"/>
                  </a:cubicBezTo>
                  <a:cubicBezTo>
                    <a:pt x="1132533" y="527596"/>
                    <a:pt x="1135509" y="574477"/>
                    <a:pt x="1141958" y="626566"/>
                  </a:cubicBezTo>
                  <a:cubicBezTo>
                    <a:pt x="1144935" y="646410"/>
                    <a:pt x="1140470" y="659557"/>
                    <a:pt x="1128563" y="666006"/>
                  </a:cubicBezTo>
                  <a:cubicBezTo>
                    <a:pt x="1117649" y="671959"/>
                    <a:pt x="1110456" y="678656"/>
                    <a:pt x="1106984" y="686098"/>
                  </a:cubicBezTo>
                  <a:cubicBezTo>
                    <a:pt x="1104999" y="692547"/>
                    <a:pt x="1101527" y="696268"/>
                    <a:pt x="1096566" y="697260"/>
                  </a:cubicBezTo>
                  <a:cubicBezTo>
                    <a:pt x="1092101" y="697260"/>
                    <a:pt x="1086644" y="694035"/>
                    <a:pt x="1080195" y="687586"/>
                  </a:cubicBezTo>
                  <a:cubicBezTo>
                    <a:pt x="1074241" y="680145"/>
                    <a:pt x="1069528" y="666006"/>
                    <a:pt x="1066056" y="645170"/>
                  </a:cubicBezTo>
                  <a:cubicBezTo>
                    <a:pt x="1060103" y="599033"/>
                    <a:pt x="1057871" y="558850"/>
                    <a:pt x="1059358" y="524619"/>
                  </a:cubicBezTo>
                  <a:cubicBezTo>
                    <a:pt x="1060847" y="491381"/>
                    <a:pt x="1062087" y="457150"/>
                    <a:pt x="1063079" y="421928"/>
                  </a:cubicBezTo>
                  <a:cubicBezTo>
                    <a:pt x="1063079" y="409525"/>
                    <a:pt x="1063328" y="396131"/>
                    <a:pt x="1063823" y="381744"/>
                  </a:cubicBezTo>
                  <a:cubicBezTo>
                    <a:pt x="1035050" y="381744"/>
                    <a:pt x="1006277" y="381496"/>
                    <a:pt x="977503" y="381000"/>
                  </a:cubicBezTo>
                  <a:close/>
                  <a:moveTo>
                    <a:pt x="4528393" y="380256"/>
                  </a:moveTo>
                  <a:cubicBezTo>
                    <a:pt x="4531866" y="481955"/>
                    <a:pt x="4532114" y="559098"/>
                    <a:pt x="4529137" y="611684"/>
                  </a:cubicBezTo>
                  <a:cubicBezTo>
                    <a:pt x="4527649" y="631527"/>
                    <a:pt x="4523184" y="648891"/>
                    <a:pt x="4515743" y="663773"/>
                  </a:cubicBezTo>
                  <a:cubicBezTo>
                    <a:pt x="4508301" y="677664"/>
                    <a:pt x="4498876" y="688826"/>
                    <a:pt x="4487465" y="697260"/>
                  </a:cubicBezTo>
                  <a:cubicBezTo>
                    <a:pt x="4477048" y="704701"/>
                    <a:pt x="4466382" y="709662"/>
                    <a:pt x="4455467" y="712143"/>
                  </a:cubicBezTo>
                  <a:cubicBezTo>
                    <a:pt x="4445049" y="713631"/>
                    <a:pt x="4437360" y="718344"/>
                    <a:pt x="4432399" y="726281"/>
                  </a:cubicBezTo>
                  <a:cubicBezTo>
                    <a:pt x="4427934" y="732730"/>
                    <a:pt x="4421237" y="736203"/>
                    <a:pt x="4412307" y="736699"/>
                  </a:cubicBezTo>
                  <a:cubicBezTo>
                    <a:pt x="4404866" y="736699"/>
                    <a:pt x="4398665" y="731490"/>
                    <a:pt x="4393704" y="721072"/>
                  </a:cubicBezTo>
                  <a:cubicBezTo>
                    <a:pt x="4389239" y="710654"/>
                    <a:pt x="4384526" y="703957"/>
                    <a:pt x="4379565" y="700981"/>
                  </a:cubicBezTo>
                  <a:cubicBezTo>
                    <a:pt x="4374604" y="698004"/>
                    <a:pt x="4371380" y="693539"/>
                    <a:pt x="4369891" y="687586"/>
                  </a:cubicBezTo>
                  <a:cubicBezTo>
                    <a:pt x="4369891" y="682625"/>
                    <a:pt x="4365923" y="676672"/>
                    <a:pt x="4357985" y="669727"/>
                  </a:cubicBezTo>
                  <a:cubicBezTo>
                    <a:pt x="4350544" y="663277"/>
                    <a:pt x="4348063" y="658564"/>
                    <a:pt x="4350544" y="655588"/>
                  </a:cubicBezTo>
                  <a:cubicBezTo>
                    <a:pt x="4350544" y="652611"/>
                    <a:pt x="4356497" y="651619"/>
                    <a:pt x="4368403" y="652611"/>
                  </a:cubicBezTo>
                  <a:cubicBezTo>
                    <a:pt x="4380309" y="654100"/>
                    <a:pt x="4389983" y="654348"/>
                    <a:pt x="4397424" y="653356"/>
                  </a:cubicBezTo>
                  <a:cubicBezTo>
                    <a:pt x="4404866" y="652859"/>
                    <a:pt x="4410075" y="650875"/>
                    <a:pt x="4413051" y="647402"/>
                  </a:cubicBezTo>
                  <a:cubicBezTo>
                    <a:pt x="4420493" y="645914"/>
                    <a:pt x="4425702" y="641201"/>
                    <a:pt x="4428678" y="633264"/>
                  </a:cubicBezTo>
                  <a:cubicBezTo>
                    <a:pt x="4430663" y="625822"/>
                    <a:pt x="4432647" y="614908"/>
                    <a:pt x="4434632" y="600522"/>
                  </a:cubicBezTo>
                  <a:cubicBezTo>
                    <a:pt x="4439096" y="485428"/>
                    <a:pt x="4441081" y="412254"/>
                    <a:pt x="4440585" y="381000"/>
                  </a:cubicBezTo>
                  <a:cubicBezTo>
                    <a:pt x="4415284" y="381000"/>
                    <a:pt x="4390231" y="381000"/>
                    <a:pt x="4365426" y="381000"/>
                  </a:cubicBezTo>
                  <a:cubicBezTo>
                    <a:pt x="4363938" y="382984"/>
                    <a:pt x="4362698" y="385713"/>
                    <a:pt x="4361706" y="389186"/>
                  </a:cubicBezTo>
                  <a:cubicBezTo>
                    <a:pt x="4363194" y="389186"/>
                    <a:pt x="4364931" y="389930"/>
                    <a:pt x="4366915" y="391418"/>
                  </a:cubicBezTo>
                  <a:cubicBezTo>
                    <a:pt x="4369891" y="393402"/>
                    <a:pt x="4372620" y="395387"/>
                    <a:pt x="4375100" y="397371"/>
                  </a:cubicBezTo>
                  <a:cubicBezTo>
                    <a:pt x="4377085" y="397867"/>
                    <a:pt x="4379565" y="399355"/>
                    <a:pt x="4382542" y="401836"/>
                  </a:cubicBezTo>
                  <a:cubicBezTo>
                    <a:pt x="4384030" y="403324"/>
                    <a:pt x="4386511" y="405557"/>
                    <a:pt x="4389983" y="408533"/>
                  </a:cubicBezTo>
                  <a:cubicBezTo>
                    <a:pt x="4392960" y="410518"/>
                    <a:pt x="4394696" y="413742"/>
                    <a:pt x="4395192" y="418207"/>
                  </a:cubicBezTo>
                  <a:cubicBezTo>
                    <a:pt x="4395192" y="421680"/>
                    <a:pt x="4395440" y="425152"/>
                    <a:pt x="4395936" y="428625"/>
                  </a:cubicBezTo>
                  <a:cubicBezTo>
                    <a:pt x="4395936" y="430609"/>
                    <a:pt x="4395688" y="433834"/>
                    <a:pt x="4395192" y="438299"/>
                  </a:cubicBezTo>
                  <a:cubicBezTo>
                    <a:pt x="4393704" y="441275"/>
                    <a:pt x="4392960" y="445244"/>
                    <a:pt x="4392960" y="450205"/>
                  </a:cubicBezTo>
                  <a:cubicBezTo>
                    <a:pt x="4392960" y="453678"/>
                    <a:pt x="4390727" y="456654"/>
                    <a:pt x="4386262" y="459135"/>
                  </a:cubicBezTo>
                  <a:cubicBezTo>
                    <a:pt x="4377333" y="462607"/>
                    <a:pt x="4363938" y="468313"/>
                    <a:pt x="4346079" y="476250"/>
                  </a:cubicBezTo>
                  <a:cubicBezTo>
                    <a:pt x="4329212" y="482699"/>
                    <a:pt x="4307136" y="490637"/>
                    <a:pt x="4279850" y="500063"/>
                  </a:cubicBezTo>
                  <a:cubicBezTo>
                    <a:pt x="4275385" y="501551"/>
                    <a:pt x="4271169" y="502543"/>
                    <a:pt x="4267200" y="503039"/>
                  </a:cubicBezTo>
                  <a:cubicBezTo>
                    <a:pt x="4267200" y="584895"/>
                    <a:pt x="4267200" y="667742"/>
                    <a:pt x="4267200" y="751582"/>
                  </a:cubicBezTo>
                  <a:cubicBezTo>
                    <a:pt x="4389239" y="751582"/>
                    <a:pt x="4512270" y="751582"/>
                    <a:pt x="4636294" y="751582"/>
                  </a:cubicBezTo>
                  <a:cubicBezTo>
                    <a:pt x="4636294" y="628055"/>
                    <a:pt x="4636294" y="504775"/>
                    <a:pt x="4636294" y="381744"/>
                  </a:cubicBezTo>
                  <a:cubicBezTo>
                    <a:pt x="4600575" y="381744"/>
                    <a:pt x="4564608" y="381248"/>
                    <a:pt x="4528393" y="380256"/>
                  </a:cubicBezTo>
                  <a:close/>
                  <a:moveTo>
                    <a:pt x="4261247" y="366861"/>
                  </a:moveTo>
                  <a:cubicBezTo>
                    <a:pt x="4254798" y="369838"/>
                    <a:pt x="4248100" y="373063"/>
                    <a:pt x="4241155" y="376535"/>
                  </a:cubicBezTo>
                  <a:cubicBezTo>
                    <a:pt x="4247108" y="376535"/>
                    <a:pt x="4253805" y="376535"/>
                    <a:pt x="4261247" y="376535"/>
                  </a:cubicBezTo>
                  <a:cubicBezTo>
                    <a:pt x="4261247" y="373559"/>
                    <a:pt x="4261247" y="370334"/>
                    <a:pt x="4261247" y="366861"/>
                  </a:cubicBezTo>
                  <a:close/>
                  <a:moveTo>
                    <a:pt x="4291012" y="354955"/>
                  </a:moveTo>
                  <a:cubicBezTo>
                    <a:pt x="4290516" y="354955"/>
                    <a:pt x="4282827" y="357932"/>
                    <a:pt x="4267944" y="363885"/>
                  </a:cubicBezTo>
                  <a:cubicBezTo>
                    <a:pt x="4267944" y="363885"/>
                    <a:pt x="4267696" y="363885"/>
                    <a:pt x="4267200" y="363885"/>
                  </a:cubicBezTo>
                  <a:cubicBezTo>
                    <a:pt x="4267200" y="367357"/>
                    <a:pt x="4267200" y="371574"/>
                    <a:pt x="4267200" y="376535"/>
                  </a:cubicBezTo>
                  <a:cubicBezTo>
                    <a:pt x="4274641" y="376535"/>
                    <a:pt x="4282827" y="376535"/>
                    <a:pt x="4291757" y="376535"/>
                  </a:cubicBezTo>
                  <a:cubicBezTo>
                    <a:pt x="4294733" y="364133"/>
                    <a:pt x="4294485" y="356939"/>
                    <a:pt x="4291012" y="354955"/>
                  </a:cubicBezTo>
                  <a:close/>
                  <a:moveTo>
                    <a:pt x="5238750" y="302865"/>
                  </a:moveTo>
                  <a:cubicBezTo>
                    <a:pt x="5238750" y="326678"/>
                    <a:pt x="5238750" y="351234"/>
                    <a:pt x="5238750" y="376535"/>
                  </a:cubicBezTo>
                  <a:cubicBezTo>
                    <a:pt x="5250656" y="376535"/>
                    <a:pt x="5262810" y="376535"/>
                    <a:pt x="5275212" y="376535"/>
                  </a:cubicBezTo>
                  <a:cubicBezTo>
                    <a:pt x="5275212" y="369094"/>
                    <a:pt x="5275212" y="361900"/>
                    <a:pt x="5275212" y="354955"/>
                  </a:cubicBezTo>
                  <a:cubicBezTo>
                    <a:pt x="5275212" y="340072"/>
                    <a:pt x="5274964" y="326182"/>
                    <a:pt x="5274468" y="313283"/>
                  </a:cubicBezTo>
                  <a:cubicBezTo>
                    <a:pt x="5265539" y="306834"/>
                    <a:pt x="5256361" y="303361"/>
                    <a:pt x="5246935" y="302865"/>
                  </a:cubicBezTo>
                  <a:cubicBezTo>
                    <a:pt x="5243959" y="302865"/>
                    <a:pt x="5241230" y="302865"/>
                    <a:pt x="5238750" y="302865"/>
                  </a:cubicBezTo>
                  <a:close/>
                  <a:moveTo>
                    <a:pt x="5084061" y="275472"/>
                  </a:moveTo>
                  <a:cubicBezTo>
                    <a:pt x="5079783" y="274262"/>
                    <a:pt x="5071318" y="277937"/>
                    <a:pt x="5058668" y="286494"/>
                  </a:cubicBezTo>
                  <a:cubicBezTo>
                    <a:pt x="5043289" y="297408"/>
                    <a:pt x="5030142" y="303609"/>
                    <a:pt x="5019228" y="305098"/>
                  </a:cubicBezTo>
                  <a:cubicBezTo>
                    <a:pt x="5016252" y="305098"/>
                    <a:pt x="5014019" y="304354"/>
                    <a:pt x="5012531" y="302865"/>
                  </a:cubicBezTo>
                  <a:cubicBezTo>
                    <a:pt x="5002113" y="325189"/>
                    <a:pt x="4990207" y="348010"/>
                    <a:pt x="4976812" y="371326"/>
                  </a:cubicBezTo>
                  <a:cubicBezTo>
                    <a:pt x="4975324" y="372814"/>
                    <a:pt x="4973836" y="374551"/>
                    <a:pt x="4972347" y="376535"/>
                  </a:cubicBezTo>
                  <a:cubicBezTo>
                    <a:pt x="5003601" y="376535"/>
                    <a:pt x="5035599" y="376535"/>
                    <a:pt x="5068341" y="376535"/>
                  </a:cubicBezTo>
                  <a:cubicBezTo>
                    <a:pt x="5073302" y="354211"/>
                    <a:pt x="5078015" y="334615"/>
                    <a:pt x="5082480" y="317748"/>
                  </a:cubicBezTo>
                  <a:cubicBezTo>
                    <a:pt x="5086945" y="293439"/>
                    <a:pt x="5088433" y="280293"/>
                    <a:pt x="5086945" y="278309"/>
                  </a:cubicBezTo>
                  <a:cubicBezTo>
                    <a:pt x="5086449" y="276820"/>
                    <a:pt x="5085487" y="275875"/>
                    <a:pt x="5084061" y="275472"/>
                  </a:cubicBezTo>
                  <a:close/>
                  <a:moveTo>
                    <a:pt x="2297311" y="255984"/>
                  </a:moveTo>
                  <a:cubicBezTo>
                    <a:pt x="2295327" y="259457"/>
                    <a:pt x="2292598" y="263426"/>
                    <a:pt x="2289125" y="267891"/>
                  </a:cubicBezTo>
                  <a:cubicBezTo>
                    <a:pt x="2274242" y="282773"/>
                    <a:pt x="2258368" y="296664"/>
                    <a:pt x="2241500" y="309563"/>
                  </a:cubicBezTo>
                  <a:cubicBezTo>
                    <a:pt x="2234059" y="314027"/>
                    <a:pt x="2227610" y="318492"/>
                    <a:pt x="2222153" y="322957"/>
                  </a:cubicBezTo>
                  <a:cubicBezTo>
                    <a:pt x="2228106" y="322957"/>
                    <a:pt x="2235547" y="322957"/>
                    <a:pt x="2244477" y="322957"/>
                  </a:cubicBezTo>
                  <a:cubicBezTo>
                    <a:pt x="2259856" y="321469"/>
                    <a:pt x="2273250" y="320725"/>
                    <a:pt x="2284660" y="320725"/>
                  </a:cubicBezTo>
                  <a:cubicBezTo>
                    <a:pt x="2286149" y="320725"/>
                    <a:pt x="2288629" y="320725"/>
                    <a:pt x="2292102" y="320725"/>
                  </a:cubicBezTo>
                  <a:cubicBezTo>
                    <a:pt x="2301032" y="310307"/>
                    <a:pt x="2309713" y="300385"/>
                    <a:pt x="2318147" y="290959"/>
                  </a:cubicBezTo>
                  <a:cubicBezTo>
                    <a:pt x="2318147" y="280541"/>
                    <a:pt x="2318147" y="270371"/>
                    <a:pt x="2318147" y="260449"/>
                  </a:cubicBezTo>
                  <a:cubicBezTo>
                    <a:pt x="2316162" y="260449"/>
                    <a:pt x="2313930" y="261193"/>
                    <a:pt x="2311450" y="262682"/>
                  </a:cubicBezTo>
                  <a:cubicBezTo>
                    <a:pt x="2306985" y="262682"/>
                    <a:pt x="2302768" y="261193"/>
                    <a:pt x="2298799" y="258217"/>
                  </a:cubicBezTo>
                  <a:cubicBezTo>
                    <a:pt x="2298303" y="257721"/>
                    <a:pt x="2297807" y="256977"/>
                    <a:pt x="2297311" y="255984"/>
                  </a:cubicBezTo>
                  <a:close/>
                  <a:moveTo>
                    <a:pt x="2347168" y="250775"/>
                  </a:moveTo>
                  <a:cubicBezTo>
                    <a:pt x="2346672" y="250279"/>
                    <a:pt x="2341959" y="251768"/>
                    <a:pt x="2333030" y="255240"/>
                  </a:cubicBezTo>
                  <a:cubicBezTo>
                    <a:pt x="2330053" y="256729"/>
                    <a:pt x="2327076" y="257721"/>
                    <a:pt x="2324100" y="258217"/>
                  </a:cubicBezTo>
                  <a:cubicBezTo>
                    <a:pt x="2324100" y="266154"/>
                    <a:pt x="2324100" y="274836"/>
                    <a:pt x="2324100" y="284262"/>
                  </a:cubicBezTo>
                  <a:cubicBezTo>
                    <a:pt x="2341959" y="263426"/>
                    <a:pt x="2349648" y="252264"/>
                    <a:pt x="2347168" y="250775"/>
                  </a:cubicBezTo>
                  <a:close/>
                  <a:moveTo>
                    <a:pt x="4430167" y="171152"/>
                  </a:moveTo>
                  <a:cubicBezTo>
                    <a:pt x="4411811" y="174129"/>
                    <a:pt x="4393208" y="178098"/>
                    <a:pt x="4374356" y="183059"/>
                  </a:cubicBezTo>
                  <a:cubicBezTo>
                    <a:pt x="4348559" y="189012"/>
                    <a:pt x="4312841" y="202158"/>
                    <a:pt x="4267200" y="222498"/>
                  </a:cubicBezTo>
                  <a:cubicBezTo>
                    <a:pt x="4267200" y="249783"/>
                    <a:pt x="4267200" y="278061"/>
                    <a:pt x="4267200" y="307330"/>
                  </a:cubicBezTo>
                  <a:cubicBezTo>
                    <a:pt x="4270176" y="307330"/>
                    <a:pt x="4272657" y="307578"/>
                    <a:pt x="4274641" y="308074"/>
                  </a:cubicBezTo>
                  <a:cubicBezTo>
                    <a:pt x="4286548" y="308074"/>
                    <a:pt x="4297214" y="303609"/>
                    <a:pt x="4306639" y="294680"/>
                  </a:cubicBezTo>
                  <a:cubicBezTo>
                    <a:pt x="4315569" y="285750"/>
                    <a:pt x="4327475" y="283270"/>
                    <a:pt x="4342358" y="287238"/>
                  </a:cubicBezTo>
                  <a:cubicBezTo>
                    <a:pt x="4357241" y="290215"/>
                    <a:pt x="4369395" y="298152"/>
                    <a:pt x="4378821" y="311051"/>
                  </a:cubicBezTo>
                  <a:cubicBezTo>
                    <a:pt x="4387751" y="322957"/>
                    <a:pt x="4388247" y="337096"/>
                    <a:pt x="4380309" y="353467"/>
                  </a:cubicBezTo>
                  <a:cubicBezTo>
                    <a:pt x="4375844" y="361404"/>
                    <a:pt x="4371628" y="369094"/>
                    <a:pt x="4367659" y="376535"/>
                  </a:cubicBezTo>
                  <a:cubicBezTo>
                    <a:pt x="4391471" y="376535"/>
                    <a:pt x="4416028" y="376535"/>
                    <a:pt x="4441329" y="376535"/>
                  </a:cubicBezTo>
                  <a:cubicBezTo>
                    <a:pt x="4441329" y="376039"/>
                    <a:pt x="4441329" y="375295"/>
                    <a:pt x="4441329" y="374303"/>
                  </a:cubicBezTo>
                  <a:cubicBezTo>
                    <a:pt x="4440833" y="349002"/>
                    <a:pt x="4440337" y="320973"/>
                    <a:pt x="4439840" y="290215"/>
                  </a:cubicBezTo>
                  <a:cubicBezTo>
                    <a:pt x="4439840" y="260449"/>
                    <a:pt x="4438600" y="236637"/>
                    <a:pt x="4436120" y="218777"/>
                  </a:cubicBezTo>
                  <a:cubicBezTo>
                    <a:pt x="4434632" y="201910"/>
                    <a:pt x="4432647" y="186035"/>
                    <a:pt x="4430167" y="171152"/>
                  </a:cubicBezTo>
                  <a:close/>
                  <a:moveTo>
                    <a:pt x="564245" y="140457"/>
                  </a:moveTo>
                  <a:cubicBezTo>
                    <a:pt x="568090" y="141325"/>
                    <a:pt x="572244" y="143123"/>
                    <a:pt x="576709" y="145852"/>
                  </a:cubicBezTo>
                  <a:cubicBezTo>
                    <a:pt x="597545" y="162223"/>
                    <a:pt x="610443" y="176857"/>
                    <a:pt x="615405" y="189756"/>
                  </a:cubicBezTo>
                  <a:cubicBezTo>
                    <a:pt x="619869" y="203150"/>
                    <a:pt x="619869" y="214064"/>
                    <a:pt x="615405" y="222498"/>
                  </a:cubicBezTo>
                  <a:cubicBezTo>
                    <a:pt x="610939" y="231428"/>
                    <a:pt x="604986" y="237629"/>
                    <a:pt x="597545" y="241102"/>
                  </a:cubicBezTo>
                  <a:cubicBezTo>
                    <a:pt x="590103" y="244078"/>
                    <a:pt x="583158" y="244326"/>
                    <a:pt x="576709" y="241846"/>
                  </a:cubicBezTo>
                  <a:cubicBezTo>
                    <a:pt x="570260" y="239861"/>
                    <a:pt x="564555" y="235645"/>
                    <a:pt x="559594" y="229195"/>
                  </a:cubicBezTo>
                  <a:cubicBezTo>
                    <a:pt x="555129" y="223242"/>
                    <a:pt x="550664" y="218777"/>
                    <a:pt x="546199" y="215801"/>
                  </a:cubicBezTo>
                  <a:cubicBezTo>
                    <a:pt x="544711" y="215801"/>
                    <a:pt x="541486" y="215801"/>
                    <a:pt x="536525" y="215801"/>
                  </a:cubicBezTo>
                  <a:cubicBezTo>
                    <a:pt x="532061" y="215801"/>
                    <a:pt x="527844" y="215801"/>
                    <a:pt x="523875" y="215801"/>
                  </a:cubicBezTo>
                  <a:cubicBezTo>
                    <a:pt x="520402" y="215801"/>
                    <a:pt x="518418" y="215553"/>
                    <a:pt x="517922" y="215057"/>
                  </a:cubicBezTo>
                  <a:cubicBezTo>
                    <a:pt x="517426" y="213568"/>
                    <a:pt x="519162" y="210592"/>
                    <a:pt x="523131" y="206127"/>
                  </a:cubicBezTo>
                  <a:cubicBezTo>
                    <a:pt x="527596" y="201662"/>
                    <a:pt x="532061" y="197197"/>
                    <a:pt x="536525" y="192732"/>
                  </a:cubicBezTo>
                  <a:cubicBezTo>
                    <a:pt x="539502" y="189260"/>
                    <a:pt x="541239" y="186779"/>
                    <a:pt x="541734" y="185291"/>
                  </a:cubicBezTo>
                  <a:cubicBezTo>
                    <a:pt x="543223" y="183803"/>
                    <a:pt x="543470" y="174625"/>
                    <a:pt x="542478" y="157758"/>
                  </a:cubicBezTo>
                  <a:cubicBezTo>
                    <a:pt x="542478" y="148828"/>
                    <a:pt x="546199" y="143123"/>
                    <a:pt x="553640" y="140643"/>
                  </a:cubicBezTo>
                  <a:cubicBezTo>
                    <a:pt x="556866" y="139650"/>
                    <a:pt x="560400" y="139588"/>
                    <a:pt x="564245" y="140457"/>
                  </a:cubicBezTo>
                  <a:close/>
                  <a:moveTo>
                    <a:pt x="2476649" y="139898"/>
                  </a:moveTo>
                  <a:cubicBezTo>
                    <a:pt x="2458293" y="139898"/>
                    <a:pt x="2429024" y="140891"/>
                    <a:pt x="2388840" y="142875"/>
                  </a:cubicBezTo>
                  <a:cubicBezTo>
                    <a:pt x="2370981" y="142875"/>
                    <a:pt x="2351137" y="144363"/>
                    <a:pt x="2329309" y="147340"/>
                  </a:cubicBezTo>
                  <a:cubicBezTo>
                    <a:pt x="2327820" y="148828"/>
                    <a:pt x="2326084" y="150813"/>
                    <a:pt x="2324100" y="153293"/>
                  </a:cubicBezTo>
                  <a:cubicBezTo>
                    <a:pt x="2324100" y="174625"/>
                    <a:pt x="2324100" y="196701"/>
                    <a:pt x="2324100" y="219521"/>
                  </a:cubicBezTo>
                  <a:cubicBezTo>
                    <a:pt x="2340471" y="218033"/>
                    <a:pt x="2357090" y="215305"/>
                    <a:pt x="2373957" y="211336"/>
                  </a:cubicBezTo>
                  <a:cubicBezTo>
                    <a:pt x="2382887" y="210840"/>
                    <a:pt x="2390824" y="206375"/>
                    <a:pt x="2397770" y="197941"/>
                  </a:cubicBezTo>
                  <a:cubicBezTo>
                    <a:pt x="2404219" y="190500"/>
                    <a:pt x="2411412" y="186283"/>
                    <a:pt x="2419350" y="185291"/>
                  </a:cubicBezTo>
                  <a:cubicBezTo>
                    <a:pt x="2426791" y="184795"/>
                    <a:pt x="2436217" y="190004"/>
                    <a:pt x="2447627" y="200918"/>
                  </a:cubicBezTo>
                  <a:cubicBezTo>
                    <a:pt x="2449115" y="197941"/>
                    <a:pt x="2454324" y="192980"/>
                    <a:pt x="2463254" y="186035"/>
                  </a:cubicBezTo>
                  <a:cubicBezTo>
                    <a:pt x="2473672" y="177105"/>
                    <a:pt x="2483594" y="168424"/>
                    <a:pt x="2493020" y="159990"/>
                  </a:cubicBezTo>
                  <a:cubicBezTo>
                    <a:pt x="2501949" y="152053"/>
                    <a:pt x="2506166" y="147092"/>
                    <a:pt x="2505670" y="145107"/>
                  </a:cubicBezTo>
                  <a:cubicBezTo>
                    <a:pt x="2505670" y="142131"/>
                    <a:pt x="2495996" y="140395"/>
                    <a:pt x="2476649" y="139898"/>
                  </a:cubicBezTo>
                  <a:close/>
                  <a:moveTo>
                    <a:pt x="1502122" y="111621"/>
                  </a:moveTo>
                  <a:cubicBezTo>
                    <a:pt x="1482774" y="112117"/>
                    <a:pt x="1460698" y="114598"/>
                    <a:pt x="1435894" y="119062"/>
                  </a:cubicBezTo>
                  <a:cubicBezTo>
                    <a:pt x="1410593" y="123527"/>
                    <a:pt x="1388517" y="127000"/>
                    <a:pt x="1369665" y="129480"/>
                  </a:cubicBezTo>
                  <a:cubicBezTo>
                    <a:pt x="1363713" y="130969"/>
                    <a:pt x="1358007" y="130969"/>
                    <a:pt x="1352550" y="129480"/>
                  </a:cubicBezTo>
                  <a:cubicBezTo>
                    <a:pt x="1352550" y="196453"/>
                    <a:pt x="1352550" y="264418"/>
                    <a:pt x="1352550" y="333375"/>
                  </a:cubicBezTo>
                  <a:cubicBezTo>
                    <a:pt x="1363464" y="332879"/>
                    <a:pt x="1374626" y="331887"/>
                    <a:pt x="1386036" y="330398"/>
                  </a:cubicBezTo>
                  <a:cubicBezTo>
                    <a:pt x="1405880" y="328910"/>
                    <a:pt x="1419027" y="324197"/>
                    <a:pt x="1425476" y="316260"/>
                  </a:cubicBezTo>
                  <a:cubicBezTo>
                    <a:pt x="1428453" y="313283"/>
                    <a:pt x="1437630" y="314275"/>
                    <a:pt x="1453009" y="319236"/>
                  </a:cubicBezTo>
                  <a:cubicBezTo>
                    <a:pt x="1467892" y="323701"/>
                    <a:pt x="1479550" y="329406"/>
                    <a:pt x="1487984" y="336352"/>
                  </a:cubicBezTo>
                  <a:cubicBezTo>
                    <a:pt x="1495425" y="343793"/>
                    <a:pt x="1500882" y="352475"/>
                    <a:pt x="1504355" y="362396"/>
                  </a:cubicBezTo>
                  <a:cubicBezTo>
                    <a:pt x="1504851" y="365869"/>
                    <a:pt x="1505347" y="370582"/>
                    <a:pt x="1505843" y="376535"/>
                  </a:cubicBezTo>
                  <a:cubicBezTo>
                    <a:pt x="1526679" y="376535"/>
                    <a:pt x="1547515" y="376535"/>
                    <a:pt x="1568351" y="376535"/>
                  </a:cubicBezTo>
                  <a:cubicBezTo>
                    <a:pt x="1566863" y="325934"/>
                    <a:pt x="1565622" y="283518"/>
                    <a:pt x="1564630" y="249287"/>
                  </a:cubicBezTo>
                  <a:cubicBezTo>
                    <a:pt x="1562646" y="197197"/>
                    <a:pt x="1559669" y="162967"/>
                    <a:pt x="1555700" y="146596"/>
                  </a:cubicBezTo>
                  <a:cubicBezTo>
                    <a:pt x="1552228" y="131217"/>
                    <a:pt x="1547763" y="121295"/>
                    <a:pt x="1542306" y="116830"/>
                  </a:cubicBezTo>
                  <a:cubicBezTo>
                    <a:pt x="1534865" y="112365"/>
                    <a:pt x="1521470" y="110629"/>
                    <a:pt x="1502122" y="111621"/>
                  </a:cubicBezTo>
                  <a:close/>
                  <a:moveTo>
                    <a:pt x="1206884" y="83902"/>
                  </a:moveTo>
                  <a:cubicBezTo>
                    <a:pt x="1209489" y="83530"/>
                    <a:pt x="1212651" y="83840"/>
                    <a:pt x="1216372" y="84832"/>
                  </a:cubicBezTo>
                  <a:cubicBezTo>
                    <a:pt x="1222822" y="87809"/>
                    <a:pt x="1229519" y="92025"/>
                    <a:pt x="1236465" y="97482"/>
                  </a:cubicBezTo>
                  <a:cubicBezTo>
                    <a:pt x="1242913" y="103436"/>
                    <a:pt x="1247626" y="106412"/>
                    <a:pt x="1250603" y="106412"/>
                  </a:cubicBezTo>
                  <a:cubicBezTo>
                    <a:pt x="1252091" y="107900"/>
                    <a:pt x="1255316" y="107404"/>
                    <a:pt x="1260277" y="104924"/>
                  </a:cubicBezTo>
                  <a:cubicBezTo>
                    <a:pt x="1264742" y="101947"/>
                    <a:pt x="1269950" y="98723"/>
                    <a:pt x="1275904" y="95250"/>
                  </a:cubicBezTo>
                  <a:cubicBezTo>
                    <a:pt x="1281857" y="91777"/>
                    <a:pt x="1285577" y="91033"/>
                    <a:pt x="1287066" y="93018"/>
                  </a:cubicBezTo>
                  <a:cubicBezTo>
                    <a:pt x="1289050" y="94506"/>
                    <a:pt x="1289298" y="98475"/>
                    <a:pt x="1287810" y="104924"/>
                  </a:cubicBezTo>
                  <a:cubicBezTo>
                    <a:pt x="1285825" y="110877"/>
                    <a:pt x="1283097" y="117822"/>
                    <a:pt x="1279625" y="125760"/>
                  </a:cubicBezTo>
                  <a:cubicBezTo>
                    <a:pt x="1276648" y="133201"/>
                    <a:pt x="1276648" y="141387"/>
                    <a:pt x="1279625" y="150316"/>
                  </a:cubicBezTo>
                  <a:cubicBezTo>
                    <a:pt x="1281609" y="158254"/>
                    <a:pt x="1280864" y="164703"/>
                    <a:pt x="1277392" y="169664"/>
                  </a:cubicBezTo>
                  <a:cubicBezTo>
                    <a:pt x="1273920" y="173137"/>
                    <a:pt x="1271439" y="178098"/>
                    <a:pt x="1269950" y="184547"/>
                  </a:cubicBezTo>
                  <a:cubicBezTo>
                    <a:pt x="1268462" y="190500"/>
                    <a:pt x="1262509" y="192236"/>
                    <a:pt x="1252091" y="189756"/>
                  </a:cubicBezTo>
                  <a:cubicBezTo>
                    <a:pt x="1244153" y="188268"/>
                    <a:pt x="1234480" y="183307"/>
                    <a:pt x="1223069" y="174873"/>
                  </a:cubicBezTo>
                  <a:cubicBezTo>
                    <a:pt x="1212156" y="166936"/>
                    <a:pt x="1202482" y="157262"/>
                    <a:pt x="1194048" y="145852"/>
                  </a:cubicBezTo>
                  <a:cubicBezTo>
                    <a:pt x="1191071" y="139402"/>
                    <a:pt x="1189831" y="128736"/>
                    <a:pt x="1190327" y="113854"/>
                  </a:cubicBezTo>
                  <a:cubicBezTo>
                    <a:pt x="1190824" y="99963"/>
                    <a:pt x="1194296" y="91033"/>
                    <a:pt x="1200745" y="87064"/>
                  </a:cubicBezTo>
                  <a:cubicBezTo>
                    <a:pt x="1202234" y="85328"/>
                    <a:pt x="1204280" y="84274"/>
                    <a:pt x="1206884" y="83902"/>
                  </a:cubicBezTo>
                  <a:close/>
                  <a:moveTo>
                    <a:pt x="466018" y="30324"/>
                  </a:moveTo>
                  <a:cubicBezTo>
                    <a:pt x="470359" y="30200"/>
                    <a:pt x="475258" y="31254"/>
                    <a:pt x="480715" y="33486"/>
                  </a:cubicBezTo>
                  <a:cubicBezTo>
                    <a:pt x="491133" y="37951"/>
                    <a:pt x="499814" y="46137"/>
                    <a:pt x="506760" y="58043"/>
                  </a:cubicBezTo>
                  <a:cubicBezTo>
                    <a:pt x="507256" y="59531"/>
                    <a:pt x="508248" y="61516"/>
                    <a:pt x="509736" y="63996"/>
                  </a:cubicBezTo>
                  <a:cubicBezTo>
                    <a:pt x="514201" y="63500"/>
                    <a:pt x="520154" y="62260"/>
                    <a:pt x="527596" y="60275"/>
                  </a:cubicBezTo>
                  <a:cubicBezTo>
                    <a:pt x="549920" y="55314"/>
                    <a:pt x="563811" y="51098"/>
                    <a:pt x="569267" y="47625"/>
                  </a:cubicBezTo>
                  <a:cubicBezTo>
                    <a:pt x="576709" y="41672"/>
                    <a:pt x="583902" y="38447"/>
                    <a:pt x="590848" y="37951"/>
                  </a:cubicBezTo>
                  <a:cubicBezTo>
                    <a:pt x="597297" y="37951"/>
                    <a:pt x="608707" y="45393"/>
                    <a:pt x="625078" y="60275"/>
                  </a:cubicBezTo>
                  <a:cubicBezTo>
                    <a:pt x="640457" y="74166"/>
                    <a:pt x="644674" y="87064"/>
                    <a:pt x="637728" y="98971"/>
                  </a:cubicBezTo>
                  <a:cubicBezTo>
                    <a:pt x="630287" y="110877"/>
                    <a:pt x="620861" y="117574"/>
                    <a:pt x="609451" y="119062"/>
                  </a:cubicBezTo>
                  <a:cubicBezTo>
                    <a:pt x="603498" y="119559"/>
                    <a:pt x="597049" y="121543"/>
                    <a:pt x="590103" y="125016"/>
                  </a:cubicBezTo>
                  <a:cubicBezTo>
                    <a:pt x="584150" y="127992"/>
                    <a:pt x="558106" y="134193"/>
                    <a:pt x="511969" y="143619"/>
                  </a:cubicBezTo>
                  <a:cubicBezTo>
                    <a:pt x="506015" y="144115"/>
                    <a:pt x="500310" y="144611"/>
                    <a:pt x="494854" y="145107"/>
                  </a:cubicBezTo>
                  <a:cubicBezTo>
                    <a:pt x="493365" y="146596"/>
                    <a:pt x="492125" y="148332"/>
                    <a:pt x="491133" y="150316"/>
                  </a:cubicBezTo>
                  <a:cubicBezTo>
                    <a:pt x="488156" y="154781"/>
                    <a:pt x="483443" y="161230"/>
                    <a:pt x="476994" y="169664"/>
                  </a:cubicBezTo>
                  <a:cubicBezTo>
                    <a:pt x="472033" y="177602"/>
                    <a:pt x="467816" y="186035"/>
                    <a:pt x="464344" y="194965"/>
                  </a:cubicBezTo>
                  <a:cubicBezTo>
                    <a:pt x="458391" y="214312"/>
                    <a:pt x="452190" y="223738"/>
                    <a:pt x="445740" y="223242"/>
                  </a:cubicBezTo>
                  <a:cubicBezTo>
                    <a:pt x="439787" y="222746"/>
                    <a:pt x="433834" y="223738"/>
                    <a:pt x="427881" y="226219"/>
                  </a:cubicBezTo>
                  <a:cubicBezTo>
                    <a:pt x="422920" y="229195"/>
                    <a:pt x="416719" y="229691"/>
                    <a:pt x="409277" y="227707"/>
                  </a:cubicBezTo>
                  <a:cubicBezTo>
                    <a:pt x="402828" y="225723"/>
                    <a:pt x="397123" y="221506"/>
                    <a:pt x="392162" y="215057"/>
                  </a:cubicBezTo>
                  <a:cubicBezTo>
                    <a:pt x="388689" y="209104"/>
                    <a:pt x="388193" y="195709"/>
                    <a:pt x="390674" y="174873"/>
                  </a:cubicBezTo>
                  <a:cubicBezTo>
                    <a:pt x="391170" y="165943"/>
                    <a:pt x="393403" y="156270"/>
                    <a:pt x="397371" y="145852"/>
                  </a:cubicBezTo>
                  <a:cubicBezTo>
                    <a:pt x="400348" y="135434"/>
                    <a:pt x="404564" y="123279"/>
                    <a:pt x="410021" y="109389"/>
                  </a:cubicBezTo>
                  <a:cubicBezTo>
                    <a:pt x="414486" y="95498"/>
                    <a:pt x="421432" y="80863"/>
                    <a:pt x="430857" y="65484"/>
                  </a:cubicBezTo>
                  <a:cubicBezTo>
                    <a:pt x="439787" y="50602"/>
                    <a:pt x="447724" y="40184"/>
                    <a:pt x="454670" y="34230"/>
                  </a:cubicBezTo>
                  <a:cubicBezTo>
                    <a:pt x="457895" y="31750"/>
                    <a:pt x="461677" y="30448"/>
                    <a:pt x="466018" y="30324"/>
                  </a:cubicBezTo>
                  <a:close/>
                  <a:moveTo>
                    <a:pt x="7183338" y="8186"/>
                  </a:moveTo>
                  <a:lnTo>
                    <a:pt x="7183338" y="375047"/>
                  </a:lnTo>
                  <a:lnTo>
                    <a:pt x="7550199" y="375047"/>
                  </a:lnTo>
                  <a:lnTo>
                    <a:pt x="7550199" y="8186"/>
                  </a:lnTo>
                  <a:close/>
                  <a:moveTo>
                    <a:pt x="6808290" y="8186"/>
                  </a:moveTo>
                  <a:lnTo>
                    <a:pt x="6808290" y="375047"/>
                  </a:lnTo>
                  <a:lnTo>
                    <a:pt x="7175152" y="375047"/>
                  </a:lnTo>
                  <a:lnTo>
                    <a:pt x="7175152" y="8186"/>
                  </a:lnTo>
                  <a:close/>
                  <a:moveTo>
                    <a:pt x="6210300" y="6697"/>
                  </a:moveTo>
                  <a:cubicBezTo>
                    <a:pt x="6210300" y="13146"/>
                    <a:pt x="6210300" y="20340"/>
                    <a:pt x="6210300" y="28277"/>
                  </a:cubicBezTo>
                  <a:cubicBezTo>
                    <a:pt x="6213276" y="29766"/>
                    <a:pt x="6216500" y="31998"/>
                    <a:pt x="6219973" y="34975"/>
                  </a:cubicBezTo>
                  <a:cubicBezTo>
                    <a:pt x="6230391" y="42912"/>
                    <a:pt x="6237832" y="48865"/>
                    <a:pt x="6242298" y="52834"/>
                  </a:cubicBezTo>
                  <a:cubicBezTo>
                    <a:pt x="6245274" y="55811"/>
                    <a:pt x="6248994" y="60275"/>
                    <a:pt x="6253460" y="66229"/>
                  </a:cubicBezTo>
                  <a:cubicBezTo>
                    <a:pt x="6255444" y="69205"/>
                    <a:pt x="6257180" y="72926"/>
                    <a:pt x="6258668" y="77391"/>
                  </a:cubicBezTo>
                  <a:cubicBezTo>
                    <a:pt x="6265118" y="75902"/>
                    <a:pt x="6270574" y="73670"/>
                    <a:pt x="6275040" y="70693"/>
                  </a:cubicBezTo>
                  <a:cubicBezTo>
                    <a:pt x="6282481" y="67221"/>
                    <a:pt x="6289178" y="67469"/>
                    <a:pt x="6295132" y="71437"/>
                  </a:cubicBezTo>
                  <a:cubicBezTo>
                    <a:pt x="6301084" y="75902"/>
                    <a:pt x="6308278" y="79623"/>
                    <a:pt x="6316712" y="82600"/>
                  </a:cubicBezTo>
                  <a:cubicBezTo>
                    <a:pt x="6324153" y="85576"/>
                    <a:pt x="6330602" y="91281"/>
                    <a:pt x="6336059" y="99715"/>
                  </a:cubicBezTo>
                  <a:cubicBezTo>
                    <a:pt x="6340524" y="107652"/>
                    <a:pt x="6342508" y="117078"/>
                    <a:pt x="6342012" y="127992"/>
                  </a:cubicBezTo>
                  <a:cubicBezTo>
                    <a:pt x="6341516" y="138410"/>
                    <a:pt x="6336803" y="146348"/>
                    <a:pt x="6327874" y="151805"/>
                  </a:cubicBezTo>
                  <a:cubicBezTo>
                    <a:pt x="6310014" y="161230"/>
                    <a:pt x="6284218" y="170160"/>
                    <a:pt x="6250483" y="178594"/>
                  </a:cubicBezTo>
                  <a:cubicBezTo>
                    <a:pt x="6250483" y="197941"/>
                    <a:pt x="6250483" y="221258"/>
                    <a:pt x="6250483" y="248543"/>
                  </a:cubicBezTo>
                  <a:cubicBezTo>
                    <a:pt x="6250483" y="270867"/>
                    <a:pt x="6250483" y="292943"/>
                    <a:pt x="6250483" y="314771"/>
                  </a:cubicBezTo>
                  <a:cubicBezTo>
                    <a:pt x="6253460" y="314275"/>
                    <a:pt x="6257180" y="313779"/>
                    <a:pt x="6261645" y="313283"/>
                  </a:cubicBezTo>
                  <a:cubicBezTo>
                    <a:pt x="6272063" y="303857"/>
                    <a:pt x="6280992" y="295176"/>
                    <a:pt x="6288434" y="287238"/>
                  </a:cubicBezTo>
                  <a:cubicBezTo>
                    <a:pt x="6298852" y="275332"/>
                    <a:pt x="6310262" y="262434"/>
                    <a:pt x="6322664" y="248543"/>
                  </a:cubicBezTo>
                  <a:cubicBezTo>
                    <a:pt x="6334571" y="235148"/>
                    <a:pt x="6342756" y="224978"/>
                    <a:pt x="6347221" y="218033"/>
                  </a:cubicBezTo>
                  <a:cubicBezTo>
                    <a:pt x="6350694" y="211584"/>
                    <a:pt x="6354166" y="203647"/>
                    <a:pt x="6357639" y="194221"/>
                  </a:cubicBezTo>
                  <a:cubicBezTo>
                    <a:pt x="6358135" y="187771"/>
                    <a:pt x="6363840" y="182811"/>
                    <a:pt x="6374754" y="179338"/>
                  </a:cubicBezTo>
                  <a:cubicBezTo>
                    <a:pt x="6385172" y="176361"/>
                    <a:pt x="6395590" y="179090"/>
                    <a:pt x="6406008" y="187523"/>
                  </a:cubicBezTo>
                  <a:cubicBezTo>
                    <a:pt x="6416426" y="195461"/>
                    <a:pt x="6422380" y="204887"/>
                    <a:pt x="6423868" y="215801"/>
                  </a:cubicBezTo>
                  <a:cubicBezTo>
                    <a:pt x="6425356" y="226219"/>
                    <a:pt x="6423620" y="234652"/>
                    <a:pt x="6418658" y="241102"/>
                  </a:cubicBezTo>
                  <a:cubicBezTo>
                    <a:pt x="6413698" y="247055"/>
                    <a:pt x="6408736" y="251768"/>
                    <a:pt x="6403776" y="255240"/>
                  </a:cubicBezTo>
                  <a:cubicBezTo>
                    <a:pt x="6397823" y="260201"/>
                    <a:pt x="6392118" y="265658"/>
                    <a:pt x="6386660" y="271611"/>
                  </a:cubicBezTo>
                  <a:cubicBezTo>
                    <a:pt x="6382196" y="276076"/>
                    <a:pt x="6375747" y="281037"/>
                    <a:pt x="6367313" y="286494"/>
                  </a:cubicBezTo>
                  <a:cubicBezTo>
                    <a:pt x="6359872" y="290959"/>
                    <a:pt x="6349702" y="297160"/>
                    <a:pt x="6336803" y="305098"/>
                  </a:cubicBezTo>
                  <a:cubicBezTo>
                    <a:pt x="6334819" y="305098"/>
                    <a:pt x="6332834" y="306090"/>
                    <a:pt x="6330850" y="308074"/>
                  </a:cubicBezTo>
                  <a:cubicBezTo>
                    <a:pt x="6375994" y="305098"/>
                    <a:pt x="6405760" y="301129"/>
                    <a:pt x="6420147" y="296168"/>
                  </a:cubicBezTo>
                  <a:cubicBezTo>
                    <a:pt x="6424612" y="294680"/>
                    <a:pt x="6428581" y="292943"/>
                    <a:pt x="6432053" y="290959"/>
                  </a:cubicBezTo>
                  <a:cubicBezTo>
                    <a:pt x="6435030" y="289471"/>
                    <a:pt x="6440239" y="290959"/>
                    <a:pt x="6447680" y="295424"/>
                  </a:cubicBezTo>
                  <a:cubicBezTo>
                    <a:pt x="6454129" y="299889"/>
                    <a:pt x="6464052" y="303361"/>
                    <a:pt x="6477446" y="305842"/>
                  </a:cubicBezTo>
                  <a:cubicBezTo>
                    <a:pt x="6489848" y="307826"/>
                    <a:pt x="6499274" y="312787"/>
                    <a:pt x="6505723" y="320725"/>
                  </a:cubicBezTo>
                  <a:cubicBezTo>
                    <a:pt x="6511676" y="328166"/>
                    <a:pt x="6513908" y="338832"/>
                    <a:pt x="6512420" y="352723"/>
                  </a:cubicBezTo>
                  <a:cubicBezTo>
                    <a:pt x="6510932" y="364629"/>
                    <a:pt x="6507708" y="372566"/>
                    <a:pt x="6502746" y="376535"/>
                  </a:cubicBezTo>
                  <a:cubicBezTo>
                    <a:pt x="6528048" y="376535"/>
                    <a:pt x="6553596" y="376535"/>
                    <a:pt x="6579393" y="376535"/>
                  </a:cubicBezTo>
                  <a:cubicBezTo>
                    <a:pt x="6579393" y="253008"/>
                    <a:pt x="6579393" y="129728"/>
                    <a:pt x="6579393" y="6697"/>
                  </a:cubicBezTo>
                  <a:cubicBezTo>
                    <a:pt x="6455866" y="6697"/>
                    <a:pt x="6332834" y="6697"/>
                    <a:pt x="6210300" y="6697"/>
                  </a:cubicBezTo>
                  <a:close/>
                  <a:moveTo>
                    <a:pt x="5835253" y="6697"/>
                  </a:moveTo>
                  <a:cubicBezTo>
                    <a:pt x="5835253" y="129232"/>
                    <a:pt x="5835253" y="252512"/>
                    <a:pt x="5835253" y="376535"/>
                  </a:cubicBezTo>
                  <a:cubicBezTo>
                    <a:pt x="5865018" y="376535"/>
                    <a:pt x="5896024" y="376535"/>
                    <a:pt x="5928270" y="376535"/>
                  </a:cubicBezTo>
                  <a:cubicBezTo>
                    <a:pt x="5931247" y="373559"/>
                    <a:pt x="5936208" y="371574"/>
                    <a:pt x="5943153" y="370582"/>
                  </a:cubicBezTo>
                  <a:cubicBezTo>
                    <a:pt x="5955059" y="367109"/>
                    <a:pt x="5972670" y="362396"/>
                    <a:pt x="5995987" y="356443"/>
                  </a:cubicBezTo>
                  <a:cubicBezTo>
                    <a:pt x="6010870" y="352971"/>
                    <a:pt x="6040387" y="347266"/>
                    <a:pt x="6084540" y="339328"/>
                  </a:cubicBezTo>
                  <a:cubicBezTo>
                    <a:pt x="6082555" y="339328"/>
                    <a:pt x="6079826" y="338584"/>
                    <a:pt x="6076354" y="337096"/>
                  </a:cubicBezTo>
                  <a:cubicBezTo>
                    <a:pt x="6068416" y="334119"/>
                    <a:pt x="6058991" y="327422"/>
                    <a:pt x="6048077" y="317004"/>
                  </a:cubicBezTo>
                  <a:cubicBezTo>
                    <a:pt x="6037659" y="306586"/>
                    <a:pt x="6029225" y="294928"/>
                    <a:pt x="6022776" y="282029"/>
                  </a:cubicBezTo>
                  <a:cubicBezTo>
                    <a:pt x="6021288" y="275580"/>
                    <a:pt x="6022776" y="265410"/>
                    <a:pt x="6027241" y="251520"/>
                  </a:cubicBezTo>
                  <a:cubicBezTo>
                    <a:pt x="6031706" y="239117"/>
                    <a:pt x="6037162" y="231924"/>
                    <a:pt x="6043612" y="229939"/>
                  </a:cubicBezTo>
                  <a:cubicBezTo>
                    <a:pt x="6046589" y="226963"/>
                    <a:pt x="6051301" y="226715"/>
                    <a:pt x="6057751" y="229195"/>
                  </a:cubicBezTo>
                  <a:cubicBezTo>
                    <a:pt x="6063704" y="231180"/>
                    <a:pt x="6069905" y="235148"/>
                    <a:pt x="6076354" y="241102"/>
                  </a:cubicBezTo>
                  <a:cubicBezTo>
                    <a:pt x="6081315" y="247055"/>
                    <a:pt x="6085284" y="250031"/>
                    <a:pt x="6088260" y="250031"/>
                  </a:cubicBezTo>
                  <a:cubicBezTo>
                    <a:pt x="6089748" y="251520"/>
                    <a:pt x="6092477" y="251520"/>
                    <a:pt x="6096446" y="250031"/>
                  </a:cubicBezTo>
                  <a:cubicBezTo>
                    <a:pt x="6099918" y="248543"/>
                    <a:pt x="6104136" y="246807"/>
                    <a:pt x="6109096" y="244822"/>
                  </a:cubicBezTo>
                  <a:cubicBezTo>
                    <a:pt x="6113561" y="243334"/>
                    <a:pt x="6116538" y="243334"/>
                    <a:pt x="6118026" y="244822"/>
                  </a:cubicBezTo>
                  <a:cubicBezTo>
                    <a:pt x="6120010" y="246311"/>
                    <a:pt x="6119762" y="250279"/>
                    <a:pt x="6117282" y="256729"/>
                  </a:cubicBezTo>
                  <a:cubicBezTo>
                    <a:pt x="6115298" y="262682"/>
                    <a:pt x="6112321" y="269379"/>
                    <a:pt x="6108352" y="276820"/>
                  </a:cubicBezTo>
                  <a:cubicBezTo>
                    <a:pt x="6105376" y="283270"/>
                    <a:pt x="6104632" y="291207"/>
                    <a:pt x="6106120" y="300633"/>
                  </a:cubicBezTo>
                  <a:cubicBezTo>
                    <a:pt x="6107608" y="309563"/>
                    <a:pt x="6106616" y="315764"/>
                    <a:pt x="6103143" y="319236"/>
                  </a:cubicBezTo>
                  <a:cubicBezTo>
                    <a:pt x="6098678" y="322709"/>
                    <a:pt x="6095454" y="327670"/>
                    <a:pt x="6093470" y="334119"/>
                  </a:cubicBezTo>
                  <a:cubicBezTo>
                    <a:pt x="6091981" y="335607"/>
                    <a:pt x="6090740" y="337096"/>
                    <a:pt x="6089748" y="338584"/>
                  </a:cubicBezTo>
                  <a:cubicBezTo>
                    <a:pt x="6105128" y="336600"/>
                    <a:pt x="6122986" y="333871"/>
                    <a:pt x="6143326" y="330398"/>
                  </a:cubicBezTo>
                  <a:cubicBezTo>
                    <a:pt x="6151264" y="328910"/>
                    <a:pt x="6159698" y="327422"/>
                    <a:pt x="6168628" y="325934"/>
                  </a:cubicBezTo>
                  <a:cubicBezTo>
                    <a:pt x="6168628" y="285254"/>
                    <a:pt x="6169372" y="245070"/>
                    <a:pt x="6170860" y="205383"/>
                  </a:cubicBezTo>
                  <a:cubicBezTo>
                    <a:pt x="6170860" y="201910"/>
                    <a:pt x="6170860" y="198438"/>
                    <a:pt x="6170860" y="194965"/>
                  </a:cubicBezTo>
                  <a:cubicBezTo>
                    <a:pt x="6161434" y="196453"/>
                    <a:pt x="6153248" y="197693"/>
                    <a:pt x="6146303" y="198686"/>
                  </a:cubicBezTo>
                  <a:cubicBezTo>
                    <a:pt x="6135886" y="199182"/>
                    <a:pt x="6127204" y="197941"/>
                    <a:pt x="6120258" y="194965"/>
                  </a:cubicBezTo>
                  <a:cubicBezTo>
                    <a:pt x="6114305" y="191988"/>
                    <a:pt x="6107856" y="188516"/>
                    <a:pt x="6100910" y="184547"/>
                  </a:cubicBezTo>
                  <a:cubicBezTo>
                    <a:pt x="6094958" y="181570"/>
                    <a:pt x="6089748" y="177105"/>
                    <a:pt x="6085284" y="171152"/>
                  </a:cubicBezTo>
                  <a:cubicBezTo>
                    <a:pt x="6080819" y="166191"/>
                    <a:pt x="6078586" y="159990"/>
                    <a:pt x="6078586" y="152549"/>
                  </a:cubicBezTo>
                  <a:cubicBezTo>
                    <a:pt x="6078586" y="146100"/>
                    <a:pt x="6076354" y="139650"/>
                    <a:pt x="6071889" y="133201"/>
                  </a:cubicBezTo>
                  <a:cubicBezTo>
                    <a:pt x="6068416" y="127248"/>
                    <a:pt x="6068665" y="121295"/>
                    <a:pt x="6072634" y="115342"/>
                  </a:cubicBezTo>
                  <a:cubicBezTo>
                    <a:pt x="6077098" y="109389"/>
                    <a:pt x="6082059" y="105916"/>
                    <a:pt x="6087516" y="104924"/>
                  </a:cubicBezTo>
                  <a:cubicBezTo>
                    <a:pt x="6101406" y="104428"/>
                    <a:pt x="6113561" y="102939"/>
                    <a:pt x="6123979" y="100459"/>
                  </a:cubicBezTo>
                  <a:cubicBezTo>
                    <a:pt x="6134397" y="98971"/>
                    <a:pt x="6146552" y="97730"/>
                    <a:pt x="6160442" y="96738"/>
                  </a:cubicBezTo>
                  <a:cubicBezTo>
                    <a:pt x="6162426" y="96738"/>
                    <a:pt x="6165651" y="96242"/>
                    <a:pt x="6170116" y="95250"/>
                  </a:cubicBezTo>
                  <a:cubicBezTo>
                    <a:pt x="6170116" y="86320"/>
                    <a:pt x="6169620" y="79871"/>
                    <a:pt x="6168628" y="75902"/>
                  </a:cubicBezTo>
                  <a:cubicBezTo>
                    <a:pt x="6164162" y="56555"/>
                    <a:pt x="6165155" y="44648"/>
                    <a:pt x="6171604" y="40184"/>
                  </a:cubicBezTo>
                  <a:cubicBezTo>
                    <a:pt x="6178053" y="35719"/>
                    <a:pt x="6185247" y="31502"/>
                    <a:pt x="6193184" y="27533"/>
                  </a:cubicBezTo>
                  <a:cubicBezTo>
                    <a:pt x="6196160" y="26045"/>
                    <a:pt x="6199882" y="25549"/>
                    <a:pt x="6204346" y="26045"/>
                  </a:cubicBezTo>
                  <a:cubicBezTo>
                    <a:pt x="6204346" y="19596"/>
                    <a:pt x="6204346" y="13146"/>
                    <a:pt x="6204346" y="6697"/>
                  </a:cubicBezTo>
                  <a:cubicBezTo>
                    <a:pt x="6080819" y="6697"/>
                    <a:pt x="5957788" y="6697"/>
                    <a:pt x="5835253" y="6697"/>
                  </a:cubicBezTo>
                  <a:close/>
                  <a:moveTo>
                    <a:pt x="5238750" y="6697"/>
                  </a:moveTo>
                  <a:cubicBezTo>
                    <a:pt x="5238750" y="82600"/>
                    <a:pt x="5238750" y="159494"/>
                    <a:pt x="5238750" y="237381"/>
                  </a:cubicBezTo>
                  <a:cubicBezTo>
                    <a:pt x="5243710" y="237381"/>
                    <a:pt x="5250656" y="237629"/>
                    <a:pt x="5259586" y="238125"/>
                  </a:cubicBezTo>
                  <a:cubicBezTo>
                    <a:pt x="5264050" y="238125"/>
                    <a:pt x="5269011" y="238621"/>
                    <a:pt x="5274468" y="239613"/>
                  </a:cubicBezTo>
                  <a:cubicBezTo>
                    <a:pt x="5274468" y="216793"/>
                    <a:pt x="5275212" y="198189"/>
                    <a:pt x="5276701" y="183803"/>
                  </a:cubicBezTo>
                  <a:cubicBezTo>
                    <a:pt x="5278189" y="151061"/>
                    <a:pt x="5279429" y="120551"/>
                    <a:pt x="5280421" y="92273"/>
                  </a:cubicBezTo>
                  <a:cubicBezTo>
                    <a:pt x="5280917" y="78879"/>
                    <a:pt x="5284886" y="69453"/>
                    <a:pt x="5292328" y="63996"/>
                  </a:cubicBezTo>
                  <a:cubicBezTo>
                    <a:pt x="5299769" y="59035"/>
                    <a:pt x="5311924" y="58291"/>
                    <a:pt x="5328791" y="61764"/>
                  </a:cubicBezTo>
                  <a:cubicBezTo>
                    <a:pt x="5345162" y="64740"/>
                    <a:pt x="5357068" y="71437"/>
                    <a:pt x="5364509" y="81855"/>
                  </a:cubicBezTo>
                  <a:cubicBezTo>
                    <a:pt x="5370958" y="92273"/>
                    <a:pt x="5371951" y="101699"/>
                    <a:pt x="5367486" y="110133"/>
                  </a:cubicBezTo>
                  <a:cubicBezTo>
                    <a:pt x="5362525" y="119559"/>
                    <a:pt x="5360293" y="135682"/>
                    <a:pt x="5360789" y="158502"/>
                  </a:cubicBezTo>
                  <a:cubicBezTo>
                    <a:pt x="5361285" y="180826"/>
                    <a:pt x="5361285" y="205383"/>
                    <a:pt x="5360789" y="232172"/>
                  </a:cubicBezTo>
                  <a:cubicBezTo>
                    <a:pt x="5360293" y="250527"/>
                    <a:pt x="5359796" y="273844"/>
                    <a:pt x="5359300" y="302121"/>
                  </a:cubicBezTo>
                  <a:cubicBezTo>
                    <a:pt x="5385097" y="319980"/>
                    <a:pt x="5418087" y="334615"/>
                    <a:pt x="5458271" y="346025"/>
                  </a:cubicBezTo>
                  <a:cubicBezTo>
                    <a:pt x="5500439" y="357932"/>
                    <a:pt x="5524004" y="366117"/>
                    <a:pt x="5528964" y="370582"/>
                  </a:cubicBezTo>
                  <a:cubicBezTo>
                    <a:pt x="5530453" y="372070"/>
                    <a:pt x="5533925" y="374055"/>
                    <a:pt x="5539382" y="376535"/>
                  </a:cubicBezTo>
                  <a:cubicBezTo>
                    <a:pt x="5562203" y="376535"/>
                    <a:pt x="5585023" y="376535"/>
                    <a:pt x="5607843" y="376535"/>
                  </a:cubicBezTo>
                  <a:cubicBezTo>
                    <a:pt x="5607843" y="253008"/>
                    <a:pt x="5607843" y="129728"/>
                    <a:pt x="5607843" y="6697"/>
                  </a:cubicBezTo>
                  <a:cubicBezTo>
                    <a:pt x="5484316" y="6697"/>
                    <a:pt x="5361285" y="6697"/>
                    <a:pt x="5238750" y="6697"/>
                  </a:cubicBezTo>
                  <a:close/>
                  <a:moveTo>
                    <a:pt x="4863703" y="6697"/>
                  </a:moveTo>
                  <a:cubicBezTo>
                    <a:pt x="4863703" y="129232"/>
                    <a:pt x="4863703" y="252512"/>
                    <a:pt x="4863703" y="376535"/>
                  </a:cubicBezTo>
                  <a:cubicBezTo>
                    <a:pt x="4878586" y="376535"/>
                    <a:pt x="4893717" y="376535"/>
                    <a:pt x="4909095" y="376535"/>
                  </a:cubicBezTo>
                  <a:cubicBezTo>
                    <a:pt x="4915048" y="358180"/>
                    <a:pt x="4921497" y="340816"/>
                    <a:pt x="4928443" y="324445"/>
                  </a:cubicBezTo>
                  <a:cubicBezTo>
                    <a:pt x="4940349" y="294680"/>
                    <a:pt x="4951263" y="266650"/>
                    <a:pt x="4961185" y="240357"/>
                  </a:cubicBezTo>
                  <a:cubicBezTo>
                    <a:pt x="4970115" y="215057"/>
                    <a:pt x="4976316" y="192732"/>
                    <a:pt x="4979789" y="173385"/>
                  </a:cubicBezTo>
                  <a:cubicBezTo>
                    <a:pt x="4982765" y="149076"/>
                    <a:pt x="4987726" y="135434"/>
                    <a:pt x="4994671" y="132457"/>
                  </a:cubicBezTo>
                  <a:cubicBezTo>
                    <a:pt x="5000625" y="130473"/>
                    <a:pt x="5007322" y="130225"/>
                    <a:pt x="5014763" y="131713"/>
                  </a:cubicBezTo>
                  <a:cubicBezTo>
                    <a:pt x="5021212" y="133201"/>
                    <a:pt x="5028902" y="138410"/>
                    <a:pt x="5037832" y="147340"/>
                  </a:cubicBezTo>
                  <a:cubicBezTo>
                    <a:pt x="5045769" y="155277"/>
                    <a:pt x="5051722" y="166687"/>
                    <a:pt x="5055691" y="181570"/>
                  </a:cubicBezTo>
                  <a:cubicBezTo>
                    <a:pt x="5058668" y="195461"/>
                    <a:pt x="5055691" y="212824"/>
                    <a:pt x="5046761" y="233660"/>
                  </a:cubicBezTo>
                  <a:cubicBezTo>
                    <a:pt x="5045273" y="235148"/>
                    <a:pt x="5044033" y="236885"/>
                    <a:pt x="5043041" y="238869"/>
                  </a:cubicBezTo>
                  <a:cubicBezTo>
                    <a:pt x="5069830" y="238869"/>
                    <a:pt x="5090170" y="237133"/>
                    <a:pt x="5104060" y="233660"/>
                  </a:cubicBezTo>
                  <a:cubicBezTo>
                    <a:pt x="5110013" y="230684"/>
                    <a:pt x="5116711" y="224978"/>
                    <a:pt x="5124152" y="216545"/>
                  </a:cubicBezTo>
                  <a:cubicBezTo>
                    <a:pt x="5130601" y="209104"/>
                    <a:pt x="5141763" y="208111"/>
                    <a:pt x="5157638" y="213568"/>
                  </a:cubicBezTo>
                  <a:cubicBezTo>
                    <a:pt x="5173017" y="219521"/>
                    <a:pt x="5182195" y="227211"/>
                    <a:pt x="5185171" y="236637"/>
                  </a:cubicBezTo>
                  <a:cubicBezTo>
                    <a:pt x="5187156" y="245566"/>
                    <a:pt x="5183683" y="256977"/>
                    <a:pt x="5174753" y="270867"/>
                  </a:cubicBezTo>
                  <a:cubicBezTo>
                    <a:pt x="5168304" y="281285"/>
                    <a:pt x="5161855" y="305842"/>
                    <a:pt x="5155406" y="344537"/>
                  </a:cubicBezTo>
                  <a:cubicBezTo>
                    <a:pt x="5153918" y="354955"/>
                    <a:pt x="5151437" y="365621"/>
                    <a:pt x="5147964" y="376535"/>
                  </a:cubicBezTo>
                  <a:cubicBezTo>
                    <a:pt x="5175249" y="376535"/>
                    <a:pt x="5203527" y="376535"/>
                    <a:pt x="5232796" y="376535"/>
                  </a:cubicBezTo>
                  <a:cubicBezTo>
                    <a:pt x="5232796" y="351234"/>
                    <a:pt x="5232796" y="326430"/>
                    <a:pt x="5232796" y="302121"/>
                  </a:cubicBezTo>
                  <a:cubicBezTo>
                    <a:pt x="5225355" y="301625"/>
                    <a:pt x="5220146" y="299393"/>
                    <a:pt x="5217170" y="295424"/>
                  </a:cubicBezTo>
                  <a:cubicBezTo>
                    <a:pt x="5211216" y="289471"/>
                    <a:pt x="5208984" y="279797"/>
                    <a:pt x="5210472" y="266402"/>
                  </a:cubicBezTo>
                  <a:cubicBezTo>
                    <a:pt x="5211961" y="253008"/>
                    <a:pt x="5215929" y="244822"/>
                    <a:pt x="5222378" y="241846"/>
                  </a:cubicBezTo>
                  <a:cubicBezTo>
                    <a:pt x="5223867" y="240357"/>
                    <a:pt x="5227339" y="239117"/>
                    <a:pt x="5232796" y="238125"/>
                  </a:cubicBezTo>
                  <a:cubicBezTo>
                    <a:pt x="5232796" y="160734"/>
                    <a:pt x="5232796" y="83592"/>
                    <a:pt x="5232796" y="6697"/>
                  </a:cubicBezTo>
                  <a:cubicBezTo>
                    <a:pt x="5109269" y="6697"/>
                    <a:pt x="4986238" y="6697"/>
                    <a:pt x="4863703" y="6697"/>
                  </a:cubicBezTo>
                  <a:close/>
                  <a:moveTo>
                    <a:pt x="4267200" y="6697"/>
                  </a:moveTo>
                  <a:cubicBezTo>
                    <a:pt x="4267200" y="46881"/>
                    <a:pt x="4267200" y="88057"/>
                    <a:pt x="4267200" y="130225"/>
                  </a:cubicBezTo>
                  <a:cubicBezTo>
                    <a:pt x="4271665" y="129728"/>
                    <a:pt x="4276874" y="128984"/>
                    <a:pt x="4282827" y="127992"/>
                  </a:cubicBezTo>
                  <a:cubicBezTo>
                    <a:pt x="4337893" y="119062"/>
                    <a:pt x="4389735" y="113357"/>
                    <a:pt x="4438352" y="110877"/>
                  </a:cubicBezTo>
                  <a:cubicBezTo>
                    <a:pt x="4486473" y="108893"/>
                    <a:pt x="4514255" y="106164"/>
                    <a:pt x="4521696" y="102691"/>
                  </a:cubicBezTo>
                  <a:cubicBezTo>
                    <a:pt x="4531122" y="98227"/>
                    <a:pt x="4542532" y="97234"/>
                    <a:pt x="4555926" y="99715"/>
                  </a:cubicBezTo>
                  <a:cubicBezTo>
                    <a:pt x="4568329" y="102691"/>
                    <a:pt x="4579987" y="107652"/>
                    <a:pt x="4590901" y="114598"/>
                  </a:cubicBezTo>
                  <a:cubicBezTo>
                    <a:pt x="4601319" y="121047"/>
                    <a:pt x="4606528" y="130969"/>
                    <a:pt x="4606528" y="144363"/>
                  </a:cubicBezTo>
                  <a:cubicBezTo>
                    <a:pt x="4606032" y="156766"/>
                    <a:pt x="4602311" y="165199"/>
                    <a:pt x="4595366" y="169664"/>
                  </a:cubicBezTo>
                  <a:cubicBezTo>
                    <a:pt x="4589413" y="172641"/>
                    <a:pt x="4583708" y="176857"/>
                    <a:pt x="4578251" y="182314"/>
                  </a:cubicBezTo>
                  <a:cubicBezTo>
                    <a:pt x="4573786" y="186779"/>
                    <a:pt x="4556919" y="182314"/>
                    <a:pt x="4527649" y="168920"/>
                  </a:cubicBezTo>
                  <a:cubicBezTo>
                    <a:pt x="4524673" y="167432"/>
                    <a:pt x="4521448" y="166439"/>
                    <a:pt x="4517975" y="165943"/>
                  </a:cubicBezTo>
                  <a:cubicBezTo>
                    <a:pt x="4518471" y="167928"/>
                    <a:pt x="4519216" y="170904"/>
                    <a:pt x="4520208" y="174873"/>
                  </a:cubicBezTo>
                  <a:cubicBezTo>
                    <a:pt x="4520208" y="186779"/>
                    <a:pt x="4520704" y="197197"/>
                    <a:pt x="4521696" y="206127"/>
                  </a:cubicBezTo>
                  <a:cubicBezTo>
                    <a:pt x="4521696" y="219521"/>
                    <a:pt x="4523928" y="276324"/>
                    <a:pt x="4528393" y="376535"/>
                  </a:cubicBezTo>
                  <a:cubicBezTo>
                    <a:pt x="4564112" y="376535"/>
                    <a:pt x="4600079" y="376535"/>
                    <a:pt x="4636294" y="376535"/>
                  </a:cubicBezTo>
                  <a:cubicBezTo>
                    <a:pt x="4636294" y="253008"/>
                    <a:pt x="4636294" y="129728"/>
                    <a:pt x="4636294" y="6697"/>
                  </a:cubicBezTo>
                  <a:cubicBezTo>
                    <a:pt x="4512766" y="6697"/>
                    <a:pt x="4389735" y="6697"/>
                    <a:pt x="4267200" y="6697"/>
                  </a:cubicBezTo>
                  <a:close/>
                  <a:moveTo>
                    <a:pt x="3892153" y="6697"/>
                  </a:moveTo>
                  <a:cubicBezTo>
                    <a:pt x="3892153" y="129232"/>
                    <a:pt x="3892153" y="252512"/>
                    <a:pt x="3892153" y="376535"/>
                  </a:cubicBezTo>
                  <a:cubicBezTo>
                    <a:pt x="3936801" y="376535"/>
                    <a:pt x="3981946" y="376535"/>
                    <a:pt x="4027586" y="376535"/>
                  </a:cubicBezTo>
                  <a:cubicBezTo>
                    <a:pt x="4030563" y="345281"/>
                    <a:pt x="4035524" y="313035"/>
                    <a:pt x="4042469" y="279797"/>
                  </a:cubicBezTo>
                  <a:cubicBezTo>
                    <a:pt x="4042469" y="279301"/>
                    <a:pt x="4042469" y="278557"/>
                    <a:pt x="4042469" y="277564"/>
                  </a:cubicBezTo>
                  <a:cubicBezTo>
                    <a:pt x="4030563" y="290959"/>
                    <a:pt x="4020641" y="302865"/>
                    <a:pt x="4012704" y="313283"/>
                  </a:cubicBezTo>
                  <a:cubicBezTo>
                    <a:pt x="3999309" y="331143"/>
                    <a:pt x="3987155" y="341312"/>
                    <a:pt x="3976241" y="343793"/>
                  </a:cubicBezTo>
                  <a:cubicBezTo>
                    <a:pt x="3967311" y="345777"/>
                    <a:pt x="3957389" y="351234"/>
                    <a:pt x="3946475" y="360164"/>
                  </a:cubicBezTo>
                  <a:cubicBezTo>
                    <a:pt x="3936057" y="367606"/>
                    <a:pt x="3928616" y="369590"/>
                    <a:pt x="3924151" y="366117"/>
                  </a:cubicBezTo>
                  <a:cubicBezTo>
                    <a:pt x="3919686" y="363141"/>
                    <a:pt x="3919686" y="351730"/>
                    <a:pt x="3924151" y="331887"/>
                  </a:cubicBezTo>
                  <a:cubicBezTo>
                    <a:pt x="3927624" y="315516"/>
                    <a:pt x="3936057" y="294680"/>
                    <a:pt x="3949452" y="269379"/>
                  </a:cubicBezTo>
                  <a:cubicBezTo>
                    <a:pt x="3962846" y="245070"/>
                    <a:pt x="3984178" y="211336"/>
                    <a:pt x="4013448" y="168176"/>
                  </a:cubicBezTo>
                  <a:cubicBezTo>
                    <a:pt x="4042221" y="126008"/>
                    <a:pt x="4067274" y="94506"/>
                    <a:pt x="4088606" y="73670"/>
                  </a:cubicBezTo>
                  <a:cubicBezTo>
                    <a:pt x="4107954" y="55314"/>
                    <a:pt x="4124821" y="53826"/>
                    <a:pt x="4139208" y="69205"/>
                  </a:cubicBezTo>
                  <a:cubicBezTo>
                    <a:pt x="4153098" y="84088"/>
                    <a:pt x="4161532" y="99219"/>
                    <a:pt x="4164508" y="114598"/>
                  </a:cubicBezTo>
                  <a:cubicBezTo>
                    <a:pt x="4166493" y="129480"/>
                    <a:pt x="4161036" y="146348"/>
                    <a:pt x="4148137" y="165199"/>
                  </a:cubicBezTo>
                  <a:cubicBezTo>
                    <a:pt x="4128790" y="191988"/>
                    <a:pt x="4106714" y="217041"/>
                    <a:pt x="4081909" y="240357"/>
                  </a:cubicBezTo>
                  <a:cubicBezTo>
                    <a:pt x="4085381" y="240854"/>
                    <a:pt x="4089846" y="242838"/>
                    <a:pt x="4095303" y="246311"/>
                  </a:cubicBezTo>
                  <a:cubicBezTo>
                    <a:pt x="4103241" y="250775"/>
                    <a:pt x="4108946" y="258465"/>
                    <a:pt x="4112419" y="269379"/>
                  </a:cubicBezTo>
                  <a:cubicBezTo>
                    <a:pt x="4115395" y="280293"/>
                    <a:pt x="4114155" y="292447"/>
                    <a:pt x="4108698" y="305842"/>
                  </a:cubicBezTo>
                  <a:cubicBezTo>
                    <a:pt x="4104233" y="317748"/>
                    <a:pt x="4100761" y="336600"/>
                    <a:pt x="4098280" y="362396"/>
                  </a:cubicBezTo>
                  <a:cubicBezTo>
                    <a:pt x="4098280" y="366861"/>
                    <a:pt x="4097784" y="371574"/>
                    <a:pt x="4096792" y="376535"/>
                  </a:cubicBezTo>
                  <a:cubicBezTo>
                    <a:pt x="4107706" y="376535"/>
                    <a:pt x="4119364" y="376535"/>
                    <a:pt x="4131766" y="376535"/>
                  </a:cubicBezTo>
                  <a:cubicBezTo>
                    <a:pt x="4131766" y="372070"/>
                    <a:pt x="4131518" y="368102"/>
                    <a:pt x="4131022" y="364629"/>
                  </a:cubicBezTo>
                  <a:cubicBezTo>
                    <a:pt x="4131022" y="348258"/>
                    <a:pt x="4133751" y="336848"/>
                    <a:pt x="4139208" y="330398"/>
                  </a:cubicBezTo>
                  <a:cubicBezTo>
                    <a:pt x="4145161" y="324445"/>
                    <a:pt x="4153595" y="322957"/>
                    <a:pt x="4164508" y="325934"/>
                  </a:cubicBezTo>
                  <a:cubicBezTo>
                    <a:pt x="4168973" y="327422"/>
                    <a:pt x="4173686" y="329406"/>
                    <a:pt x="4178647" y="331887"/>
                  </a:cubicBezTo>
                  <a:cubicBezTo>
                    <a:pt x="4186089" y="327422"/>
                    <a:pt x="4197251" y="322709"/>
                    <a:pt x="4212133" y="317748"/>
                  </a:cubicBezTo>
                  <a:cubicBezTo>
                    <a:pt x="4226024" y="314275"/>
                    <a:pt x="4239171" y="311547"/>
                    <a:pt x="4251573" y="309563"/>
                  </a:cubicBezTo>
                  <a:cubicBezTo>
                    <a:pt x="4254549" y="309066"/>
                    <a:pt x="4257774" y="308570"/>
                    <a:pt x="4261247" y="308074"/>
                  </a:cubicBezTo>
                  <a:cubicBezTo>
                    <a:pt x="4261247" y="280789"/>
                    <a:pt x="4261247" y="253256"/>
                    <a:pt x="4261247" y="225475"/>
                  </a:cubicBezTo>
                  <a:cubicBezTo>
                    <a:pt x="4255294" y="228451"/>
                    <a:pt x="4249093" y="231428"/>
                    <a:pt x="4242643" y="234404"/>
                  </a:cubicBezTo>
                  <a:cubicBezTo>
                    <a:pt x="4218831" y="244822"/>
                    <a:pt x="4196259" y="240605"/>
                    <a:pt x="4174926" y="221754"/>
                  </a:cubicBezTo>
                  <a:cubicBezTo>
                    <a:pt x="4155083" y="203895"/>
                    <a:pt x="4145905" y="189012"/>
                    <a:pt x="4147393" y="177105"/>
                  </a:cubicBezTo>
                  <a:cubicBezTo>
                    <a:pt x="4149378" y="166191"/>
                    <a:pt x="4158804" y="157262"/>
                    <a:pt x="4175671" y="150316"/>
                  </a:cubicBezTo>
                  <a:cubicBezTo>
                    <a:pt x="4189065" y="145355"/>
                    <a:pt x="4217591" y="138906"/>
                    <a:pt x="4261247" y="130969"/>
                  </a:cubicBezTo>
                  <a:cubicBezTo>
                    <a:pt x="4261247" y="89297"/>
                    <a:pt x="4261247" y="47873"/>
                    <a:pt x="4261247" y="6697"/>
                  </a:cubicBezTo>
                  <a:cubicBezTo>
                    <a:pt x="4137719" y="6697"/>
                    <a:pt x="4014688" y="6697"/>
                    <a:pt x="3892153" y="6697"/>
                  </a:cubicBezTo>
                  <a:close/>
                  <a:moveTo>
                    <a:pt x="3295650" y="6697"/>
                  </a:moveTo>
                  <a:cubicBezTo>
                    <a:pt x="3295650" y="128736"/>
                    <a:pt x="3295650" y="252016"/>
                    <a:pt x="3295650" y="376535"/>
                  </a:cubicBezTo>
                  <a:cubicBezTo>
                    <a:pt x="3306068" y="376535"/>
                    <a:pt x="3317478" y="376535"/>
                    <a:pt x="3329880" y="376535"/>
                  </a:cubicBezTo>
                  <a:cubicBezTo>
                    <a:pt x="3334841" y="352723"/>
                    <a:pt x="3339554" y="327918"/>
                    <a:pt x="3344019" y="302121"/>
                  </a:cubicBezTo>
                  <a:cubicBezTo>
                    <a:pt x="3346003" y="275332"/>
                    <a:pt x="3346995" y="253504"/>
                    <a:pt x="3346995" y="236637"/>
                  </a:cubicBezTo>
                  <a:cubicBezTo>
                    <a:pt x="3346995" y="220266"/>
                    <a:pt x="3346995" y="205879"/>
                    <a:pt x="3346995" y="193477"/>
                  </a:cubicBezTo>
                  <a:cubicBezTo>
                    <a:pt x="3346995" y="181570"/>
                    <a:pt x="3345507" y="165943"/>
                    <a:pt x="3342531" y="146596"/>
                  </a:cubicBezTo>
                  <a:cubicBezTo>
                    <a:pt x="3342531" y="127248"/>
                    <a:pt x="3346003" y="109637"/>
                    <a:pt x="3352949" y="93762"/>
                  </a:cubicBezTo>
                  <a:cubicBezTo>
                    <a:pt x="3359398" y="78383"/>
                    <a:pt x="3367335" y="70197"/>
                    <a:pt x="3376761" y="69205"/>
                  </a:cubicBezTo>
                  <a:cubicBezTo>
                    <a:pt x="3385691" y="69205"/>
                    <a:pt x="3395365" y="73670"/>
                    <a:pt x="3405783" y="82600"/>
                  </a:cubicBezTo>
                  <a:cubicBezTo>
                    <a:pt x="3416201" y="91529"/>
                    <a:pt x="3425874" y="105668"/>
                    <a:pt x="3434804" y="125016"/>
                  </a:cubicBezTo>
                  <a:cubicBezTo>
                    <a:pt x="3443734" y="143371"/>
                    <a:pt x="3445470" y="163959"/>
                    <a:pt x="3440013" y="186779"/>
                  </a:cubicBezTo>
                  <a:cubicBezTo>
                    <a:pt x="3436540" y="199182"/>
                    <a:pt x="3434060" y="219521"/>
                    <a:pt x="3432572" y="247799"/>
                  </a:cubicBezTo>
                  <a:cubicBezTo>
                    <a:pt x="3431083" y="275084"/>
                    <a:pt x="3427859" y="304850"/>
                    <a:pt x="3422898" y="337096"/>
                  </a:cubicBezTo>
                  <a:cubicBezTo>
                    <a:pt x="3419921" y="350490"/>
                    <a:pt x="3416697" y="363637"/>
                    <a:pt x="3413224" y="376535"/>
                  </a:cubicBezTo>
                  <a:cubicBezTo>
                    <a:pt x="3496568" y="376535"/>
                    <a:pt x="3580408" y="376535"/>
                    <a:pt x="3664743" y="376535"/>
                  </a:cubicBezTo>
                  <a:cubicBezTo>
                    <a:pt x="3664743" y="253008"/>
                    <a:pt x="3664743" y="129728"/>
                    <a:pt x="3664743" y="6697"/>
                  </a:cubicBezTo>
                  <a:cubicBezTo>
                    <a:pt x="3541216" y="6697"/>
                    <a:pt x="3418185" y="6697"/>
                    <a:pt x="3295650" y="6697"/>
                  </a:cubicBezTo>
                  <a:close/>
                  <a:moveTo>
                    <a:pt x="2920603" y="6697"/>
                  </a:moveTo>
                  <a:cubicBezTo>
                    <a:pt x="2920603" y="129232"/>
                    <a:pt x="2920603" y="252512"/>
                    <a:pt x="2920603" y="376535"/>
                  </a:cubicBezTo>
                  <a:cubicBezTo>
                    <a:pt x="2966740" y="376535"/>
                    <a:pt x="3013868" y="376535"/>
                    <a:pt x="3061990" y="376535"/>
                  </a:cubicBezTo>
                  <a:cubicBezTo>
                    <a:pt x="3067943" y="357188"/>
                    <a:pt x="3073152" y="336600"/>
                    <a:pt x="3077617" y="314771"/>
                  </a:cubicBezTo>
                  <a:cubicBezTo>
                    <a:pt x="3082081" y="284510"/>
                    <a:pt x="3085554" y="259953"/>
                    <a:pt x="3088035" y="241102"/>
                  </a:cubicBezTo>
                  <a:cubicBezTo>
                    <a:pt x="3089523" y="223242"/>
                    <a:pt x="3091011" y="206375"/>
                    <a:pt x="3092499" y="190500"/>
                  </a:cubicBezTo>
                  <a:cubicBezTo>
                    <a:pt x="3093988" y="175121"/>
                    <a:pt x="3093988" y="159990"/>
                    <a:pt x="3092499" y="145107"/>
                  </a:cubicBezTo>
                  <a:cubicBezTo>
                    <a:pt x="3086546" y="119311"/>
                    <a:pt x="3087290" y="101203"/>
                    <a:pt x="3094732" y="90785"/>
                  </a:cubicBezTo>
                  <a:cubicBezTo>
                    <a:pt x="3102669" y="81855"/>
                    <a:pt x="3116064" y="81359"/>
                    <a:pt x="3134915" y="89297"/>
                  </a:cubicBezTo>
                  <a:cubicBezTo>
                    <a:pt x="3153271" y="97234"/>
                    <a:pt x="3166169" y="106908"/>
                    <a:pt x="3173611" y="118318"/>
                  </a:cubicBezTo>
                  <a:cubicBezTo>
                    <a:pt x="3180060" y="129232"/>
                    <a:pt x="3181548" y="139650"/>
                    <a:pt x="3178076" y="149572"/>
                  </a:cubicBezTo>
                  <a:cubicBezTo>
                    <a:pt x="3175099" y="155525"/>
                    <a:pt x="3173363" y="163463"/>
                    <a:pt x="3172867" y="173385"/>
                  </a:cubicBezTo>
                  <a:cubicBezTo>
                    <a:pt x="3172867" y="182314"/>
                    <a:pt x="3171378" y="204639"/>
                    <a:pt x="3168402" y="240357"/>
                  </a:cubicBezTo>
                  <a:cubicBezTo>
                    <a:pt x="3165425" y="275084"/>
                    <a:pt x="3160960" y="308074"/>
                    <a:pt x="3155007" y="339328"/>
                  </a:cubicBezTo>
                  <a:cubicBezTo>
                    <a:pt x="3152031" y="351730"/>
                    <a:pt x="3149054" y="364133"/>
                    <a:pt x="3146077" y="376535"/>
                  </a:cubicBezTo>
                  <a:cubicBezTo>
                    <a:pt x="3193702" y="376535"/>
                    <a:pt x="3241575" y="376535"/>
                    <a:pt x="3289697" y="376535"/>
                  </a:cubicBezTo>
                  <a:cubicBezTo>
                    <a:pt x="3289697" y="253008"/>
                    <a:pt x="3289697" y="129728"/>
                    <a:pt x="3289697" y="6697"/>
                  </a:cubicBezTo>
                  <a:cubicBezTo>
                    <a:pt x="3166169" y="6697"/>
                    <a:pt x="3043138" y="6697"/>
                    <a:pt x="2920603" y="6697"/>
                  </a:cubicBezTo>
                  <a:close/>
                  <a:moveTo>
                    <a:pt x="2324100" y="6697"/>
                  </a:moveTo>
                  <a:cubicBezTo>
                    <a:pt x="2324100" y="16123"/>
                    <a:pt x="2324100" y="26541"/>
                    <a:pt x="2324100" y="37951"/>
                  </a:cubicBezTo>
                  <a:cubicBezTo>
                    <a:pt x="2330053" y="43904"/>
                    <a:pt x="2336254" y="52586"/>
                    <a:pt x="2342703" y="63996"/>
                  </a:cubicBezTo>
                  <a:cubicBezTo>
                    <a:pt x="2348656" y="77391"/>
                    <a:pt x="2352129" y="89049"/>
                    <a:pt x="2353121" y="98971"/>
                  </a:cubicBezTo>
                  <a:cubicBezTo>
                    <a:pt x="2390328" y="97482"/>
                    <a:pt x="2436217" y="97979"/>
                    <a:pt x="2490787" y="100459"/>
                  </a:cubicBezTo>
                  <a:cubicBezTo>
                    <a:pt x="2507158" y="98971"/>
                    <a:pt x="2519809" y="95250"/>
                    <a:pt x="2528738" y="89297"/>
                  </a:cubicBezTo>
                  <a:cubicBezTo>
                    <a:pt x="2536676" y="83344"/>
                    <a:pt x="2545854" y="83592"/>
                    <a:pt x="2556272" y="90041"/>
                  </a:cubicBezTo>
                  <a:cubicBezTo>
                    <a:pt x="2566690" y="95994"/>
                    <a:pt x="2576611" y="108397"/>
                    <a:pt x="2586037" y="127248"/>
                  </a:cubicBezTo>
                  <a:cubicBezTo>
                    <a:pt x="2595463" y="145604"/>
                    <a:pt x="2599680" y="159494"/>
                    <a:pt x="2598688" y="168920"/>
                  </a:cubicBezTo>
                  <a:cubicBezTo>
                    <a:pt x="2598191" y="177850"/>
                    <a:pt x="2595215" y="184299"/>
                    <a:pt x="2589758" y="188268"/>
                  </a:cubicBezTo>
                  <a:cubicBezTo>
                    <a:pt x="2585293" y="191740"/>
                    <a:pt x="2575867" y="192732"/>
                    <a:pt x="2561481" y="191244"/>
                  </a:cubicBezTo>
                  <a:cubicBezTo>
                    <a:pt x="2548086" y="189756"/>
                    <a:pt x="2535188" y="189260"/>
                    <a:pt x="2522785" y="189756"/>
                  </a:cubicBezTo>
                  <a:cubicBezTo>
                    <a:pt x="2509391" y="190252"/>
                    <a:pt x="2494260" y="194221"/>
                    <a:pt x="2477393" y="201662"/>
                  </a:cubicBezTo>
                  <a:cubicBezTo>
                    <a:pt x="2467967" y="205135"/>
                    <a:pt x="2460525" y="207367"/>
                    <a:pt x="2455068" y="208359"/>
                  </a:cubicBezTo>
                  <a:cubicBezTo>
                    <a:pt x="2462510" y="217289"/>
                    <a:pt x="2466231" y="225723"/>
                    <a:pt x="2466231" y="233660"/>
                  </a:cubicBezTo>
                  <a:cubicBezTo>
                    <a:pt x="2466231" y="243086"/>
                    <a:pt x="2461766" y="251520"/>
                    <a:pt x="2452836" y="258961"/>
                  </a:cubicBezTo>
                  <a:cubicBezTo>
                    <a:pt x="2437953" y="270867"/>
                    <a:pt x="2411908" y="297904"/>
                    <a:pt x="2374701" y="340072"/>
                  </a:cubicBezTo>
                  <a:cubicBezTo>
                    <a:pt x="2373213" y="341561"/>
                    <a:pt x="2371725" y="343049"/>
                    <a:pt x="2370236" y="344537"/>
                  </a:cubicBezTo>
                  <a:cubicBezTo>
                    <a:pt x="2382143" y="351979"/>
                    <a:pt x="2395785" y="361652"/>
                    <a:pt x="2411164" y="373559"/>
                  </a:cubicBezTo>
                  <a:cubicBezTo>
                    <a:pt x="2411660" y="373559"/>
                    <a:pt x="2412900" y="374551"/>
                    <a:pt x="2414885" y="376535"/>
                  </a:cubicBezTo>
                  <a:cubicBezTo>
                    <a:pt x="2507158" y="376535"/>
                    <a:pt x="2599928" y="376535"/>
                    <a:pt x="2693193" y="376535"/>
                  </a:cubicBezTo>
                  <a:cubicBezTo>
                    <a:pt x="2693193" y="253008"/>
                    <a:pt x="2693193" y="129728"/>
                    <a:pt x="2693193" y="6697"/>
                  </a:cubicBezTo>
                  <a:cubicBezTo>
                    <a:pt x="2569666" y="6697"/>
                    <a:pt x="2446635" y="6697"/>
                    <a:pt x="2324100" y="6697"/>
                  </a:cubicBezTo>
                  <a:close/>
                  <a:moveTo>
                    <a:pt x="1949053" y="6697"/>
                  </a:moveTo>
                  <a:cubicBezTo>
                    <a:pt x="1949053" y="129232"/>
                    <a:pt x="1949053" y="252512"/>
                    <a:pt x="1949053" y="376535"/>
                  </a:cubicBezTo>
                  <a:cubicBezTo>
                    <a:pt x="2023467" y="376535"/>
                    <a:pt x="2098129" y="376535"/>
                    <a:pt x="2173039" y="376535"/>
                  </a:cubicBezTo>
                  <a:cubicBezTo>
                    <a:pt x="2167086" y="372070"/>
                    <a:pt x="2162621" y="367109"/>
                    <a:pt x="2159645" y="361652"/>
                  </a:cubicBezTo>
                  <a:cubicBezTo>
                    <a:pt x="2159149" y="362148"/>
                    <a:pt x="2158405" y="362893"/>
                    <a:pt x="2157412" y="363885"/>
                  </a:cubicBezTo>
                  <a:cubicBezTo>
                    <a:pt x="2149971" y="368350"/>
                    <a:pt x="2144762" y="369094"/>
                    <a:pt x="2141785" y="366117"/>
                  </a:cubicBezTo>
                  <a:cubicBezTo>
                    <a:pt x="2138809" y="363141"/>
                    <a:pt x="2139801" y="355451"/>
                    <a:pt x="2144762" y="343049"/>
                  </a:cubicBezTo>
                  <a:cubicBezTo>
                    <a:pt x="2147739" y="334119"/>
                    <a:pt x="2153940" y="322461"/>
                    <a:pt x="2163366" y="308074"/>
                  </a:cubicBezTo>
                  <a:cubicBezTo>
                    <a:pt x="2172295" y="294680"/>
                    <a:pt x="2186930" y="276572"/>
                    <a:pt x="2207270" y="253752"/>
                  </a:cubicBezTo>
                  <a:cubicBezTo>
                    <a:pt x="2226617" y="230932"/>
                    <a:pt x="2243237" y="214312"/>
                    <a:pt x="2257127" y="203895"/>
                  </a:cubicBezTo>
                  <a:cubicBezTo>
                    <a:pt x="2271018" y="193477"/>
                    <a:pt x="2282180" y="193725"/>
                    <a:pt x="2290614" y="204639"/>
                  </a:cubicBezTo>
                  <a:cubicBezTo>
                    <a:pt x="2293590" y="209104"/>
                    <a:pt x="2296567" y="214064"/>
                    <a:pt x="2299543" y="219521"/>
                  </a:cubicBezTo>
                  <a:cubicBezTo>
                    <a:pt x="2301032" y="219521"/>
                    <a:pt x="2303264" y="219769"/>
                    <a:pt x="2306241" y="220266"/>
                  </a:cubicBezTo>
                  <a:cubicBezTo>
                    <a:pt x="2309713" y="220266"/>
                    <a:pt x="2313682" y="220018"/>
                    <a:pt x="2318147" y="219521"/>
                  </a:cubicBezTo>
                  <a:cubicBezTo>
                    <a:pt x="2318147" y="201662"/>
                    <a:pt x="2318147" y="183555"/>
                    <a:pt x="2318147" y="165199"/>
                  </a:cubicBezTo>
                  <a:cubicBezTo>
                    <a:pt x="2313682" y="172641"/>
                    <a:pt x="2308969" y="178098"/>
                    <a:pt x="2304008" y="181570"/>
                  </a:cubicBezTo>
                  <a:cubicBezTo>
                    <a:pt x="2298055" y="184547"/>
                    <a:pt x="2292350" y="185043"/>
                    <a:pt x="2286893" y="183059"/>
                  </a:cubicBezTo>
                  <a:cubicBezTo>
                    <a:pt x="2281932" y="181570"/>
                    <a:pt x="2278955" y="175369"/>
                    <a:pt x="2277963" y="164455"/>
                  </a:cubicBezTo>
                  <a:cubicBezTo>
                    <a:pt x="2277963" y="161479"/>
                    <a:pt x="2277963" y="158502"/>
                    <a:pt x="2277963" y="155525"/>
                  </a:cubicBezTo>
                  <a:cubicBezTo>
                    <a:pt x="2268537" y="157014"/>
                    <a:pt x="2258616" y="158750"/>
                    <a:pt x="2248198" y="160734"/>
                  </a:cubicBezTo>
                  <a:cubicBezTo>
                    <a:pt x="2200573" y="168672"/>
                    <a:pt x="2164854" y="177850"/>
                    <a:pt x="2141041" y="188268"/>
                  </a:cubicBezTo>
                  <a:cubicBezTo>
                    <a:pt x="2139553" y="203150"/>
                    <a:pt x="2139057" y="217289"/>
                    <a:pt x="2139553" y="230684"/>
                  </a:cubicBezTo>
                  <a:cubicBezTo>
                    <a:pt x="2139553" y="251520"/>
                    <a:pt x="2135832" y="265658"/>
                    <a:pt x="2128391" y="273100"/>
                  </a:cubicBezTo>
                  <a:cubicBezTo>
                    <a:pt x="2126407" y="274588"/>
                    <a:pt x="2124422" y="277068"/>
                    <a:pt x="2122438" y="280541"/>
                  </a:cubicBezTo>
                  <a:cubicBezTo>
                    <a:pt x="2120950" y="283518"/>
                    <a:pt x="2118717" y="286246"/>
                    <a:pt x="2115741" y="288727"/>
                  </a:cubicBezTo>
                  <a:cubicBezTo>
                    <a:pt x="2113756" y="290215"/>
                    <a:pt x="2110532" y="293936"/>
                    <a:pt x="2106067" y="299889"/>
                  </a:cubicBezTo>
                  <a:cubicBezTo>
                    <a:pt x="2103090" y="304850"/>
                    <a:pt x="2098129" y="307082"/>
                    <a:pt x="2091184" y="306586"/>
                  </a:cubicBezTo>
                  <a:cubicBezTo>
                    <a:pt x="2085231" y="306586"/>
                    <a:pt x="2079526" y="300137"/>
                    <a:pt x="2074069" y="287238"/>
                  </a:cubicBezTo>
                  <a:cubicBezTo>
                    <a:pt x="2068116" y="272355"/>
                    <a:pt x="2065635" y="256977"/>
                    <a:pt x="2066627" y="241102"/>
                  </a:cubicBezTo>
                  <a:cubicBezTo>
                    <a:pt x="2067123" y="224730"/>
                    <a:pt x="2068116" y="210096"/>
                    <a:pt x="2069604" y="197197"/>
                  </a:cubicBezTo>
                  <a:cubicBezTo>
                    <a:pt x="2070100" y="184795"/>
                    <a:pt x="2071836" y="171152"/>
                    <a:pt x="2074813" y="156270"/>
                  </a:cubicBezTo>
                  <a:cubicBezTo>
                    <a:pt x="2076301" y="142379"/>
                    <a:pt x="2078782" y="127496"/>
                    <a:pt x="2082254" y="111621"/>
                  </a:cubicBezTo>
                  <a:cubicBezTo>
                    <a:pt x="2084239" y="96738"/>
                    <a:pt x="2087463" y="84336"/>
                    <a:pt x="2091928" y="74414"/>
                  </a:cubicBezTo>
                  <a:cubicBezTo>
                    <a:pt x="2096393" y="65484"/>
                    <a:pt x="2103090" y="63500"/>
                    <a:pt x="2112020" y="68461"/>
                  </a:cubicBezTo>
                  <a:cubicBezTo>
                    <a:pt x="2120950" y="73422"/>
                    <a:pt x="2129135" y="79375"/>
                    <a:pt x="2136576" y="86320"/>
                  </a:cubicBezTo>
                  <a:cubicBezTo>
                    <a:pt x="2144018" y="92273"/>
                    <a:pt x="2148731" y="99963"/>
                    <a:pt x="2150715" y="109389"/>
                  </a:cubicBezTo>
                  <a:cubicBezTo>
                    <a:pt x="2150715" y="112365"/>
                    <a:pt x="2150715" y="116334"/>
                    <a:pt x="2150715" y="121295"/>
                  </a:cubicBezTo>
                  <a:cubicBezTo>
                    <a:pt x="2174528" y="116830"/>
                    <a:pt x="2201317" y="112861"/>
                    <a:pt x="2231082" y="109389"/>
                  </a:cubicBezTo>
                  <a:cubicBezTo>
                    <a:pt x="2247453" y="107900"/>
                    <a:pt x="2264073" y="106164"/>
                    <a:pt x="2280940" y="104180"/>
                  </a:cubicBezTo>
                  <a:cubicBezTo>
                    <a:pt x="2280940" y="90785"/>
                    <a:pt x="2276227" y="80615"/>
                    <a:pt x="2266801" y="73670"/>
                  </a:cubicBezTo>
                  <a:cubicBezTo>
                    <a:pt x="2260352" y="69205"/>
                    <a:pt x="2255887" y="64244"/>
                    <a:pt x="2253407" y="58787"/>
                  </a:cubicBezTo>
                  <a:cubicBezTo>
                    <a:pt x="2251918" y="54322"/>
                    <a:pt x="2251670" y="49857"/>
                    <a:pt x="2252662" y="45393"/>
                  </a:cubicBezTo>
                  <a:cubicBezTo>
                    <a:pt x="2253159" y="41920"/>
                    <a:pt x="2254399" y="37703"/>
                    <a:pt x="2256383" y="32742"/>
                  </a:cubicBezTo>
                  <a:cubicBezTo>
                    <a:pt x="2257871" y="28277"/>
                    <a:pt x="2262088" y="24557"/>
                    <a:pt x="2269033" y="21580"/>
                  </a:cubicBezTo>
                  <a:cubicBezTo>
                    <a:pt x="2274987" y="19596"/>
                    <a:pt x="2280692" y="19100"/>
                    <a:pt x="2286149" y="20092"/>
                  </a:cubicBezTo>
                  <a:cubicBezTo>
                    <a:pt x="2290614" y="20588"/>
                    <a:pt x="2295575" y="21332"/>
                    <a:pt x="2301032" y="22324"/>
                  </a:cubicBezTo>
                  <a:cubicBezTo>
                    <a:pt x="2305496" y="22324"/>
                    <a:pt x="2311202" y="25549"/>
                    <a:pt x="2318147" y="31998"/>
                  </a:cubicBezTo>
                  <a:cubicBezTo>
                    <a:pt x="2318147" y="23068"/>
                    <a:pt x="2318147" y="14635"/>
                    <a:pt x="2318147" y="6697"/>
                  </a:cubicBezTo>
                  <a:cubicBezTo>
                    <a:pt x="2194619" y="6697"/>
                    <a:pt x="2071588" y="6697"/>
                    <a:pt x="1949053" y="6697"/>
                  </a:cubicBezTo>
                  <a:close/>
                  <a:moveTo>
                    <a:pt x="1352550" y="6697"/>
                  </a:moveTo>
                  <a:cubicBezTo>
                    <a:pt x="1352550" y="29021"/>
                    <a:pt x="1353046" y="51842"/>
                    <a:pt x="1354038" y="75158"/>
                  </a:cubicBezTo>
                  <a:cubicBezTo>
                    <a:pt x="1372394" y="71686"/>
                    <a:pt x="1393974" y="68213"/>
                    <a:pt x="1418778" y="64740"/>
                  </a:cubicBezTo>
                  <a:cubicBezTo>
                    <a:pt x="1442591" y="62756"/>
                    <a:pt x="1460203" y="61764"/>
                    <a:pt x="1471613" y="61764"/>
                  </a:cubicBezTo>
                  <a:cubicBezTo>
                    <a:pt x="1482030" y="61764"/>
                    <a:pt x="1492696" y="61764"/>
                    <a:pt x="1503611" y="61764"/>
                  </a:cubicBezTo>
                  <a:cubicBezTo>
                    <a:pt x="1514028" y="61764"/>
                    <a:pt x="1524199" y="62508"/>
                    <a:pt x="1534120" y="63996"/>
                  </a:cubicBezTo>
                  <a:cubicBezTo>
                    <a:pt x="1543546" y="65484"/>
                    <a:pt x="1552724" y="64492"/>
                    <a:pt x="1561653" y="61020"/>
                  </a:cubicBezTo>
                  <a:cubicBezTo>
                    <a:pt x="1571079" y="56059"/>
                    <a:pt x="1580505" y="54322"/>
                    <a:pt x="1589931" y="55811"/>
                  </a:cubicBezTo>
                  <a:cubicBezTo>
                    <a:pt x="1598861" y="57299"/>
                    <a:pt x="1607047" y="61020"/>
                    <a:pt x="1614487" y="66973"/>
                  </a:cubicBezTo>
                  <a:cubicBezTo>
                    <a:pt x="1620937" y="72926"/>
                    <a:pt x="1627634" y="83592"/>
                    <a:pt x="1634580" y="98971"/>
                  </a:cubicBezTo>
                  <a:cubicBezTo>
                    <a:pt x="1641029" y="113854"/>
                    <a:pt x="1645493" y="128488"/>
                    <a:pt x="1647974" y="142875"/>
                  </a:cubicBezTo>
                  <a:cubicBezTo>
                    <a:pt x="1649958" y="159246"/>
                    <a:pt x="1652687" y="191244"/>
                    <a:pt x="1656159" y="238869"/>
                  </a:cubicBezTo>
                  <a:cubicBezTo>
                    <a:pt x="1657648" y="273100"/>
                    <a:pt x="1659136" y="318988"/>
                    <a:pt x="1660624" y="376535"/>
                  </a:cubicBezTo>
                  <a:cubicBezTo>
                    <a:pt x="1680468" y="376535"/>
                    <a:pt x="1700808" y="376535"/>
                    <a:pt x="1721644" y="376535"/>
                  </a:cubicBezTo>
                  <a:cubicBezTo>
                    <a:pt x="1721644" y="253008"/>
                    <a:pt x="1721644" y="129728"/>
                    <a:pt x="1721644" y="6697"/>
                  </a:cubicBezTo>
                  <a:cubicBezTo>
                    <a:pt x="1598116" y="6697"/>
                    <a:pt x="1475085" y="6697"/>
                    <a:pt x="1352550" y="6697"/>
                  </a:cubicBezTo>
                  <a:close/>
                  <a:moveTo>
                    <a:pt x="977503" y="6697"/>
                  </a:moveTo>
                  <a:cubicBezTo>
                    <a:pt x="977503" y="129232"/>
                    <a:pt x="977503" y="252512"/>
                    <a:pt x="977503" y="376535"/>
                  </a:cubicBezTo>
                  <a:cubicBezTo>
                    <a:pt x="1005780" y="376535"/>
                    <a:pt x="1034554" y="376535"/>
                    <a:pt x="1063823" y="376535"/>
                  </a:cubicBezTo>
                  <a:cubicBezTo>
                    <a:pt x="1064320" y="352723"/>
                    <a:pt x="1066056" y="326678"/>
                    <a:pt x="1069032" y="298400"/>
                  </a:cubicBezTo>
                  <a:cubicBezTo>
                    <a:pt x="1072505" y="250775"/>
                    <a:pt x="1079450" y="200918"/>
                    <a:pt x="1089868" y="148828"/>
                  </a:cubicBezTo>
                  <a:cubicBezTo>
                    <a:pt x="1091357" y="136426"/>
                    <a:pt x="1094830" y="126504"/>
                    <a:pt x="1100287" y="119062"/>
                  </a:cubicBezTo>
                  <a:cubicBezTo>
                    <a:pt x="1104751" y="112613"/>
                    <a:pt x="1110952" y="109141"/>
                    <a:pt x="1118890" y="108645"/>
                  </a:cubicBezTo>
                  <a:cubicBezTo>
                    <a:pt x="1126331" y="108645"/>
                    <a:pt x="1134021" y="110877"/>
                    <a:pt x="1141958" y="115342"/>
                  </a:cubicBezTo>
                  <a:cubicBezTo>
                    <a:pt x="1149896" y="119807"/>
                    <a:pt x="1155601" y="127496"/>
                    <a:pt x="1159073" y="138410"/>
                  </a:cubicBezTo>
                  <a:cubicBezTo>
                    <a:pt x="1162050" y="148828"/>
                    <a:pt x="1160810" y="160982"/>
                    <a:pt x="1155353" y="174873"/>
                  </a:cubicBezTo>
                  <a:cubicBezTo>
                    <a:pt x="1147911" y="191740"/>
                    <a:pt x="1142702" y="218777"/>
                    <a:pt x="1139726" y="255984"/>
                  </a:cubicBezTo>
                  <a:cubicBezTo>
                    <a:pt x="1136749" y="291703"/>
                    <a:pt x="1135013" y="328662"/>
                    <a:pt x="1134517" y="366861"/>
                  </a:cubicBezTo>
                  <a:cubicBezTo>
                    <a:pt x="1134517" y="369838"/>
                    <a:pt x="1134269" y="373063"/>
                    <a:pt x="1133773" y="376535"/>
                  </a:cubicBezTo>
                  <a:cubicBezTo>
                    <a:pt x="1153617" y="376535"/>
                    <a:pt x="1173956" y="376535"/>
                    <a:pt x="1194792" y="376535"/>
                  </a:cubicBezTo>
                  <a:cubicBezTo>
                    <a:pt x="1195288" y="373063"/>
                    <a:pt x="1196776" y="369590"/>
                    <a:pt x="1199257" y="366117"/>
                  </a:cubicBezTo>
                  <a:cubicBezTo>
                    <a:pt x="1205210" y="353715"/>
                    <a:pt x="1212651" y="345777"/>
                    <a:pt x="1221581" y="342305"/>
                  </a:cubicBezTo>
                  <a:cubicBezTo>
                    <a:pt x="1229519" y="340320"/>
                    <a:pt x="1236216" y="340816"/>
                    <a:pt x="1241673" y="343793"/>
                  </a:cubicBezTo>
                  <a:cubicBezTo>
                    <a:pt x="1244650" y="345281"/>
                    <a:pt x="1248122" y="348506"/>
                    <a:pt x="1252091" y="353467"/>
                  </a:cubicBezTo>
                  <a:cubicBezTo>
                    <a:pt x="1274415" y="347514"/>
                    <a:pt x="1296243" y="342801"/>
                    <a:pt x="1317575" y="339328"/>
                  </a:cubicBezTo>
                  <a:cubicBezTo>
                    <a:pt x="1326505" y="337840"/>
                    <a:pt x="1336179" y="336104"/>
                    <a:pt x="1346597" y="334119"/>
                  </a:cubicBezTo>
                  <a:cubicBezTo>
                    <a:pt x="1346597" y="264170"/>
                    <a:pt x="1346597" y="194717"/>
                    <a:pt x="1346597" y="125760"/>
                  </a:cubicBezTo>
                  <a:cubicBezTo>
                    <a:pt x="1342132" y="122783"/>
                    <a:pt x="1338660" y="117326"/>
                    <a:pt x="1336179" y="109389"/>
                  </a:cubicBezTo>
                  <a:cubicBezTo>
                    <a:pt x="1334195" y="100459"/>
                    <a:pt x="1334442" y="93266"/>
                    <a:pt x="1336923" y="87809"/>
                  </a:cubicBezTo>
                  <a:cubicBezTo>
                    <a:pt x="1338411" y="84336"/>
                    <a:pt x="1341636" y="81111"/>
                    <a:pt x="1346597" y="78135"/>
                  </a:cubicBezTo>
                  <a:cubicBezTo>
                    <a:pt x="1346597" y="54322"/>
                    <a:pt x="1346597" y="30510"/>
                    <a:pt x="1346597" y="6697"/>
                  </a:cubicBezTo>
                  <a:cubicBezTo>
                    <a:pt x="1223069" y="6697"/>
                    <a:pt x="1100038" y="6697"/>
                    <a:pt x="977503" y="6697"/>
                  </a:cubicBezTo>
                  <a:close/>
                  <a:moveTo>
                    <a:pt x="381000" y="6697"/>
                  </a:moveTo>
                  <a:cubicBezTo>
                    <a:pt x="381000" y="32494"/>
                    <a:pt x="381000" y="59283"/>
                    <a:pt x="381000" y="87064"/>
                  </a:cubicBezTo>
                  <a:cubicBezTo>
                    <a:pt x="391914" y="98971"/>
                    <a:pt x="394395" y="110133"/>
                    <a:pt x="388441" y="120551"/>
                  </a:cubicBezTo>
                  <a:cubicBezTo>
                    <a:pt x="385465" y="123527"/>
                    <a:pt x="382984" y="126008"/>
                    <a:pt x="381000" y="127992"/>
                  </a:cubicBezTo>
                  <a:cubicBezTo>
                    <a:pt x="381000" y="168176"/>
                    <a:pt x="381000" y="208855"/>
                    <a:pt x="381000" y="250031"/>
                  </a:cubicBezTo>
                  <a:cubicBezTo>
                    <a:pt x="409774" y="242094"/>
                    <a:pt x="427881" y="235893"/>
                    <a:pt x="435322" y="231428"/>
                  </a:cubicBezTo>
                  <a:cubicBezTo>
                    <a:pt x="441275" y="226467"/>
                    <a:pt x="447477" y="223738"/>
                    <a:pt x="453926" y="223242"/>
                  </a:cubicBezTo>
                  <a:cubicBezTo>
                    <a:pt x="458887" y="223242"/>
                    <a:pt x="468312" y="229443"/>
                    <a:pt x="482203" y="241846"/>
                  </a:cubicBezTo>
                  <a:cubicBezTo>
                    <a:pt x="495598" y="253752"/>
                    <a:pt x="499070" y="264418"/>
                    <a:pt x="492621" y="273844"/>
                  </a:cubicBezTo>
                  <a:cubicBezTo>
                    <a:pt x="486668" y="283270"/>
                    <a:pt x="478730" y="288975"/>
                    <a:pt x="468808" y="290959"/>
                  </a:cubicBezTo>
                  <a:cubicBezTo>
                    <a:pt x="459879" y="292447"/>
                    <a:pt x="450205" y="295920"/>
                    <a:pt x="439787" y="301377"/>
                  </a:cubicBezTo>
                  <a:cubicBezTo>
                    <a:pt x="434826" y="303361"/>
                    <a:pt x="419447" y="308074"/>
                    <a:pt x="393650" y="315516"/>
                  </a:cubicBezTo>
                  <a:cubicBezTo>
                    <a:pt x="393650" y="319980"/>
                    <a:pt x="392659" y="324445"/>
                    <a:pt x="390674" y="328910"/>
                  </a:cubicBezTo>
                  <a:cubicBezTo>
                    <a:pt x="387697" y="333871"/>
                    <a:pt x="385465" y="340816"/>
                    <a:pt x="383977" y="349746"/>
                  </a:cubicBezTo>
                  <a:cubicBezTo>
                    <a:pt x="383481" y="351730"/>
                    <a:pt x="382488" y="355203"/>
                    <a:pt x="381000" y="360164"/>
                  </a:cubicBezTo>
                  <a:cubicBezTo>
                    <a:pt x="381000" y="363637"/>
                    <a:pt x="381000" y="367606"/>
                    <a:pt x="381000" y="372070"/>
                  </a:cubicBezTo>
                  <a:cubicBezTo>
                    <a:pt x="412254" y="364629"/>
                    <a:pt x="451445" y="355947"/>
                    <a:pt x="498575" y="346025"/>
                  </a:cubicBezTo>
                  <a:cubicBezTo>
                    <a:pt x="503039" y="344537"/>
                    <a:pt x="507008" y="345281"/>
                    <a:pt x="510480" y="348258"/>
                  </a:cubicBezTo>
                  <a:cubicBezTo>
                    <a:pt x="513457" y="351234"/>
                    <a:pt x="516434" y="353715"/>
                    <a:pt x="519410" y="355699"/>
                  </a:cubicBezTo>
                  <a:cubicBezTo>
                    <a:pt x="522386" y="357188"/>
                    <a:pt x="524867" y="359420"/>
                    <a:pt x="526852" y="362396"/>
                  </a:cubicBezTo>
                  <a:cubicBezTo>
                    <a:pt x="528340" y="365373"/>
                    <a:pt x="531068" y="368350"/>
                    <a:pt x="535037" y="371326"/>
                  </a:cubicBezTo>
                  <a:cubicBezTo>
                    <a:pt x="535534" y="371822"/>
                    <a:pt x="536525" y="373559"/>
                    <a:pt x="538014" y="376535"/>
                  </a:cubicBezTo>
                  <a:cubicBezTo>
                    <a:pt x="607963" y="376535"/>
                    <a:pt x="678656" y="376535"/>
                    <a:pt x="750094" y="376535"/>
                  </a:cubicBezTo>
                  <a:cubicBezTo>
                    <a:pt x="750094" y="253008"/>
                    <a:pt x="750094" y="129728"/>
                    <a:pt x="750094" y="6697"/>
                  </a:cubicBezTo>
                  <a:cubicBezTo>
                    <a:pt x="626566" y="6697"/>
                    <a:pt x="503535" y="6697"/>
                    <a:pt x="381000" y="6697"/>
                  </a:cubicBezTo>
                  <a:close/>
                  <a:moveTo>
                    <a:pt x="5953" y="6697"/>
                  </a:moveTo>
                  <a:cubicBezTo>
                    <a:pt x="5953" y="129232"/>
                    <a:pt x="5953" y="252512"/>
                    <a:pt x="5953" y="376535"/>
                  </a:cubicBezTo>
                  <a:cubicBezTo>
                    <a:pt x="107652" y="376535"/>
                    <a:pt x="210096" y="376535"/>
                    <a:pt x="313283" y="376535"/>
                  </a:cubicBezTo>
                  <a:cubicBezTo>
                    <a:pt x="314771" y="369094"/>
                    <a:pt x="316508" y="362396"/>
                    <a:pt x="318492" y="356443"/>
                  </a:cubicBezTo>
                  <a:cubicBezTo>
                    <a:pt x="319980" y="350490"/>
                    <a:pt x="321221" y="343793"/>
                    <a:pt x="322213" y="336352"/>
                  </a:cubicBezTo>
                  <a:cubicBezTo>
                    <a:pt x="321717" y="336352"/>
                    <a:pt x="320725" y="336600"/>
                    <a:pt x="319237" y="337096"/>
                  </a:cubicBezTo>
                  <a:cubicBezTo>
                    <a:pt x="310307" y="339080"/>
                    <a:pt x="301129" y="339080"/>
                    <a:pt x="291703" y="337096"/>
                  </a:cubicBezTo>
                  <a:cubicBezTo>
                    <a:pt x="282773" y="334119"/>
                    <a:pt x="274836" y="325189"/>
                    <a:pt x="267891" y="310307"/>
                  </a:cubicBezTo>
                  <a:cubicBezTo>
                    <a:pt x="261441" y="295424"/>
                    <a:pt x="259953" y="284262"/>
                    <a:pt x="263426" y="276820"/>
                  </a:cubicBezTo>
                  <a:cubicBezTo>
                    <a:pt x="266898" y="269379"/>
                    <a:pt x="276076" y="266402"/>
                    <a:pt x="290959" y="267891"/>
                  </a:cubicBezTo>
                  <a:cubicBezTo>
                    <a:pt x="304354" y="269379"/>
                    <a:pt x="329902" y="264914"/>
                    <a:pt x="367605" y="254496"/>
                  </a:cubicBezTo>
                  <a:cubicBezTo>
                    <a:pt x="369590" y="254000"/>
                    <a:pt x="372070" y="253256"/>
                    <a:pt x="375047" y="252264"/>
                  </a:cubicBezTo>
                  <a:cubicBezTo>
                    <a:pt x="375047" y="212080"/>
                    <a:pt x="375047" y="172144"/>
                    <a:pt x="375047" y="132457"/>
                  </a:cubicBezTo>
                  <a:cubicBezTo>
                    <a:pt x="370582" y="135434"/>
                    <a:pt x="366117" y="137418"/>
                    <a:pt x="361652" y="138410"/>
                  </a:cubicBezTo>
                  <a:cubicBezTo>
                    <a:pt x="355203" y="138410"/>
                    <a:pt x="348506" y="140146"/>
                    <a:pt x="341561" y="143619"/>
                  </a:cubicBezTo>
                  <a:cubicBezTo>
                    <a:pt x="339576" y="143619"/>
                    <a:pt x="335855" y="144363"/>
                    <a:pt x="330398" y="145852"/>
                  </a:cubicBezTo>
                  <a:cubicBezTo>
                    <a:pt x="330894" y="150316"/>
                    <a:pt x="330894" y="155277"/>
                    <a:pt x="330398" y="160734"/>
                  </a:cubicBezTo>
                  <a:cubicBezTo>
                    <a:pt x="329902" y="178594"/>
                    <a:pt x="330894" y="192484"/>
                    <a:pt x="333375" y="202406"/>
                  </a:cubicBezTo>
                  <a:cubicBezTo>
                    <a:pt x="334863" y="211832"/>
                    <a:pt x="332631" y="219273"/>
                    <a:pt x="326677" y="224730"/>
                  </a:cubicBezTo>
                  <a:cubicBezTo>
                    <a:pt x="320725" y="229691"/>
                    <a:pt x="315515" y="231676"/>
                    <a:pt x="311051" y="230684"/>
                  </a:cubicBezTo>
                  <a:cubicBezTo>
                    <a:pt x="306586" y="230187"/>
                    <a:pt x="302617" y="232420"/>
                    <a:pt x="299144" y="237381"/>
                  </a:cubicBezTo>
                  <a:cubicBezTo>
                    <a:pt x="296168" y="242342"/>
                    <a:pt x="292447" y="245070"/>
                    <a:pt x="287983" y="245566"/>
                  </a:cubicBezTo>
                  <a:cubicBezTo>
                    <a:pt x="283517" y="245566"/>
                    <a:pt x="278805" y="238621"/>
                    <a:pt x="273844" y="224730"/>
                  </a:cubicBezTo>
                  <a:cubicBezTo>
                    <a:pt x="271859" y="217289"/>
                    <a:pt x="270371" y="207863"/>
                    <a:pt x="269379" y="196453"/>
                  </a:cubicBezTo>
                  <a:cubicBezTo>
                    <a:pt x="269379" y="185539"/>
                    <a:pt x="270371" y="172393"/>
                    <a:pt x="272356" y="157014"/>
                  </a:cubicBezTo>
                  <a:cubicBezTo>
                    <a:pt x="267891" y="157510"/>
                    <a:pt x="263426" y="158502"/>
                    <a:pt x="258961" y="159990"/>
                  </a:cubicBezTo>
                  <a:cubicBezTo>
                    <a:pt x="249535" y="161479"/>
                    <a:pt x="240605" y="161230"/>
                    <a:pt x="232172" y="159246"/>
                  </a:cubicBezTo>
                  <a:cubicBezTo>
                    <a:pt x="230684" y="162223"/>
                    <a:pt x="228948" y="164951"/>
                    <a:pt x="226963" y="167432"/>
                  </a:cubicBezTo>
                  <a:cubicBezTo>
                    <a:pt x="216049" y="182314"/>
                    <a:pt x="207616" y="195213"/>
                    <a:pt x="201662" y="206127"/>
                  </a:cubicBezTo>
                  <a:cubicBezTo>
                    <a:pt x="197197" y="216545"/>
                    <a:pt x="191989" y="222994"/>
                    <a:pt x="186035" y="225475"/>
                  </a:cubicBezTo>
                  <a:cubicBezTo>
                    <a:pt x="177106" y="229939"/>
                    <a:pt x="167680" y="237381"/>
                    <a:pt x="157758" y="247799"/>
                  </a:cubicBezTo>
                  <a:cubicBezTo>
                    <a:pt x="148828" y="258217"/>
                    <a:pt x="141387" y="262186"/>
                    <a:pt x="135433" y="259705"/>
                  </a:cubicBezTo>
                  <a:cubicBezTo>
                    <a:pt x="130969" y="256729"/>
                    <a:pt x="128984" y="244574"/>
                    <a:pt x="129480" y="223242"/>
                  </a:cubicBezTo>
                  <a:cubicBezTo>
                    <a:pt x="129480" y="212824"/>
                    <a:pt x="132209" y="199678"/>
                    <a:pt x="137666" y="183803"/>
                  </a:cubicBezTo>
                  <a:cubicBezTo>
                    <a:pt x="142131" y="168920"/>
                    <a:pt x="150813" y="147092"/>
                    <a:pt x="163711" y="118318"/>
                  </a:cubicBezTo>
                  <a:cubicBezTo>
                    <a:pt x="175617" y="91033"/>
                    <a:pt x="186779" y="70197"/>
                    <a:pt x="197197" y="55811"/>
                  </a:cubicBezTo>
                  <a:cubicBezTo>
                    <a:pt x="209104" y="38943"/>
                    <a:pt x="222002" y="35223"/>
                    <a:pt x="235893" y="44648"/>
                  </a:cubicBezTo>
                  <a:cubicBezTo>
                    <a:pt x="249287" y="54074"/>
                    <a:pt x="257969" y="64492"/>
                    <a:pt x="261937" y="75902"/>
                  </a:cubicBezTo>
                  <a:cubicBezTo>
                    <a:pt x="262434" y="78879"/>
                    <a:pt x="262930" y="82600"/>
                    <a:pt x="263426" y="87064"/>
                  </a:cubicBezTo>
                  <a:cubicBezTo>
                    <a:pt x="268387" y="86568"/>
                    <a:pt x="274588" y="85328"/>
                    <a:pt x="282029" y="83344"/>
                  </a:cubicBezTo>
                  <a:cubicBezTo>
                    <a:pt x="305842" y="78383"/>
                    <a:pt x="320476" y="74166"/>
                    <a:pt x="325934" y="70693"/>
                  </a:cubicBezTo>
                  <a:cubicBezTo>
                    <a:pt x="333375" y="64740"/>
                    <a:pt x="340320" y="62012"/>
                    <a:pt x="346769" y="62508"/>
                  </a:cubicBezTo>
                  <a:cubicBezTo>
                    <a:pt x="352723" y="62508"/>
                    <a:pt x="362149" y="68709"/>
                    <a:pt x="375047" y="81111"/>
                  </a:cubicBezTo>
                  <a:cubicBezTo>
                    <a:pt x="375047" y="55811"/>
                    <a:pt x="375047" y="31006"/>
                    <a:pt x="375047" y="6697"/>
                  </a:cubicBezTo>
                  <a:cubicBezTo>
                    <a:pt x="251520" y="6697"/>
                    <a:pt x="128488" y="6697"/>
                    <a:pt x="5953" y="6697"/>
                  </a:cubicBezTo>
                  <a:close/>
                  <a:moveTo>
                    <a:pt x="5829300" y="1488"/>
                  </a:moveTo>
                  <a:cubicBezTo>
                    <a:pt x="5829795" y="1488"/>
                    <a:pt x="5831780" y="1488"/>
                    <a:pt x="5835253" y="1488"/>
                  </a:cubicBezTo>
                  <a:cubicBezTo>
                    <a:pt x="6082307" y="1488"/>
                    <a:pt x="6330354" y="1488"/>
                    <a:pt x="6579393" y="1488"/>
                  </a:cubicBezTo>
                  <a:cubicBezTo>
                    <a:pt x="6582370" y="1488"/>
                    <a:pt x="6584354" y="1488"/>
                    <a:pt x="6585346" y="1488"/>
                  </a:cubicBezTo>
                  <a:cubicBezTo>
                    <a:pt x="6585346" y="253008"/>
                    <a:pt x="6585346" y="504775"/>
                    <a:pt x="6585346" y="756791"/>
                  </a:cubicBezTo>
                  <a:cubicBezTo>
                    <a:pt x="6584850" y="756791"/>
                    <a:pt x="6582866" y="756791"/>
                    <a:pt x="6579393" y="756791"/>
                  </a:cubicBezTo>
                  <a:cubicBezTo>
                    <a:pt x="6330850" y="756791"/>
                    <a:pt x="6082803" y="756791"/>
                    <a:pt x="5835253" y="756791"/>
                  </a:cubicBezTo>
                  <a:cubicBezTo>
                    <a:pt x="5832276" y="756791"/>
                    <a:pt x="5830291" y="756791"/>
                    <a:pt x="5829300" y="756791"/>
                  </a:cubicBezTo>
                  <a:cubicBezTo>
                    <a:pt x="5829300" y="505272"/>
                    <a:pt x="5829300" y="253504"/>
                    <a:pt x="5829300" y="1488"/>
                  </a:cubicBezTo>
                  <a:close/>
                  <a:moveTo>
                    <a:pt x="4857750" y="1488"/>
                  </a:moveTo>
                  <a:cubicBezTo>
                    <a:pt x="4858245" y="1488"/>
                    <a:pt x="4860230" y="1488"/>
                    <a:pt x="4863703" y="1488"/>
                  </a:cubicBezTo>
                  <a:cubicBezTo>
                    <a:pt x="5110757" y="1488"/>
                    <a:pt x="5358804" y="1488"/>
                    <a:pt x="5607843" y="1488"/>
                  </a:cubicBezTo>
                  <a:cubicBezTo>
                    <a:pt x="5610820" y="1488"/>
                    <a:pt x="5612804" y="1488"/>
                    <a:pt x="5613796" y="1488"/>
                  </a:cubicBezTo>
                  <a:cubicBezTo>
                    <a:pt x="5613796" y="253008"/>
                    <a:pt x="5613796" y="504775"/>
                    <a:pt x="5613796" y="756791"/>
                  </a:cubicBezTo>
                  <a:cubicBezTo>
                    <a:pt x="5613301" y="756791"/>
                    <a:pt x="5611316" y="756791"/>
                    <a:pt x="5607843" y="756791"/>
                  </a:cubicBezTo>
                  <a:cubicBezTo>
                    <a:pt x="5359300" y="756791"/>
                    <a:pt x="5111253" y="756791"/>
                    <a:pt x="4863703" y="756791"/>
                  </a:cubicBezTo>
                  <a:cubicBezTo>
                    <a:pt x="4860726" y="756791"/>
                    <a:pt x="4858742" y="756791"/>
                    <a:pt x="4857750" y="756791"/>
                  </a:cubicBezTo>
                  <a:cubicBezTo>
                    <a:pt x="4857750" y="505272"/>
                    <a:pt x="4857750" y="253504"/>
                    <a:pt x="4857750" y="1488"/>
                  </a:cubicBezTo>
                  <a:close/>
                  <a:moveTo>
                    <a:pt x="3886200" y="1488"/>
                  </a:moveTo>
                  <a:cubicBezTo>
                    <a:pt x="3886696" y="1488"/>
                    <a:pt x="3888680" y="1488"/>
                    <a:pt x="3892153" y="1488"/>
                  </a:cubicBezTo>
                  <a:cubicBezTo>
                    <a:pt x="4139208" y="1488"/>
                    <a:pt x="4387255" y="1488"/>
                    <a:pt x="4636294" y="1488"/>
                  </a:cubicBezTo>
                  <a:cubicBezTo>
                    <a:pt x="4639270" y="1488"/>
                    <a:pt x="4641255" y="1488"/>
                    <a:pt x="4642247" y="1488"/>
                  </a:cubicBezTo>
                  <a:cubicBezTo>
                    <a:pt x="4642247" y="253008"/>
                    <a:pt x="4642247" y="504775"/>
                    <a:pt x="4642247" y="756791"/>
                  </a:cubicBezTo>
                  <a:cubicBezTo>
                    <a:pt x="4641751" y="756791"/>
                    <a:pt x="4639766" y="756791"/>
                    <a:pt x="4636294" y="756791"/>
                  </a:cubicBezTo>
                  <a:cubicBezTo>
                    <a:pt x="4387751" y="756791"/>
                    <a:pt x="4139704" y="756791"/>
                    <a:pt x="3892153" y="756791"/>
                  </a:cubicBezTo>
                  <a:cubicBezTo>
                    <a:pt x="3889176" y="756791"/>
                    <a:pt x="3887192" y="756791"/>
                    <a:pt x="3886200" y="756791"/>
                  </a:cubicBezTo>
                  <a:cubicBezTo>
                    <a:pt x="3886200" y="505272"/>
                    <a:pt x="3886200" y="253504"/>
                    <a:pt x="3886200" y="1488"/>
                  </a:cubicBezTo>
                  <a:close/>
                  <a:moveTo>
                    <a:pt x="2914650" y="1488"/>
                  </a:moveTo>
                  <a:cubicBezTo>
                    <a:pt x="2915146" y="1488"/>
                    <a:pt x="2917130" y="1488"/>
                    <a:pt x="2920603" y="1488"/>
                  </a:cubicBezTo>
                  <a:cubicBezTo>
                    <a:pt x="3167658" y="1488"/>
                    <a:pt x="3415704" y="1488"/>
                    <a:pt x="3664743" y="1488"/>
                  </a:cubicBezTo>
                  <a:cubicBezTo>
                    <a:pt x="3667720" y="1488"/>
                    <a:pt x="3669705" y="1488"/>
                    <a:pt x="3670697" y="1488"/>
                  </a:cubicBezTo>
                  <a:cubicBezTo>
                    <a:pt x="3670697" y="253008"/>
                    <a:pt x="3670697" y="504775"/>
                    <a:pt x="3670697" y="756791"/>
                  </a:cubicBezTo>
                  <a:cubicBezTo>
                    <a:pt x="3670200" y="756791"/>
                    <a:pt x="3668216" y="756791"/>
                    <a:pt x="3664743" y="756791"/>
                  </a:cubicBezTo>
                  <a:cubicBezTo>
                    <a:pt x="3416201" y="756791"/>
                    <a:pt x="3168154" y="756791"/>
                    <a:pt x="2920603" y="756791"/>
                  </a:cubicBezTo>
                  <a:cubicBezTo>
                    <a:pt x="2917626" y="756791"/>
                    <a:pt x="2915642" y="756791"/>
                    <a:pt x="2914650" y="756791"/>
                  </a:cubicBezTo>
                  <a:cubicBezTo>
                    <a:pt x="2914650" y="505272"/>
                    <a:pt x="2914650" y="253504"/>
                    <a:pt x="2914650" y="1488"/>
                  </a:cubicBezTo>
                  <a:close/>
                  <a:moveTo>
                    <a:pt x="1943100" y="1488"/>
                  </a:moveTo>
                  <a:cubicBezTo>
                    <a:pt x="1943596" y="1488"/>
                    <a:pt x="1945580" y="1488"/>
                    <a:pt x="1949053" y="1488"/>
                  </a:cubicBezTo>
                  <a:cubicBezTo>
                    <a:pt x="2196108" y="1488"/>
                    <a:pt x="2444155" y="1488"/>
                    <a:pt x="2693193" y="1488"/>
                  </a:cubicBezTo>
                  <a:cubicBezTo>
                    <a:pt x="2696170" y="1488"/>
                    <a:pt x="2698155" y="1488"/>
                    <a:pt x="2699147" y="1488"/>
                  </a:cubicBezTo>
                  <a:cubicBezTo>
                    <a:pt x="2699147" y="253008"/>
                    <a:pt x="2699147" y="504775"/>
                    <a:pt x="2699147" y="756791"/>
                  </a:cubicBezTo>
                  <a:cubicBezTo>
                    <a:pt x="2698650" y="756791"/>
                    <a:pt x="2696666" y="756791"/>
                    <a:pt x="2693193" y="756791"/>
                  </a:cubicBezTo>
                  <a:cubicBezTo>
                    <a:pt x="2444651" y="756791"/>
                    <a:pt x="2196604" y="756791"/>
                    <a:pt x="1949053" y="756791"/>
                  </a:cubicBezTo>
                  <a:cubicBezTo>
                    <a:pt x="1946076" y="756791"/>
                    <a:pt x="1944092" y="756791"/>
                    <a:pt x="1943100" y="756791"/>
                  </a:cubicBezTo>
                  <a:cubicBezTo>
                    <a:pt x="1943100" y="505272"/>
                    <a:pt x="1943100" y="253504"/>
                    <a:pt x="1943100" y="1488"/>
                  </a:cubicBezTo>
                  <a:close/>
                  <a:moveTo>
                    <a:pt x="971550" y="1488"/>
                  </a:moveTo>
                  <a:cubicBezTo>
                    <a:pt x="972046" y="1488"/>
                    <a:pt x="974030" y="1488"/>
                    <a:pt x="977503" y="1488"/>
                  </a:cubicBezTo>
                  <a:cubicBezTo>
                    <a:pt x="1224558" y="1488"/>
                    <a:pt x="1472605" y="1488"/>
                    <a:pt x="1721644" y="1488"/>
                  </a:cubicBezTo>
                  <a:cubicBezTo>
                    <a:pt x="1724620" y="1488"/>
                    <a:pt x="1726605" y="1488"/>
                    <a:pt x="1727597" y="1488"/>
                  </a:cubicBezTo>
                  <a:cubicBezTo>
                    <a:pt x="1727597" y="253008"/>
                    <a:pt x="1727597" y="504775"/>
                    <a:pt x="1727597" y="756791"/>
                  </a:cubicBezTo>
                  <a:cubicBezTo>
                    <a:pt x="1727101" y="756791"/>
                    <a:pt x="1725116" y="756791"/>
                    <a:pt x="1721644" y="756791"/>
                  </a:cubicBezTo>
                  <a:cubicBezTo>
                    <a:pt x="1473101" y="756791"/>
                    <a:pt x="1225054" y="756791"/>
                    <a:pt x="977503" y="756791"/>
                  </a:cubicBezTo>
                  <a:cubicBezTo>
                    <a:pt x="974527" y="756791"/>
                    <a:pt x="972542" y="756791"/>
                    <a:pt x="971550" y="756791"/>
                  </a:cubicBezTo>
                  <a:cubicBezTo>
                    <a:pt x="971550" y="505272"/>
                    <a:pt x="971550" y="253504"/>
                    <a:pt x="971550" y="1488"/>
                  </a:cubicBezTo>
                  <a:close/>
                  <a:moveTo>
                    <a:pt x="0" y="1488"/>
                  </a:moveTo>
                  <a:cubicBezTo>
                    <a:pt x="496" y="1488"/>
                    <a:pt x="2480" y="1488"/>
                    <a:pt x="5953" y="1488"/>
                  </a:cubicBezTo>
                  <a:cubicBezTo>
                    <a:pt x="253008" y="1488"/>
                    <a:pt x="501054" y="1488"/>
                    <a:pt x="750094" y="1488"/>
                  </a:cubicBezTo>
                  <a:cubicBezTo>
                    <a:pt x="753070" y="1488"/>
                    <a:pt x="755055" y="1488"/>
                    <a:pt x="756047" y="1488"/>
                  </a:cubicBezTo>
                  <a:cubicBezTo>
                    <a:pt x="756047" y="253008"/>
                    <a:pt x="756047" y="504775"/>
                    <a:pt x="756047" y="756791"/>
                  </a:cubicBezTo>
                  <a:cubicBezTo>
                    <a:pt x="755551" y="756791"/>
                    <a:pt x="753566" y="756791"/>
                    <a:pt x="750094" y="756791"/>
                  </a:cubicBezTo>
                  <a:cubicBezTo>
                    <a:pt x="501551" y="756791"/>
                    <a:pt x="253504" y="756791"/>
                    <a:pt x="5953" y="756791"/>
                  </a:cubicBezTo>
                  <a:cubicBezTo>
                    <a:pt x="2976" y="756791"/>
                    <a:pt x="992" y="756791"/>
                    <a:pt x="0" y="756791"/>
                  </a:cubicBezTo>
                  <a:cubicBezTo>
                    <a:pt x="0" y="505272"/>
                    <a:pt x="0" y="253504"/>
                    <a:pt x="0" y="1488"/>
                  </a:cubicBezTo>
                  <a:close/>
                  <a:moveTo>
                    <a:pt x="6800105" y="0"/>
                  </a:moveTo>
                  <a:lnTo>
                    <a:pt x="6803826" y="0"/>
                  </a:lnTo>
                  <a:lnTo>
                    <a:pt x="6808290" y="0"/>
                  </a:lnTo>
                  <a:lnTo>
                    <a:pt x="7550199" y="0"/>
                  </a:lnTo>
                  <a:lnTo>
                    <a:pt x="7553920" y="0"/>
                  </a:lnTo>
                  <a:lnTo>
                    <a:pt x="7558384" y="0"/>
                  </a:lnTo>
                  <a:lnTo>
                    <a:pt x="7558384" y="758279"/>
                  </a:lnTo>
                  <a:lnTo>
                    <a:pt x="7553920" y="758279"/>
                  </a:lnTo>
                  <a:lnTo>
                    <a:pt x="7550199" y="758279"/>
                  </a:lnTo>
                  <a:lnTo>
                    <a:pt x="6808290" y="758279"/>
                  </a:lnTo>
                  <a:lnTo>
                    <a:pt x="6803826" y="758279"/>
                  </a:lnTo>
                  <a:lnTo>
                    <a:pt x="6800105" y="758279"/>
                  </a:lnTo>
                  <a:close/>
                </a:path>
              </a:pathLst>
            </a:custGeom>
            <a:solidFill>
              <a:srgbClr val="03031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25000"/>
                </a:lnSpc>
              </a:pPr>
              <a:endParaRPr lang="zh-CN" altLang="en-US" sz="6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99197" y="2862105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xiao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85666" y="2862105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wen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373309" y="2862105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ke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178732" y="2862105"/>
              <a:ext cx="8531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cong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34904" y="286210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he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213327" y="2862105"/>
              <a:ext cx="6815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err="1">
                  <a:cs typeface="+mn-ea"/>
                  <a:sym typeface="+mn-lt"/>
                </a:rPr>
                <a:t>chu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402022" y="2984918"/>
              <a:ext cx="256133" cy="221754"/>
            </a:xfrm>
            <a:custGeom>
              <a:avLst/>
              <a:gdLst/>
              <a:ahLst/>
              <a:cxnLst/>
              <a:rect l="l" t="t" r="r" b="b"/>
              <a:pathLst>
                <a:path w="256133" h="221754">
                  <a:moveTo>
                    <a:pt x="168176" y="138857"/>
                  </a:moveTo>
                  <a:cubicBezTo>
                    <a:pt x="158452" y="142826"/>
                    <a:pt x="143867" y="146199"/>
                    <a:pt x="124420" y="148977"/>
                  </a:cubicBezTo>
                  <a:cubicBezTo>
                    <a:pt x="113407" y="150565"/>
                    <a:pt x="105618" y="152351"/>
                    <a:pt x="101054" y="154335"/>
                  </a:cubicBezTo>
                  <a:cubicBezTo>
                    <a:pt x="96490" y="156319"/>
                    <a:pt x="92968" y="159221"/>
                    <a:pt x="90487" y="163041"/>
                  </a:cubicBezTo>
                  <a:cubicBezTo>
                    <a:pt x="88007" y="166861"/>
                    <a:pt x="86767" y="171103"/>
                    <a:pt x="86767" y="175766"/>
                  </a:cubicBezTo>
                  <a:cubicBezTo>
                    <a:pt x="86767" y="182910"/>
                    <a:pt x="89470" y="188863"/>
                    <a:pt x="94878" y="193625"/>
                  </a:cubicBezTo>
                  <a:cubicBezTo>
                    <a:pt x="100285" y="198388"/>
                    <a:pt x="108198" y="200769"/>
                    <a:pt x="118616" y="200769"/>
                  </a:cubicBezTo>
                  <a:cubicBezTo>
                    <a:pt x="128935" y="200769"/>
                    <a:pt x="138112" y="198512"/>
                    <a:pt x="146149" y="193998"/>
                  </a:cubicBezTo>
                  <a:cubicBezTo>
                    <a:pt x="154186" y="189483"/>
                    <a:pt x="160089" y="183307"/>
                    <a:pt x="163860" y="175468"/>
                  </a:cubicBezTo>
                  <a:cubicBezTo>
                    <a:pt x="166737" y="169416"/>
                    <a:pt x="168176" y="160486"/>
                    <a:pt x="168176" y="148679"/>
                  </a:cubicBezTo>
                  <a:close/>
                  <a:moveTo>
                    <a:pt x="229344" y="60127"/>
                  </a:moveTo>
                  <a:lnTo>
                    <a:pt x="256133" y="60127"/>
                  </a:lnTo>
                  <a:lnTo>
                    <a:pt x="256133" y="218182"/>
                  </a:lnTo>
                  <a:lnTo>
                    <a:pt x="229344" y="218182"/>
                  </a:lnTo>
                  <a:close/>
                  <a:moveTo>
                    <a:pt x="134094" y="56555"/>
                  </a:moveTo>
                  <a:cubicBezTo>
                    <a:pt x="147588" y="56555"/>
                    <a:pt x="158552" y="58142"/>
                    <a:pt x="166985" y="61317"/>
                  </a:cubicBezTo>
                  <a:cubicBezTo>
                    <a:pt x="175419" y="64492"/>
                    <a:pt x="181620" y="68486"/>
                    <a:pt x="185589" y="73298"/>
                  </a:cubicBezTo>
                  <a:cubicBezTo>
                    <a:pt x="189557" y="78110"/>
                    <a:pt x="192336" y="84187"/>
                    <a:pt x="193923" y="91529"/>
                  </a:cubicBezTo>
                  <a:cubicBezTo>
                    <a:pt x="194816" y="96093"/>
                    <a:pt x="195263" y="104329"/>
                    <a:pt x="195263" y="116235"/>
                  </a:cubicBezTo>
                  <a:lnTo>
                    <a:pt x="195263" y="151954"/>
                  </a:lnTo>
                  <a:cubicBezTo>
                    <a:pt x="195263" y="176858"/>
                    <a:pt x="195833" y="192609"/>
                    <a:pt x="196974" y="199207"/>
                  </a:cubicBezTo>
                  <a:cubicBezTo>
                    <a:pt x="198115" y="205805"/>
                    <a:pt x="200372" y="212130"/>
                    <a:pt x="203746" y="218182"/>
                  </a:cubicBezTo>
                  <a:lnTo>
                    <a:pt x="175766" y="218182"/>
                  </a:lnTo>
                  <a:cubicBezTo>
                    <a:pt x="172988" y="212626"/>
                    <a:pt x="171202" y="206127"/>
                    <a:pt x="170408" y="198686"/>
                  </a:cubicBezTo>
                  <a:cubicBezTo>
                    <a:pt x="160486" y="207119"/>
                    <a:pt x="150937" y="213072"/>
                    <a:pt x="141759" y="216545"/>
                  </a:cubicBezTo>
                  <a:cubicBezTo>
                    <a:pt x="132581" y="220018"/>
                    <a:pt x="122734" y="221754"/>
                    <a:pt x="112216" y="221754"/>
                  </a:cubicBezTo>
                  <a:cubicBezTo>
                    <a:pt x="94853" y="221754"/>
                    <a:pt x="81508" y="217512"/>
                    <a:pt x="72182" y="209029"/>
                  </a:cubicBezTo>
                  <a:cubicBezTo>
                    <a:pt x="62855" y="200546"/>
                    <a:pt x="58192" y="189706"/>
                    <a:pt x="58192" y="176510"/>
                  </a:cubicBezTo>
                  <a:cubicBezTo>
                    <a:pt x="58192" y="168771"/>
                    <a:pt x="59953" y="161702"/>
                    <a:pt x="63475" y="155302"/>
                  </a:cubicBezTo>
                  <a:cubicBezTo>
                    <a:pt x="66997" y="148903"/>
                    <a:pt x="71611" y="143768"/>
                    <a:pt x="77316" y="139899"/>
                  </a:cubicBezTo>
                  <a:cubicBezTo>
                    <a:pt x="83021" y="136029"/>
                    <a:pt x="89446" y="133102"/>
                    <a:pt x="96589" y="131118"/>
                  </a:cubicBezTo>
                  <a:cubicBezTo>
                    <a:pt x="101848" y="129729"/>
                    <a:pt x="109786" y="128389"/>
                    <a:pt x="120402" y="127099"/>
                  </a:cubicBezTo>
                  <a:cubicBezTo>
                    <a:pt x="142032" y="124520"/>
                    <a:pt x="157956" y="121444"/>
                    <a:pt x="168176" y="117872"/>
                  </a:cubicBezTo>
                  <a:cubicBezTo>
                    <a:pt x="168275" y="114201"/>
                    <a:pt x="168325" y="111869"/>
                    <a:pt x="168325" y="110877"/>
                  </a:cubicBezTo>
                  <a:cubicBezTo>
                    <a:pt x="168325" y="99963"/>
                    <a:pt x="165795" y="92274"/>
                    <a:pt x="160734" y="87809"/>
                  </a:cubicBezTo>
                  <a:cubicBezTo>
                    <a:pt x="153888" y="81756"/>
                    <a:pt x="143718" y="78730"/>
                    <a:pt x="130225" y="78730"/>
                  </a:cubicBezTo>
                  <a:cubicBezTo>
                    <a:pt x="117624" y="78730"/>
                    <a:pt x="108322" y="80938"/>
                    <a:pt x="102319" y="85353"/>
                  </a:cubicBezTo>
                  <a:cubicBezTo>
                    <a:pt x="96317" y="89768"/>
                    <a:pt x="91877" y="97582"/>
                    <a:pt x="88999" y="108793"/>
                  </a:cubicBezTo>
                  <a:lnTo>
                    <a:pt x="62805" y="105222"/>
                  </a:lnTo>
                  <a:cubicBezTo>
                    <a:pt x="65187" y="94010"/>
                    <a:pt x="69106" y="84956"/>
                    <a:pt x="74563" y="78060"/>
                  </a:cubicBezTo>
                  <a:cubicBezTo>
                    <a:pt x="80020" y="71165"/>
                    <a:pt x="87908" y="65857"/>
                    <a:pt x="98227" y="62136"/>
                  </a:cubicBezTo>
                  <a:cubicBezTo>
                    <a:pt x="108545" y="58415"/>
                    <a:pt x="120501" y="56555"/>
                    <a:pt x="134094" y="56555"/>
                  </a:cubicBezTo>
                  <a:close/>
                  <a:moveTo>
                    <a:pt x="0" y="0"/>
                  </a:moveTo>
                  <a:lnTo>
                    <a:pt x="26789" y="0"/>
                  </a:lnTo>
                  <a:lnTo>
                    <a:pt x="26789" y="218182"/>
                  </a:lnTo>
                  <a:lnTo>
                    <a:pt x="0" y="218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582001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568229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554125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485983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672479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8638681" y="2899694"/>
              <a:ext cx="136885" cy="108595"/>
            </a:xfrm>
            <a:custGeom>
              <a:avLst/>
              <a:gdLst/>
              <a:ahLst/>
              <a:cxnLst/>
              <a:rect l="l" t="t" r="r" b="b"/>
              <a:pathLst>
                <a:path w="357215" h="283389">
                  <a:moveTo>
                    <a:pt x="291927" y="179"/>
                  </a:moveTo>
                  <a:cubicBezTo>
                    <a:pt x="297976" y="-296"/>
                    <a:pt x="304083" y="179"/>
                    <a:pt x="310250" y="1602"/>
                  </a:cubicBezTo>
                  <a:cubicBezTo>
                    <a:pt x="334919" y="7294"/>
                    <a:pt x="350099" y="21526"/>
                    <a:pt x="355792" y="44297"/>
                  </a:cubicBezTo>
                  <a:cubicBezTo>
                    <a:pt x="361485" y="67067"/>
                    <a:pt x="350099" y="86992"/>
                    <a:pt x="321636" y="104070"/>
                  </a:cubicBezTo>
                  <a:cubicBezTo>
                    <a:pt x="293172" y="121148"/>
                    <a:pt x="191653" y="180921"/>
                    <a:pt x="17078" y="283389"/>
                  </a:cubicBezTo>
                  <a:lnTo>
                    <a:pt x="0" y="266311"/>
                  </a:lnTo>
                  <a:cubicBezTo>
                    <a:pt x="136624" y="133482"/>
                    <a:pt x="216321" y="54733"/>
                    <a:pt x="239092" y="30065"/>
                  </a:cubicBezTo>
                  <a:cubicBezTo>
                    <a:pt x="256170" y="11564"/>
                    <a:pt x="273782" y="1602"/>
                    <a:pt x="291927" y="1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555990" y="2899512"/>
              <a:ext cx="134216" cy="108958"/>
            </a:xfrm>
            <a:custGeom>
              <a:avLst/>
              <a:gdLst/>
              <a:ahLst/>
              <a:cxnLst/>
              <a:rect l="l" t="t" r="r" b="b"/>
              <a:pathLst>
                <a:path w="350249" h="284335">
                  <a:moveTo>
                    <a:pt x="58500" y="235"/>
                  </a:moveTo>
                  <a:cubicBezTo>
                    <a:pt x="77001" y="-1544"/>
                    <a:pt x="95502" y="6817"/>
                    <a:pt x="114003" y="25319"/>
                  </a:cubicBezTo>
                  <a:cubicBezTo>
                    <a:pt x="138671" y="49987"/>
                    <a:pt x="217420" y="130633"/>
                    <a:pt x="350249" y="267257"/>
                  </a:cubicBezTo>
                  <a:lnTo>
                    <a:pt x="338864" y="284335"/>
                  </a:lnTo>
                  <a:cubicBezTo>
                    <a:pt x="179469" y="189457"/>
                    <a:pt x="82694" y="133479"/>
                    <a:pt x="48537" y="116401"/>
                  </a:cubicBezTo>
                  <a:cubicBezTo>
                    <a:pt x="14381" y="99323"/>
                    <a:pt x="-1748" y="79399"/>
                    <a:pt x="150" y="56628"/>
                  </a:cubicBezTo>
                  <a:cubicBezTo>
                    <a:pt x="2047" y="33858"/>
                    <a:pt x="15330" y="16780"/>
                    <a:pt x="39998" y="5394"/>
                  </a:cubicBezTo>
                  <a:cubicBezTo>
                    <a:pt x="46166" y="2548"/>
                    <a:pt x="52333" y="828"/>
                    <a:pt x="58500" y="2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7A64BEF-7338-44D1-8FA2-8D6B377D7032}"/>
              </a:ext>
            </a:extLst>
          </p:cNvPr>
          <p:cNvGrpSpPr/>
          <p:nvPr/>
        </p:nvGrpSpPr>
        <p:grpSpPr>
          <a:xfrm>
            <a:off x="4105327" y="751204"/>
            <a:ext cx="4627932" cy="1530444"/>
            <a:chOff x="4121993" y="548573"/>
            <a:chExt cx="4627932" cy="153044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0CA7FFFD-F831-4E19-9E7A-AF80BDC15A2F}"/>
                </a:ext>
              </a:extLst>
            </p:cNvPr>
            <p:cNvSpPr/>
            <p:nvPr/>
          </p:nvSpPr>
          <p:spPr>
            <a:xfrm>
              <a:off x="4121993" y="548573"/>
              <a:ext cx="334578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回乡偶书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39F893E-8A46-43AF-84DC-FE60957AEEBE}"/>
                </a:ext>
              </a:extLst>
            </p:cNvPr>
            <p:cNvSpPr/>
            <p:nvPr/>
          </p:nvSpPr>
          <p:spPr>
            <a:xfrm>
              <a:off x="6497385" y="1555797"/>
              <a:ext cx="22525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--------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第一句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4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sobo1f3">
      <a:majorFont>
        <a:latin typeface="Arial" panose="020F0302020204030204"/>
        <a:ea typeface="汉仪意宋W"/>
        <a:cs typeface=""/>
      </a:majorFont>
      <a:minorFont>
        <a:latin typeface="Arial" panose="020F0502020204030204"/>
        <a:ea typeface="汉仪意宋W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681</Words>
  <Application>Microsoft Office PowerPoint</Application>
  <PresentationFormat>宽屏</PresentationFormat>
  <Paragraphs>138</Paragraphs>
  <Slides>24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等线</vt:lpstr>
      <vt:lpstr>汉仪意宋W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9</cp:revision>
  <dcterms:created xsi:type="dcterms:W3CDTF">2020-02-06T02:55:25Z</dcterms:created>
  <dcterms:modified xsi:type="dcterms:W3CDTF">2020-12-02T08:06:53Z</dcterms:modified>
</cp:coreProperties>
</file>