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26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334CFD-FA16-4D9E-AF63-6928EA0E2DD1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6D798-F914-4CEE-92B7-7CAFB3E7F4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9537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0091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96BD5C8-1E19-4B1A-B392-95C5255723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8360A571-C21D-45C2-9AA7-DB27F3029F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3315FD4-C64C-4212-BF2D-11C33D309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D962-24AC-42FB-9489-D9CB167E0B13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4B00AE3-B8C3-4D00-8CE3-64D8AB95A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899DE93-DB40-4A94-A241-1883198C8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7EA12-2BF9-4526-8859-FF6067A491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54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433FFCF-59B4-4258-8A5B-420A209B1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E754B3CC-EB4B-4A49-A838-AF6DA1CDCC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B56CCB8-2B5C-4EFF-8899-1E0AD28C8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D962-24AC-42FB-9489-D9CB167E0B13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AD2F8FA-E182-4533-A5DA-29D0167A6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F44B05C-DE38-42F2-A07B-9268896FB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7EA12-2BF9-4526-8859-FF6067A491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679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9AD1C729-02E5-49DB-B530-F848DC35CA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6096E578-EF8C-4305-B5AD-3EFAAB814B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D059A21-2434-4CD1-AB8D-7FDEB5CA3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D962-24AC-42FB-9489-D9CB167E0B13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43A9B2A-920F-421C-A582-A6D2B44A0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1CAECC1-6566-49EC-BD38-D33AD023A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7EA12-2BF9-4526-8859-FF6067A491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0250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0929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286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993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5937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4767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1763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9697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992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FAF1B21-996B-4CD4-B04D-E56EEECD0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3129A00-C081-49BE-95A5-3A3712FA0A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6A6025F-0C8B-4252-95FB-4BA9C38EE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D962-24AC-42FB-9489-D9CB167E0B13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FC115E3-03DA-4A59-AE0B-E2BC473BD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4B63363-96F4-4E24-92CD-242248F69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7EA12-2BF9-4526-8859-FF6067A491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545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7421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5651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388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C4942E7-880F-4D90-B0C1-896D336F0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07671BF-CB12-4B4E-9170-457954CFBF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E31FBF5-E4AE-46F1-A5B7-98C8C2C5A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D962-24AC-42FB-9489-D9CB167E0B13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E41D4D0-1930-43E5-9EE7-C69A64888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9ABEA51-CAF5-40E6-BA2E-4FE95CC66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7EA12-2BF9-4526-8859-FF6067A491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7092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C042301-F820-413E-B7C0-F6B54F5F7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504B141-145D-4D13-AF5B-36FDDA5369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1FF7D381-6248-4B30-8A19-8C47E0F68B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847AA9E-001E-4EFA-9500-0C5AF8E5A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D962-24AC-42FB-9489-D9CB167E0B13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B6C01B6-9619-41BB-B718-9FFD10605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0134CA29-2290-4C98-9445-2890AD2CE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7EA12-2BF9-4526-8859-FF6067A491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424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3BE16F6-2AEA-496B-8218-E25801E1B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3773F1BC-D53E-4129-BECF-5BE647515B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B5A0ED9A-D078-4AA4-A943-BA5672EA2A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D41268A5-B107-475C-AB17-250367F202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53F914C3-7248-4AC2-8538-E33BD562E0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72C2CF3C-8844-4BB6-A978-DDEDDE567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D962-24AC-42FB-9489-D9CB167E0B13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7B85A5C3-7656-4136-9266-FE8421880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D5305C0A-48A1-400F-8841-220DD1E5E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7EA12-2BF9-4526-8859-FF6067A491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6090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70607CB-4538-49A1-AEDA-CAE37C034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B609242B-4437-4950-9C9C-73AC15D8D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D962-24AC-42FB-9489-D9CB167E0B13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2235B4CB-02DA-4C61-82EA-969880926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44FCC48E-0175-4C33-B865-79057511E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7EA12-2BF9-4526-8859-FF6067A491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96CE9BDF-251F-42E5-B286-A3FF09BE3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D962-24AC-42FB-9489-D9CB167E0B13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72EA089B-793D-4428-9B00-C6FE485A4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74C56837-6477-45DD-B0C8-281844B84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7EA12-2BF9-4526-8859-FF6067A491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85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9C9C71C-D6C7-451D-8F01-516B1E348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EE59DA5-EC79-45D6-98C8-43960C5413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A5EBBD85-A40D-4E4B-B3F8-84E34B42AD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2B5DEB5-6393-4F94-844F-E4C2BBD8D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D962-24AC-42FB-9489-D9CB167E0B13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8D9C77B-90F5-40F6-8A4D-2B30D6B27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C934A01-C41B-4C61-85DF-B35B97E62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7EA12-2BF9-4526-8859-FF6067A491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73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2370123-AEA6-41F4-B0AA-10665382B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8A0E20E1-5A0F-412C-8AC0-C957DF5AE1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D16E5EA9-EFC1-4B11-B5AF-F296D3A0E3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331F92BE-D550-45CF-BEDB-93EDAF173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D962-24AC-42FB-9489-D9CB167E0B13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6D975FB2-DCF8-4CEC-A7BF-B3EC82E62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0B20B53-07D1-4D99-927C-3BECA1EA8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7EA12-2BF9-4526-8859-FF6067A491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486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8650C497-A523-48DA-BEA7-C040D6C8E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498DDD88-3A0F-4922-8F4A-B3D951ECB6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DBA07B1-9C1A-4591-8846-A95EF5E43F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DD962-24AC-42FB-9489-D9CB167E0B13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715E76A-ECE8-4B80-8FAD-E0F848F8C0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3F9FA71-4AAB-4471-B9AF-493E923D73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7EA12-2BF9-4526-8859-FF6067A491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4375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0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7D21C13-4348-49A0-ADDF-E4A7591A8F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FB579F7-8E06-4ABE-8EFD-FD1BF94261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6" r="4616"/>
          <a:stretch/>
        </p:blipFill>
        <p:spPr>
          <a:xfrm>
            <a:off x="477466" y="2057398"/>
            <a:ext cx="4434841" cy="4434841"/>
          </a:xfrm>
          <a:prstGeom prst="rect">
            <a:avLst/>
          </a:prstGeom>
        </p:spPr>
      </p:pic>
      <p:sp>
        <p:nvSpPr>
          <p:cNvPr id="8" name="标题 1">
            <a:extLst>
              <a:ext uri="{FF2B5EF4-FFF2-40B4-BE49-F238E27FC236}">
                <a16:creationId xmlns:a16="http://schemas.microsoft.com/office/drawing/2014/main" xmlns="" id="{17A40007-B6FA-4CCF-937E-4B57116C3D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22746" y="2404213"/>
            <a:ext cx="6294120" cy="130016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zh-CN" altLang="en-US" sz="11500" dirty="0">
                <a:solidFill>
                  <a:srgbClr val="412618"/>
                </a:solidFill>
                <a:latin typeface="三极韵黑简体" panose="00000500000000000000" pitchFamily="2" charset="-122"/>
                <a:ea typeface="三极韵黑简体" panose="00000500000000000000" pitchFamily="2" charset="-122"/>
              </a:rPr>
              <a:t>凿壁偷光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D81ABF72-15E8-4465-B771-6B36B0D8BED7}"/>
              </a:ext>
            </a:extLst>
          </p:cNvPr>
          <p:cNvSpPr txBox="1"/>
          <p:nvPr/>
        </p:nvSpPr>
        <p:spPr>
          <a:xfrm>
            <a:off x="4291931" y="3912050"/>
            <a:ext cx="69557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4400" dirty="0">
                <a:solidFill>
                  <a:srgbClr val="412618"/>
                </a:solidFill>
                <a:latin typeface="三极韵黑简体" panose="00000500000000000000" pitchFamily="2" charset="-122"/>
                <a:ea typeface="三极韵黑简体" panose="00000500000000000000" pitchFamily="2" charset="-122"/>
              </a:rPr>
              <a:t>人教版小学一年级成语故事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81D45AF0-4185-433F-A868-7599FA60CFDC}"/>
              </a:ext>
            </a:extLst>
          </p:cNvPr>
          <p:cNvSpPr txBox="1"/>
          <p:nvPr/>
        </p:nvSpPr>
        <p:spPr>
          <a:xfrm>
            <a:off x="5145530" y="4834234"/>
            <a:ext cx="5248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2400" dirty="0">
                <a:solidFill>
                  <a:srgbClr val="412618"/>
                </a:solidFill>
                <a:latin typeface="三极韵黑简体" panose="00000500000000000000" pitchFamily="2" charset="-122"/>
                <a:ea typeface="三极韵黑简体" panose="00000500000000000000" pitchFamily="2" charset="-122"/>
              </a:rPr>
              <a:t>汇报人</a:t>
            </a:r>
            <a:r>
              <a:rPr lang="zh-CN" altLang="en-US" sz="2400" dirty="0" smtClean="0">
                <a:solidFill>
                  <a:srgbClr val="412618"/>
                </a:solidFill>
                <a:latin typeface="三极韵黑简体" panose="00000500000000000000" pitchFamily="2" charset="-122"/>
                <a:ea typeface="三极韵黑简体" panose="00000500000000000000" pitchFamily="2" charset="-122"/>
              </a:rPr>
              <a:t>：</a:t>
            </a:r>
            <a:r>
              <a:rPr lang="zh-CN" altLang="en-US" sz="2400" dirty="0">
                <a:solidFill>
                  <a:srgbClr val="412618"/>
                </a:solidFill>
                <a:latin typeface="三极韵黑简体" panose="00000500000000000000" pitchFamily="2" charset="-122"/>
                <a:ea typeface="三极韵黑简体" panose="00000500000000000000" pitchFamily="2" charset="-122"/>
              </a:rPr>
              <a:t>优</a:t>
            </a:r>
            <a:r>
              <a:rPr lang="zh-CN" altLang="en-US" sz="2400" dirty="0" smtClean="0">
                <a:solidFill>
                  <a:srgbClr val="412618"/>
                </a:solidFill>
                <a:latin typeface="三极韵黑简体" panose="00000500000000000000" pitchFamily="2" charset="-122"/>
                <a:ea typeface="三极韵黑简体" panose="00000500000000000000" pitchFamily="2" charset="-122"/>
              </a:rPr>
              <a:t>品</a:t>
            </a:r>
            <a:r>
              <a:rPr lang="en-US" altLang="zh-CN" sz="2400" dirty="0" smtClean="0">
                <a:solidFill>
                  <a:srgbClr val="412618"/>
                </a:solidFill>
                <a:latin typeface="三极韵黑简体" panose="00000500000000000000" pitchFamily="2" charset="-122"/>
                <a:ea typeface="三极韵黑简体" panose="00000500000000000000" pitchFamily="2" charset="-122"/>
              </a:rPr>
              <a:t>PPT</a:t>
            </a:r>
            <a:r>
              <a:rPr lang="zh-CN" altLang="en-US" sz="2400" dirty="0" smtClean="0">
                <a:solidFill>
                  <a:srgbClr val="412618"/>
                </a:solidFill>
                <a:latin typeface="三极韵黑简体" panose="00000500000000000000" pitchFamily="2" charset="-122"/>
                <a:ea typeface="三极韵黑简体" panose="00000500000000000000" pitchFamily="2" charset="-122"/>
              </a:rPr>
              <a:t>    </a:t>
            </a:r>
            <a:r>
              <a:rPr lang="zh-CN" altLang="en-US" sz="2400" dirty="0">
                <a:solidFill>
                  <a:srgbClr val="412618"/>
                </a:solidFill>
                <a:latin typeface="三极韵黑简体" panose="00000500000000000000" pitchFamily="2" charset="-122"/>
                <a:ea typeface="三极韵黑简体" panose="00000500000000000000" pitchFamily="2" charset="-122"/>
              </a:rPr>
              <a:t>汇报时间：</a:t>
            </a:r>
            <a:r>
              <a:rPr lang="en-US" altLang="zh-CN" sz="2400" dirty="0">
                <a:solidFill>
                  <a:srgbClr val="412618"/>
                </a:solidFill>
                <a:latin typeface="三极韵黑简体" panose="00000500000000000000" pitchFamily="2" charset="-122"/>
                <a:ea typeface="三极韵黑简体" panose="00000500000000000000" pitchFamily="2" charset="-122"/>
              </a:rPr>
              <a:t>20XX</a:t>
            </a:r>
            <a:endParaRPr lang="zh-CN" altLang="en-US" sz="2400" dirty="0">
              <a:solidFill>
                <a:srgbClr val="412618"/>
              </a:solidFill>
              <a:latin typeface="三极韵黑简体" panose="00000500000000000000" pitchFamily="2" charset="-122"/>
              <a:ea typeface="三极韵黑简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240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7D21C13-4348-49A0-ADDF-E4A7591A8F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3329AC3-888C-4BD2-BBB7-E28C48150471}"/>
              </a:ext>
            </a:extLst>
          </p:cNvPr>
          <p:cNvSpPr txBox="1"/>
          <p:nvPr/>
        </p:nvSpPr>
        <p:spPr>
          <a:xfrm>
            <a:off x="1835260" y="1724270"/>
            <a:ext cx="4260740" cy="3409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b="1" dirty="0">
                <a:solidFill>
                  <a:srgbClr val="4126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西汉的时候，有个农民的孩子叫匡衡。</a:t>
            </a:r>
            <a:endParaRPr lang="en-US" altLang="zh-CN" sz="2800" b="1" dirty="0">
              <a:solidFill>
                <a:srgbClr val="4126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800" b="1" dirty="0">
                <a:solidFill>
                  <a:srgbClr val="4126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他小时候很想读书，因为家里穷，没钱上学。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E6B47C10-F4D4-411A-A55A-06E138BC24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0" y="1354993"/>
            <a:ext cx="4735664" cy="4735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9097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7D21C13-4348-49A0-ADDF-E4A7591A8F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3329AC3-888C-4BD2-BBB7-E28C48150471}"/>
              </a:ext>
            </a:extLst>
          </p:cNvPr>
          <p:cNvSpPr txBox="1"/>
          <p:nvPr/>
        </p:nvSpPr>
        <p:spPr>
          <a:xfrm>
            <a:off x="5985344" y="1452556"/>
            <a:ext cx="5266580" cy="4540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4126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匡衡买不起书，只好借书来读。那个时候书是非常贵重的，有书的人不肯轻易借给别人。</a:t>
            </a:r>
            <a:endParaRPr lang="en-US" altLang="zh-CN" sz="2800" b="1" dirty="0">
              <a:solidFill>
                <a:srgbClr val="4126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4126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匡衡就在农忙的时节，给有钱的人家打工。但是他不要工钱，只求人家借书给他看。</a:t>
            </a:r>
          </a:p>
          <a:p>
            <a:pPr>
              <a:lnSpc>
                <a:spcPct val="150000"/>
              </a:lnSpc>
            </a:pPr>
            <a:endParaRPr lang="zh-CN" altLang="en-US" sz="2800" b="1" dirty="0">
              <a:solidFill>
                <a:srgbClr val="4126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E6B47C10-F4D4-411A-A55A-06E138BC24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076" y="1354993"/>
            <a:ext cx="4735664" cy="4735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8250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7D21C13-4348-49A0-ADDF-E4A7591A8F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3329AC3-888C-4BD2-BBB7-E28C48150471}"/>
              </a:ext>
            </a:extLst>
          </p:cNvPr>
          <p:cNvSpPr txBox="1"/>
          <p:nvPr/>
        </p:nvSpPr>
        <p:spPr>
          <a:xfrm>
            <a:off x="1835260" y="1724270"/>
            <a:ext cx="4550300" cy="3409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b="1" dirty="0">
                <a:solidFill>
                  <a:srgbClr val="4126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他一天到晚在地里干活，只有中午歇晌的时候才有功夫看一会书。所以一本书常常要十天半月才能读完。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E6B47C10-F4D4-411A-A55A-06E138BC24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7985" b="45907"/>
          <a:stretch/>
        </p:blipFill>
        <p:spPr>
          <a:xfrm>
            <a:off x="6858000" y="1724270"/>
            <a:ext cx="3818780" cy="397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3452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7D21C13-4348-49A0-ADDF-E4A7591A8F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3329AC3-888C-4BD2-BBB7-E28C48150471}"/>
              </a:ext>
            </a:extLst>
          </p:cNvPr>
          <p:cNvSpPr txBox="1"/>
          <p:nvPr/>
        </p:nvSpPr>
        <p:spPr>
          <a:xfrm>
            <a:off x="5771984" y="1833556"/>
            <a:ext cx="5266580" cy="3869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4126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匡衡很着急，心里想：白天在种庄稼没时间看书，我可以多利用一些晚上的时间来看书！</a:t>
            </a:r>
            <a:endParaRPr lang="en-US" altLang="zh-CN" sz="2800" b="1" dirty="0">
              <a:solidFill>
                <a:srgbClr val="4126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4126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可是匡衡家里很穷，买不起点灯的油。怎么办呢？</a:t>
            </a:r>
          </a:p>
          <a:p>
            <a:pPr>
              <a:lnSpc>
                <a:spcPct val="150000"/>
              </a:lnSpc>
            </a:pPr>
            <a:endParaRPr lang="zh-CN" altLang="en-US" sz="2800" b="1" dirty="0">
              <a:solidFill>
                <a:srgbClr val="4126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7650126E-8B4D-4605-9EB0-58B5BD7352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34" t="52563" r="54420" b="-6656"/>
          <a:stretch/>
        </p:blipFill>
        <p:spPr>
          <a:xfrm>
            <a:off x="792480" y="1568228"/>
            <a:ext cx="4511040" cy="4691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1658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7D21C13-4348-49A0-ADDF-E4A7591A8F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3329AC3-888C-4BD2-BBB7-E28C48150471}"/>
              </a:ext>
            </a:extLst>
          </p:cNvPr>
          <p:cNvSpPr txBox="1"/>
          <p:nvPr/>
        </p:nvSpPr>
        <p:spPr>
          <a:xfrm>
            <a:off x="1515220" y="1571870"/>
            <a:ext cx="5540900" cy="4540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4126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有一天，匡衡躺在床上背白天度过的书。背着背着突然看到东边的墙壁上透过来一线亮光。</a:t>
            </a:r>
            <a:endParaRPr lang="en-US" altLang="zh-CN" sz="2800" b="1" dirty="0">
              <a:solidFill>
                <a:srgbClr val="4126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4126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他嚯地站起来，走到墙壁边一看，原来从壁缝里透过来的是邻居的灯光。</a:t>
            </a:r>
          </a:p>
          <a:p>
            <a:pPr>
              <a:lnSpc>
                <a:spcPct val="150000"/>
              </a:lnSpc>
            </a:pPr>
            <a:endParaRPr lang="zh-CN" altLang="en-US" sz="2800" b="1" dirty="0">
              <a:solidFill>
                <a:srgbClr val="4126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E6B47C10-F4D4-411A-A55A-06E138BC24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02" t="1037" r="684" b="48757"/>
          <a:stretch/>
        </p:blipFill>
        <p:spPr>
          <a:xfrm>
            <a:off x="7056120" y="1701901"/>
            <a:ext cx="3818780" cy="3685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5942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7D21C13-4348-49A0-ADDF-E4A7591A8F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3329AC3-888C-4BD2-BBB7-E28C48150471}"/>
              </a:ext>
            </a:extLst>
          </p:cNvPr>
          <p:cNvSpPr txBox="1"/>
          <p:nvPr/>
        </p:nvSpPr>
        <p:spPr>
          <a:xfrm>
            <a:off x="5771984" y="1833556"/>
            <a:ext cx="5266580" cy="4515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4126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于是匡衡想了个办法。他拿了一把小刀，把墙缝挖大了一些。这样，透过来的光亮也大了！</a:t>
            </a:r>
            <a:endParaRPr lang="en-US" altLang="zh-CN" sz="2800" b="1" dirty="0">
              <a:solidFill>
                <a:srgbClr val="4126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4126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他就凑着透过来的光亮读起书来。匡衡就是这样刻苦的学习，后来成了个很有学问的人。</a:t>
            </a:r>
          </a:p>
          <a:p>
            <a:pPr>
              <a:lnSpc>
                <a:spcPct val="150000"/>
              </a:lnSpc>
            </a:pPr>
            <a:endParaRPr lang="zh-CN" altLang="en-US" sz="2800" b="1" dirty="0">
              <a:solidFill>
                <a:srgbClr val="4126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7650126E-8B4D-4605-9EB0-58B5BD7352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26" t="52757" r="3460" b="-1034"/>
          <a:stretch/>
        </p:blipFill>
        <p:spPr>
          <a:xfrm>
            <a:off x="792480" y="2072640"/>
            <a:ext cx="4511040" cy="4186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3210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7D21C13-4348-49A0-ADDF-E4A7591A8F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FB579F7-8E06-4ABE-8EFD-FD1BF94261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6" r="4616"/>
          <a:stretch/>
        </p:blipFill>
        <p:spPr>
          <a:xfrm>
            <a:off x="477466" y="2057398"/>
            <a:ext cx="4434841" cy="4434841"/>
          </a:xfrm>
          <a:prstGeom prst="rect">
            <a:avLst/>
          </a:prstGeom>
        </p:spPr>
      </p:pic>
      <p:sp>
        <p:nvSpPr>
          <p:cNvPr id="8" name="标题 1">
            <a:extLst>
              <a:ext uri="{FF2B5EF4-FFF2-40B4-BE49-F238E27FC236}">
                <a16:creationId xmlns:a16="http://schemas.microsoft.com/office/drawing/2014/main" xmlns="" id="{17A40007-B6FA-4CCF-937E-4B57116C3D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22746" y="2404213"/>
            <a:ext cx="6294120" cy="130016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zh-CN" altLang="en-US" sz="11500" dirty="0">
                <a:solidFill>
                  <a:srgbClr val="412618"/>
                </a:solidFill>
                <a:latin typeface="三极韵黑简体" panose="00000500000000000000" pitchFamily="2" charset="-122"/>
                <a:ea typeface="三极韵黑简体" panose="00000500000000000000" pitchFamily="2" charset="-122"/>
              </a:rPr>
              <a:t>凿壁偷光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D81ABF72-15E8-4465-B771-6B36B0D8BED7}"/>
              </a:ext>
            </a:extLst>
          </p:cNvPr>
          <p:cNvSpPr txBox="1"/>
          <p:nvPr/>
        </p:nvSpPr>
        <p:spPr>
          <a:xfrm>
            <a:off x="4291931" y="3912050"/>
            <a:ext cx="69557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4400" dirty="0">
                <a:solidFill>
                  <a:srgbClr val="412618"/>
                </a:solidFill>
                <a:latin typeface="三极韵黑简体" panose="00000500000000000000" pitchFamily="2" charset="-122"/>
                <a:ea typeface="三极韵黑简体" panose="00000500000000000000" pitchFamily="2" charset="-122"/>
              </a:rPr>
              <a:t>人教版小学一年级成语故事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81D45AF0-4185-433F-A868-7599FA60CFDC}"/>
              </a:ext>
            </a:extLst>
          </p:cNvPr>
          <p:cNvSpPr txBox="1"/>
          <p:nvPr/>
        </p:nvSpPr>
        <p:spPr>
          <a:xfrm>
            <a:off x="5145530" y="4834234"/>
            <a:ext cx="5248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2400" dirty="0">
                <a:solidFill>
                  <a:srgbClr val="412618"/>
                </a:solidFill>
                <a:latin typeface="三极韵黑简体" panose="00000500000000000000" pitchFamily="2" charset="-122"/>
                <a:ea typeface="三极韵黑简体" panose="00000500000000000000" pitchFamily="2" charset="-122"/>
              </a:rPr>
              <a:t>汇报人</a:t>
            </a:r>
            <a:r>
              <a:rPr lang="zh-CN" altLang="en-US" sz="2400" dirty="0" smtClean="0">
                <a:solidFill>
                  <a:srgbClr val="412618"/>
                </a:solidFill>
                <a:latin typeface="三极韵黑简体" panose="00000500000000000000" pitchFamily="2" charset="-122"/>
                <a:ea typeface="三极韵黑简体" panose="00000500000000000000" pitchFamily="2" charset="-122"/>
              </a:rPr>
              <a:t>：</a:t>
            </a:r>
            <a:r>
              <a:rPr lang="zh-CN" altLang="en-US" sz="2400" dirty="0">
                <a:solidFill>
                  <a:srgbClr val="412618"/>
                </a:solidFill>
                <a:latin typeface="三极韵黑简体" panose="00000500000000000000" pitchFamily="2" charset="-122"/>
                <a:ea typeface="三极韵黑简体" panose="00000500000000000000" pitchFamily="2" charset="-122"/>
              </a:rPr>
              <a:t>优</a:t>
            </a:r>
            <a:r>
              <a:rPr lang="zh-CN" altLang="en-US" sz="2400" dirty="0" smtClean="0">
                <a:solidFill>
                  <a:srgbClr val="412618"/>
                </a:solidFill>
                <a:latin typeface="三极韵黑简体" panose="00000500000000000000" pitchFamily="2" charset="-122"/>
                <a:ea typeface="三极韵黑简体" panose="00000500000000000000" pitchFamily="2" charset="-122"/>
              </a:rPr>
              <a:t>品</a:t>
            </a:r>
            <a:r>
              <a:rPr lang="en-US" altLang="zh-CN" sz="2400" dirty="0" smtClean="0">
                <a:solidFill>
                  <a:srgbClr val="412618"/>
                </a:solidFill>
                <a:latin typeface="三极韵黑简体" panose="00000500000000000000" pitchFamily="2" charset="-122"/>
                <a:ea typeface="三极韵黑简体" panose="00000500000000000000" pitchFamily="2" charset="-122"/>
              </a:rPr>
              <a:t>PPT</a:t>
            </a:r>
            <a:r>
              <a:rPr lang="zh-CN" altLang="en-US" sz="2400" dirty="0" smtClean="0">
                <a:solidFill>
                  <a:srgbClr val="412618"/>
                </a:solidFill>
                <a:latin typeface="三极韵黑简体" panose="00000500000000000000" pitchFamily="2" charset="-122"/>
                <a:ea typeface="三极韵黑简体" panose="00000500000000000000" pitchFamily="2" charset="-122"/>
              </a:rPr>
              <a:t>    </a:t>
            </a:r>
            <a:r>
              <a:rPr lang="zh-CN" altLang="en-US" sz="2400" dirty="0">
                <a:solidFill>
                  <a:srgbClr val="412618"/>
                </a:solidFill>
                <a:latin typeface="三极韵黑简体" panose="00000500000000000000" pitchFamily="2" charset="-122"/>
                <a:ea typeface="三极韵黑简体" panose="00000500000000000000" pitchFamily="2" charset="-122"/>
              </a:rPr>
              <a:t>汇报时间：</a:t>
            </a:r>
            <a:r>
              <a:rPr lang="en-US" altLang="zh-CN" sz="2400" dirty="0">
                <a:solidFill>
                  <a:srgbClr val="412618"/>
                </a:solidFill>
                <a:latin typeface="三极韵黑简体" panose="00000500000000000000" pitchFamily="2" charset="-122"/>
                <a:ea typeface="三极韵黑简体" panose="00000500000000000000" pitchFamily="2" charset="-122"/>
              </a:rPr>
              <a:t>20XX</a:t>
            </a:r>
            <a:endParaRPr lang="zh-CN" altLang="en-US" sz="2400" dirty="0">
              <a:solidFill>
                <a:srgbClr val="412618"/>
              </a:solidFill>
              <a:latin typeface="三极韵黑简体" panose="00000500000000000000" pitchFamily="2" charset="-122"/>
              <a:ea typeface="三极韵黑简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225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887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367</Words>
  <Application>Microsoft Office PowerPoint</Application>
  <PresentationFormat>宽屏</PresentationFormat>
  <Paragraphs>25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Meiryo</vt:lpstr>
      <vt:lpstr>等线</vt:lpstr>
      <vt:lpstr>等线 Light</vt:lpstr>
      <vt:lpstr>三极韵黑简体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凿壁偷光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凿壁偷光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Huahua</dc:creator>
  <cp:lastModifiedBy>kan</cp:lastModifiedBy>
  <cp:revision>7</cp:revision>
  <dcterms:created xsi:type="dcterms:W3CDTF">2020-11-01T05:50:19Z</dcterms:created>
  <dcterms:modified xsi:type="dcterms:W3CDTF">2020-12-02T00:35:40Z</dcterms:modified>
</cp:coreProperties>
</file>