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0" r:id="rId3"/>
  </p:sldMasterIdLst>
  <p:notesMasterIdLst>
    <p:notesMasterId r:id="rId25"/>
  </p:notesMasterIdLst>
  <p:sldIdLst>
    <p:sldId id="256" r:id="rId4"/>
    <p:sldId id="274" r:id="rId5"/>
    <p:sldId id="340" r:id="rId6"/>
    <p:sldId id="260" r:id="rId7"/>
    <p:sldId id="275" r:id="rId8"/>
    <p:sldId id="262" r:id="rId9"/>
    <p:sldId id="306" r:id="rId10"/>
    <p:sldId id="289" r:id="rId11"/>
    <p:sldId id="362" r:id="rId12"/>
    <p:sldId id="325" r:id="rId13"/>
    <p:sldId id="291" r:id="rId14"/>
    <p:sldId id="292" r:id="rId15"/>
    <p:sldId id="329" r:id="rId16"/>
    <p:sldId id="330" r:id="rId17"/>
    <p:sldId id="328" r:id="rId18"/>
    <p:sldId id="331" r:id="rId19"/>
    <p:sldId id="332" r:id="rId20"/>
    <p:sldId id="322" r:id="rId21"/>
    <p:sldId id="265" r:id="rId22"/>
    <p:sldId id="363" r:id="rId23"/>
    <p:sldId id="364" r:id="rId24"/>
  </p:sldIdLst>
  <p:sldSz cx="12192000" cy="6858000"/>
  <p:notesSz cx="6858000" cy="9144000"/>
  <p:custDataLst>
    <p:tags r:id="rId26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ingcai" initials="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C96"/>
    <a:srgbClr val="008F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756" y="114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1FB370-3B0A-4F3E-AC7E-5B975D914180}" type="datetimeFigureOut">
              <a:rPr lang="zh-CN" altLang="en-US" smtClean="0"/>
              <a:t>2020/8/15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BDC952-CAB8-4DDF-BF31-6CCD020E27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0136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DC952-CAB8-4DDF-BF31-6CCD020E272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35043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DC952-CAB8-4DDF-BF31-6CCD020E272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15121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DC952-CAB8-4DDF-BF31-6CCD020E272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62680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DC952-CAB8-4DDF-BF31-6CCD020E272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2244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DC952-CAB8-4DDF-BF31-6CCD020E272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41905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DC952-CAB8-4DDF-BF31-6CCD020E272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2663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DC952-CAB8-4DDF-BF31-6CCD020E272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3915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DC952-CAB8-4DDF-BF31-6CCD020E272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32883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DC952-CAB8-4DDF-BF31-6CCD020E272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65272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DC952-CAB8-4DDF-BF31-6CCD020E272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14344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DC952-CAB8-4DDF-BF31-6CCD020E272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0613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DC952-CAB8-4DDF-BF31-6CCD020E272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54654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DC952-CAB8-4DDF-BF31-6CCD020E272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9047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5988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DC952-CAB8-4DDF-BF31-6CCD020E272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8364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DC952-CAB8-4DDF-BF31-6CCD020E272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0584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DC952-CAB8-4DDF-BF31-6CCD020E272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67345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DC952-CAB8-4DDF-BF31-6CCD020E272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99204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DC952-CAB8-4DDF-BF31-6CCD020E272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1948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DC952-CAB8-4DDF-BF31-6CCD020E272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7709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DC952-CAB8-4DDF-BF31-6CCD020E272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3222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562301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2369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0760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4349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6285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454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1378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5083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4262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570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1193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018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4.png"/><Relationship Id="rId21" Type="http://schemas.openxmlformats.org/officeDocument/2006/relationships/image" Target="../media/image9.png"/><Relationship Id="rId42" Type="http://schemas.openxmlformats.org/officeDocument/2006/relationships/image" Target="../media/image30.png"/><Relationship Id="rId47" Type="http://schemas.openxmlformats.org/officeDocument/2006/relationships/image" Target="../media/image35.png"/><Relationship Id="rId63" Type="http://schemas.openxmlformats.org/officeDocument/2006/relationships/image" Target="../media/image51.png"/><Relationship Id="rId68" Type="http://schemas.openxmlformats.org/officeDocument/2006/relationships/image" Target="../media/image56.png"/><Relationship Id="rId84" Type="http://schemas.openxmlformats.org/officeDocument/2006/relationships/image" Target="../media/image72.png"/><Relationship Id="rId16" Type="http://schemas.openxmlformats.org/officeDocument/2006/relationships/image" Target="../media/image4.png"/><Relationship Id="rId11" Type="http://schemas.openxmlformats.org/officeDocument/2006/relationships/slideLayout" Target="../slideLayouts/slideLayout11.xml"/><Relationship Id="rId32" Type="http://schemas.openxmlformats.org/officeDocument/2006/relationships/image" Target="../media/image20.png"/><Relationship Id="rId37" Type="http://schemas.openxmlformats.org/officeDocument/2006/relationships/image" Target="../media/image25.png"/><Relationship Id="rId53" Type="http://schemas.openxmlformats.org/officeDocument/2006/relationships/image" Target="../media/image41.png"/><Relationship Id="rId58" Type="http://schemas.openxmlformats.org/officeDocument/2006/relationships/image" Target="../media/image46.png"/><Relationship Id="rId74" Type="http://schemas.openxmlformats.org/officeDocument/2006/relationships/image" Target="../media/image62.png"/><Relationship Id="rId79" Type="http://schemas.openxmlformats.org/officeDocument/2006/relationships/image" Target="../media/image67.png"/><Relationship Id="rId5" Type="http://schemas.openxmlformats.org/officeDocument/2006/relationships/slideLayout" Target="../slideLayouts/slideLayout5.xml"/><Relationship Id="rId19" Type="http://schemas.openxmlformats.org/officeDocument/2006/relationships/image" Target="../media/image7.png"/><Relationship Id="rId14" Type="http://schemas.openxmlformats.org/officeDocument/2006/relationships/image" Target="../media/image2.png"/><Relationship Id="rId22" Type="http://schemas.openxmlformats.org/officeDocument/2006/relationships/image" Target="../media/image10.png"/><Relationship Id="rId27" Type="http://schemas.openxmlformats.org/officeDocument/2006/relationships/image" Target="../media/image15.png"/><Relationship Id="rId30" Type="http://schemas.openxmlformats.org/officeDocument/2006/relationships/image" Target="../media/image18.png"/><Relationship Id="rId35" Type="http://schemas.openxmlformats.org/officeDocument/2006/relationships/image" Target="../media/image23.png"/><Relationship Id="rId43" Type="http://schemas.openxmlformats.org/officeDocument/2006/relationships/image" Target="../media/image31.png"/><Relationship Id="rId48" Type="http://schemas.openxmlformats.org/officeDocument/2006/relationships/image" Target="../media/image36.png"/><Relationship Id="rId56" Type="http://schemas.openxmlformats.org/officeDocument/2006/relationships/image" Target="../media/image44.png"/><Relationship Id="rId64" Type="http://schemas.openxmlformats.org/officeDocument/2006/relationships/image" Target="../media/image52.png"/><Relationship Id="rId69" Type="http://schemas.openxmlformats.org/officeDocument/2006/relationships/image" Target="../media/image57.png"/><Relationship Id="rId77" Type="http://schemas.openxmlformats.org/officeDocument/2006/relationships/image" Target="../media/image65.png"/><Relationship Id="rId8" Type="http://schemas.openxmlformats.org/officeDocument/2006/relationships/slideLayout" Target="../slideLayouts/slideLayout8.xml"/><Relationship Id="rId51" Type="http://schemas.openxmlformats.org/officeDocument/2006/relationships/image" Target="../media/image39.png"/><Relationship Id="rId72" Type="http://schemas.openxmlformats.org/officeDocument/2006/relationships/image" Target="../media/image60.png"/><Relationship Id="rId80" Type="http://schemas.openxmlformats.org/officeDocument/2006/relationships/image" Target="../media/image68.png"/><Relationship Id="rId85" Type="http://schemas.openxmlformats.org/officeDocument/2006/relationships/image" Target="../media/image73.png"/><Relationship Id="rId3" Type="http://schemas.openxmlformats.org/officeDocument/2006/relationships/slideLayout" Target="../slideLayouts/slideLayout3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5" Type="http://schemas.openxmlformats.org/officeDocument/2006/relationships/image" Target="../media/image13.png"/><Relationship Id="rId33" Type="http://schemas.openxmlformats.org/officeDocument/2006/relationships/image" Target="../media/image21.png"/><Relationship Id="rId38" Type="http://schemas.openxmlformats.org/officeDocument/2006/relationships/image" Target="../media/image26.png"/><Relationship Id="rId46" Type="http://schemas.openxmlformats.org/officeDocument/2006/relationships/image" Target="../media/image34.png"/><Relationship Id="rId59" Type="http://schemas.openxmlformats.org/officeDocument/2006/relationships/image" Target="../media/image47.png"/><Relationship Id="rId67" Type="http://schemas.openxmlformats.org/officeDocument/2006/relationships/image" Target="../media/image55.png"/><Relationship Id="rId20" Type="http://schemas.openxmlformats.org/officeDocument/2006/relationships/image" Target="../media/image8.png"/><Relationship Id="rId41" Type="http://schemas.openxmlformats.org/officeDocument/2006/relationships/image" Target="../media/image29.png"/><Relationship Id="rId54" Type="http://schemas.openxmlformats.org/officeDocument/2006/relationships/image" Target="../media/image42.png"/><Relationship Id="rId62" Type="http://schemas.openxmlformats.org/officeDocument/2006/relationships/image" Target="../media/image50.png"/><Relationship Id="rId70" Type="http://schemas.openxmlformats.org/officeDocument/2006/relationships/image" Target="../media/image58.png"/><Relationship Id="rId75" Type="http://schemas.openxmlformats.org/officeDocument/2006/relationships/image" Target="../media/image63.png"/><Relationship Id="rId83" Type="http://schemas.openxmlformats.org/officeDocument/2006/relationships/image" Target="../media/image71.png"/><Relationship Id="rId88" Type="http://schemas.openxmlformats.org/officeDocument/2006/relationships/image" Target="../media/image76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image" Target="../media/image3.png"/><Relationship Id="rId23" Type="http://schemas.openxmlformats.org/officeDocument/2006/relationships/image" Target="../media/image11.png"/><Relationship Id="rId28" Type="http://schemas.openxmlformats.org/officeDocument/2006/relationships/image" Target="../media/image16.png"/><Relationship Id="rId36" Type="http://schemas.openxmlformats.org/officeDocument/2006/relationships/image" Target="../media/image24.png"/><Relationship Id="rId49" Type="http://schemas.openxmlformats.org/officeDocument/2006/relationships/image" Target="../media/image37.png"/><Relationship Id="rId57" Type="http://schemas.openxmlformats.org/officeDocument/2006/relationships/image" Target="../media/image45.png"/><Relationship Id="rId10" Type="http://schemas.openxmlformats.org/officeDocument/2006/relationships/slideLayout" Target="../slideLayouts/slideLayout10.xml"/><Relationship Id="rId31" Type="http://schemas.openxmlformats.org/officeDocument/2006/relationships/image" Target="../media/image19.png"/><Relationship Id="rId44" Type="http://schemas.openxmlformats.org/officeDocument/2006/relationships/image" Target="../media/image32.png"/><Relationship Id="rId52" Type="http://schemas.openxmlformats.org/officeDocument/2006/relationships/image" Target="../media/image40.png"/><Relationship Id="rId60" Type="http://schemas.openxmlformats.org/officeDocument/2006/relationships/image" Target="../media/image48.png"/><Relationship Id="rId65" Type="http://schemas.openxmlformats.org/officeDocument/2006/relationships/image" Target="../media/image53.png"/><Relationship Id="rId73" Type="http://schemas.openxmlformats.org/officeDocument/2006/relationships/image" Target="../media/image61.png"/><Relationship Id="rId78" Type="http://schemas.openxmlformats.org/officeDocument/2006/relationships/image" Target="../media/image66.png"/><Relationship Id="rId81" Type="http://schemas.openxmlformats.org/officeDocument/2006/relationships/image" Target="../media/image69.png"/><Relationship Id="rId86" Type="http://schemas.openxmlformats.org/officeDocument/2006/relationships/image" Target="../media/image74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image" Target="../media/image1.jpg"/><Relationship Id="rId18" Type="http://schemas.openxmlformats.org/officeDocument/2006/relationships/image" Target="../media/image6.png"/><Relationship Id="rId39" Type="http://schemas.openxmlformats.org/officeDocument/2006/relationships/image" Target="../media/image27.png"/><Relationship Id="rId34" Type="http://schemas.openxmlformats.org/officeDocument/2006/relationships/image" Target="../media/image22.png"/><Relationship Id="rId50" Type="http://schemas.openxmlformats.org/officeDocument/2006/relationships/image" Target="../media/image38.png"/><Relationship Id="rId55" Type="http://schemas.openxmlformats.org/officeDocument/2006/relationships/image" Target="../media/image43.png"/><Relationship Id="rId76" Type="http://schemas.openxmlformats.org/officeDocument/2006/relationships/image" Target="../media/image64.png"/><Relationship Id="rId7" Type="http://schemas.openxmlformats.org/officeDocument/2006/relationships/slideLayout" Target="../slideLayouts/slideLayout7.xml"/><Relationship Id="rId71" Type="http://schemas.openxmlformats.org/officeDocument/2006/relationships/image" Target="../media/image59.png"/><Relationship Id="rId2" Type="http://schemas.openxmlformats.org/officeDocument/2006/relationships/slideLayout" Target="../slideLayouts/slideLayout2.xml"/><Relationship Id="rId29" Type="http://schemas.openxmlformats.org/officeDocument/2006/relationships/image" Target="../media/image17.png"/><Relationship Id="rId24" Type="http://schemas.openxmlformats.org/officeDocument/2006/relationships/image" Target="../media/image12.png"/><Relationship Id="rId40" Type="http://schemas.openxmlformats.org/officeDocument/2006/relationships/image" Target="../media/image28.png"/><Relationship Id="rId45" Type="http://schemas.openxmlformats.org/officeDocument/2006/relationships/image" Target="../media/image33.png"/><Relationship Id="rId66" Type="http://schemas.openxmlformats.org/officeDocument/2006/relationships/image" Target="../media/image54.png"/><Relationship Id="rId87" Type="http://schemas.openxmlformats.org/officeDocument/2006/relationships/image" Target="../media/image75.png"/><Relationship Id="rId61" Type="http://schemas.openxmlformats.org/officeDocument/2006/relationships/image" Target="../media/image49.png"/><Relationship Id="rId82" Type="http://schemas.openxmlformats.org/officeDocument/2006/relationships/image" Target="../media/image70.png"/></Relationships>
</file>

<file path=ppt/slideMasters/_rels/slideMaster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92.png"/><Relationship Id="rId21" Type="http://schemas.openxmlformats.org/officeDocument/2006/relationships/image" Target="../media/image87.png"/><Relationship Id="rId42" Type="http://schemas.openxmlformats.org/officeDocument/2006/relationships/image" Target="../media/image25.png"/><Relationship Id="rId47" Type="http://schemas.openxmlformats.org/officeDocument/2006/relationships/image" Target="../media/image38.png"/><Relationship Id="rId63" Type="http://schemas.openxmlformats.org/officeDocument/2006/relationships/image" Target="../media/image54.png"/><Relationship Id="rId68" Type="http://schemas.openxmlformats.org/officeDocument/2006/relationships/image" Target="../media/image59.png"/><Relationship Id="rId84" Type="http://schemas.openxmlformats.org/officeDocument/2006/relationships/image" Target="../media/image106.png"/><Relationship Id="rId89" Type="http://schemas.openxmlformats.org/officeDocument/2006/relationships/image" Target="../media/image28.png"/><Relationship Id="rId16" Type="http://schemas.openxmlformats.org/officeDocument/2006/relationships/image" Target="../media/image82.png"/><Relationship Id="rId11" Type="http://schemas.openxmlformats.org/officeDocument/2006/relationships/image" Target="../media/image77.png"/><Relationship Id="rId32" Type="http://schemas.openxmlformats.org/officeDocument/2006/relationships/image" Target="../media/image98.png"/><Relationship Id="rId37" Type="http://schemas.openxmlformats.org/officeDocument/2006/relationships/image" Target="../media/image20.png"/><Relationship Id="rId53" Type="http://schemas.openxmlformats.org/officeDocument/2006/relationships/image" Target="../media/image44.png"/><Relationship Id="rId58" Type="http://schemas.openxmlformats.org/officeDocument/2006/relationships/image" Target="../media/image49.png"/><Relationship Id="rId74" Type="http://schemas.openxmlformats.org/officeDocument/2006/relationships/image" Target="../media/image65.png"/><Relationship Id="rId79" Type="http://schemas.openxmlformats.org/officeDocument/2006/relationships/image" Target="../media/image70.png"/><Relationship Id="rId5" Type="http://schemas.openxmlformats.org/officeDocument/2006/relationships/slideLayout" Target="../slideLayouts/slideLayout16.xml"/><Relationship Id="rId90" Type="http://schemas.openxmlformats.org/officeDocument/2006/relationships/image" Target="../media/image29.png"/><Relationship Id="rId95" Type="http://schemas.openxmlformats.org/officeDocument/2006/relationships/image" Target="../media/image111.png"/><Relationship Id="rId22" Type="http://schemas.openxmlformats.org/officeDocument/2006/relationships/image" Target="../media/image88.png"/><Relationship Id="rId27" Type="http://schemas.openxmlformats.org/officeDocument/2006/relationships/image" Target="../media/image93.png"/><Relationship Id="rId43" Type="http://schemas.openxmlformats.org/officeDocument/2006/relationships/image" Target="../media/image34.png"/><Relationship Id="rId48" Type="http://schemas.openxmlformats.org/officeDocument/2006/relationships/image" Target="../media/image39.png"/><Relationship Id="rId64" Type="http://schemas.openxmlformats.org/officeDocument/2006/relationships/image" Target="../media/image55.png"/><Relationship Id="rId69" Type="http://schemas.openxmlformats.org/officeDocument/2006/relationships/image" Target="../media/image60.png"/><Relationship Id="rId80" Type="http://schemas.openxmlformats.org/officeDocument/2006/relationships/image" Target="../media/image102.png"/><Relationship Id="rId85" Type="http://schemas.openxmlformats.org/officeDocument/2006/relationships/image" Target="../media/image107.png"/><Relationship Id="rId12" Type="http://schemas.openxmlformats.org/officeDocument/2006/relationships/image" Target="../media/image78.png"/><Relationship Id="rId17" Type="http://schemas.openxmlformats.org/officeDocument/2006/relationships/image" Target="../media/image83.png"/><Relationship Id="rId25" Type="http://schemas.openxmlformats.org/officeDocument/2006/relationships/image" Target="../media/image91.png"/><Relationship Id="rId33" Type="http://schemas.openxmlformats.org/officeDocument/2006/relationships/image" Target="../media/image99.png"/><Relationship Id="rId38" Type="http://schemas.openxmlformats.org/officeDocument/2006/relationships/image" Target="../media/image21.png"/><Relationship Id="rId46" Type="http://schemas.openxmlformats.org/officeDocument/2006/relationships/image" Target="../media/image37.png"/><Relationship Id="rId59" Type="http://schemas.openxmlformats.org/officeDocument/2006/relationships/image" Target="../media/image50.png"/><Relationship Id="rId67" Type="http://schemas.openxmlformats.org/officeDocument/2006/relationships/image" Target="../media/image58.png"/><Relationship Id="rId20" Type="http://schemas.openxmlformats.org/officeDocument/2006/relationships/image" Target="../media/image86.png"/><Relationship Id="rId41" Type="http://schemas.openxmlformats.org/officeDocument/2006/relationships/image" Target="../media/image24.png"/><Relationship Id="rId54" Type="http://schemas.openxmlformats.org/officeDocument/2006/relationships/image" Target="../media/image45.png"/><Relationship Id="rId62" Type="http://schemas.openxmlformats.org/officeDocument/2006/relationships/image" Target="../media/image53.png"/><Relationship Id="rId70" Type="http://schemas.openxmlformats.org/officeDocument/2006/relationships/image" Target="../media/image61.png"/><Relationship Id="rId75" Type="http://schemas.openxmlformats.org/officeDocument/2006/relationships/image" Target="../media/image66.png"/><Relationship Id="rId83" Type="http://schemas.openxmlformats.org/officeDocument/2006/relationships/image" Target="../media/image105.png"/><Relationship Id="rId88" Type="http://schemas.openxmlformats.org/officeDocument/2006/relationships/image" Target="../media/image27.png"/><Relationship Id="rId91" Type="http://schemas.openxmlformats.org/officeDocument/2006/relationships/image" Target="../media/image30.png"/><Relationship Id="rId96" Type="http://schemas.openxmlformats.org/officeDocument/2006/relationships/image" Target="../media/image112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5" Type="http://schemas.openxmlformats.org/officeDocument/2006/relationships/image" Target="../media/image81.png"/><Relationship Id="rId23" Type="http://schemas.openxmlformats.org/officeDocument/2006/relationships/image" Target="../media/image89.png"/><Relationship Id="rId28" Type="http://schemas.openxmlformats.org/officeDocument/2006/relationships/image" Target="../media/image94.png"/><Relationship Id="rId36" Type="http://schemas.openxmlformats.org/officeDocument/2006/relationships/image" Target="../media/image101.png"/><Relationship Id="rId49" Type="http://schemas.openxmlformats.org/officeDocument/2006/relationships/image" Target="../media/image40.png"/><Relationship Id="rId57" Type="http://schemas.openxmlformats.org/officeDocument/2006/relationships/image" Target="../media/image48.png"/><Relationship Id="rId10" Type="http://schemas.openxmlformats.org/officeDocument/2006/relationships/theme" Target="../theme/theme2.xml"/><Relationship Id="rId31" Type="http://schemas.openxmlformats.org/officeDocument/2006/relationships/image" Target="../media/image97.png"/><Relationship Id="rId44" Type="http://schemas.openxmlformats.org/officeDocument/2006/relationships/image" Target="../media/image35.png"/><Relationship Id="rId52" Type="http://schemas.openxmlformats.org/officeDocument/2006/relationships/image" Target="../media/image43.png"/><Relationship Id="rId60" Type="http://schemas.openxmlformats.org/officeDocument/2006/relationships/image" Target="../media/image51.png"/><Relationship Id="rId65" Type="http://schemas.openxmlformats.org/officeDocument/2006/relationships/image" Target="../media/image56.png"/><Relationship Id="rId73" Type="http://schemas.openxmlformats.org/officeDocument/2006/relationships/image" Target="../media/image64.png"/><Relationship Id="rId78" Type="http://schemas.openxmlformats.org/officeDocument/2006/relationships/image" Target="../media/image69.png"/><Relationship Id="rId81" Type="http://schemas.openxmlformats.org/officeDocument/2006/relationships/image" Target="../media/image103.png"/><Relationship Id="rId86" Type="http://schemas.openxmlformats.org/officeDocument/2006/relationships/image" Target="../media/image108.png"/><Relationship Id="rId94" Type="http://schemas.openxmlformats.org/officeDocument/2006/relationships/image" Target="../media/image110.png"/><Relationship Id="rId99" Type="http://schemas.openxmlformats.org/officeDocument/2006/relationships/image" Target="../media/image115.png"/><Relationship Id="rId101" Type="http://schemas.openxmlformats.org/officeDocument/2006/relationships/image" Target="../media/image117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3" Type="http://schemas.openxmlformats.org/officeDocument/2006/relationships/image" Target="../media/image79.png"/><Relationship Id="rId18" Type="http://schemas.openxmlformats.org/officeDocument/2006/relationships/image" Target="../media/image84.png"/><Relationship Id="rId39" Type="http://schemas.openxmlformats.org/officeDocument/2006/relationships/image" Target="../media/image22.png"/><Relationship Id="rId34" Type="http://schemas.openxmlformats.org/officeDocument/2006/relationships/image" Target="../media/image16.png"/><Relationship Id="rId50" Type="http://schemas.openxmlformats.org/officeDocument/2006/relationships/image" Target="../media/image41.png"/><Relationship Id="rId55" Type="http://schemas.openxmlformats.org/officeDocument/2006/relationships/image" Target="../media/image46.png"/><Relationship Id="rId76" Type="http://schemas.openxmlformats.org/officeDocument/2006/relationships/image" Target="../media/image67.png"/><Relationship Id="rId97" Type="http://schemas.openxmlformats.org/officeDocument/2006/relationships/image" Target="../media/image113.png"/><Relationship Id="rId7" Type="http://schemas.openxmlformats.org/officeDocument/2006/relationships/slideLayout" Target="../slideLayouts/slideLayout18.xml"/><Relationship Id="rId71" Type="http://schemas.openxmlformats.org/officeDocument/2006/relationships/image" Target="../media/image62.png"/><Relationship Id="rId92" Type="http://schemas.openxmlformats.org/officeDocument/2006/relationships/image" Target="../media/image31.png"/><Relationship Id="rId2" Type="http://schemas.openxmlformats.org/officeDocument/2006/relationships/slideLayout" Target="../slideLayouts/slideLayout13.xml"/><Relationship Id="rId29" Type="http://schemas.openxmlformats.org/officeDocument/2006/relationships/image" Target="../media/image95.png"/><Relationship Id="rId24" Type="http://schemas.openxmlformats.org/officeDocument/2006/relationships/image" Target="../media/image90.png"/><Relationship Id="rId40" Type="http://schemas.openxmlformats.org/officeDocument/2006/relationships/image" Target="../media/image23.png"/><Relationship Id="rId45" Type="http://schemas.openxmlformats.org/officeDocument/2006/relationships/image" Target="../media/image36.png"/><Relationship Id="rId66" Type="http://schemas.openxmlformats.org/officeDocument/2006/relationships/image" Target="../media/image57.png"/><Relationship Id="rId87" Type="http://schemas.openxmlformats.org/officeDocument/2006/relationships/image" Target="../media/image109.png"/><Relationship Id="rId61" Type="http://schemas.openxmlformats.org/officeDocument/2006/relationships/image" Target="../media/image52.png"/><Relationship Id="rId82" Type="http://schemas.openxmlformats.org/officeDocument/2006/relationships/image" Target="../media/image104.png"/><Relationship Id="rId19" Type="http://schemas.openxmlformats.org/officeDocument/2006/relationships/image" Target="../media/image85.png"/><Relationship Id="rId14" Type="http://schemas.openxmlformats.org/officeDocument/2006/relationships/image" Target="../media/image80.png"/><Relationship Id="rId30" Type="http://schemas.openxmlformats.org/officeDocument/2006/relationships/image" Target="../media/image96.png"/><Relationship Id="rId35" Type="http://schemas.openxmlformats.org/officeDocument/2006/relationships/image" Target="../media/image100.png"/><Relationship Id="rId56" Type="http://schemas.openxmlformats.org/officeDocument/2006/relationships/image" Target="../media/image47.png"/><Relationship Id="rId77" Type="http://schemas.openxmlformats.org/officeDocument/2006/relationships/image" Target="../media/image68.png"/><Relationship Id="rId100" Type="http://schemas.openxmlformats.org/officeDocument/2006/relationships/image" Target="../media/image116.png"/><Relationship Id="rId8" Type="http://schemas.openxmlformats.org/officeDocument/2006/relationships/slideLayout" Target="../slideLayouts/slideLayout19.xml"/><Relationship Id="rId51" Type="http://schemas.openxmlformats.org/officeDocument/2006/relationships/image" Target="../media/image42.png"/><Relationship Id="rId72" Type="http://schemas.openxmlformats.org/officeDocument/2006/relationships/image" Target="../media/image63.png"/><Relationship Id="rId93" Type="http://schemas.openxmlformats.org/officeDocument/2006/relationships/image" Target="../media/image32.png"/><Relationship Id="rId98" Type="http://schemas.openxmlformats.org/officeDocument/2006/relationships/image" Target="../media/image114.png"/><Relationship Id="rId3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7" name="Group 3"/>
          <p:cNvGrpSpPr/>
          <p:nvPr userDrawn="1"/>
        </p:nvGrpSpPr>
        <p:grpSpPr>
          <a:xfrm rot="10053532">
            <a:off x="10194925" y="119063"/>
            <a:ext cx="1192213" cy="806450"/>
            <a:chOff x="0" y="0"/>
            <a:chExt cx="4044461" cy="2497015"/>
          </a:xfrm>
        </p:grpSpPr>
        <p:grpSp>
          <p:nvGrpSpPr>
            <p:cNvPr id="1028" name="Group 4"/>
            <p:cNvGrpSpPr/>
            <p:nvPr/>
          </p:nvGrpSpPr>
          <p:grpSpPr>
            <a:xfrm rot="-10053532">
              <a:off x="699857" y="-136675"/>
              <a:ext cx="2543647" cy="1906382"/>
              <a:chOff x="0" y="0"/>
              <a:chExt cx="749808" cy="615696"/>
            </a:xfrm>
          </p:grpSpPr>
          <p:pic>
            <p:nvPicPr>
              <p:cNvPr id="1029" name="云形 8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0" y="0"/>
                <a:ext cx="749808" cy="61569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852" name="Text Box 6"/>
              <p:cNvSpPr txBox="1">
                <a:spLocks noChangeArrowheads="1"/>
              </p:cNvSpPr>
              <p:nvPr/>
            </p:nvSpPr>
            <p:spPr bwMode="auto">
              <a:xfrm rot="10053531">
                <a:off x="158052" y="106553"/>
                <a:ext cx="485775" cy="368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31" name="Group 7"/>
            <p:cNvGrpSpPr/>
            <p:nvPr/>
          </p:nvGrpSpPr>
          <p:grpSpPr>
            <a:xfrm rot="-10053532">
              <a:off x="467163" y="222150"/>
              <a:ext cx="2543647" cy="1887507"/>
              <a:chOff x="0" y="0"/>
              <a:chExt cx="749808" cy="609600"/>
            </a:xfrm>
          </p:grpSpPr>
          <p:pic>
            <p:nvPicPr>
              <p:cNvPr id="1032" name="云形 9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0" y="0"/>
                <a:ext cx="749808" cy="6096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850" name="Text Box 9"/>
              <p:cNvSpPr txBox="1">
                <a:spLocks noChangeArrowheads="1"/>
              </p:cNvSpPr>
              <p:nvPr/>
            </p:nvSpPr>
            <p:spPr bwMode="auto">
              <a:xfrm rot="10053531">
                <a:off x="163005" y="109411"/>
                <a:ext cx="482600" cy="3667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34" name="Group 10"/>
            <p:cNvGrpSpPr/>
            <p:nvPr/>
          </p:nvGrpSpPr>
          <p:grpSpPr>
            <a:xfrm rot="-10053532">
              <a:off x="1512381" y="181567"/>
              <a:ext cx="2543647" cy="1906382"/>
              <a:chOff x="0" y="0"/>
              <a:chExt cx="749808" cy="615696"/>
            </a:xfrm>
          </p:grpSpPr>
          <p:pic>
            <p:nvPicPr>
              <p:cNvPr id="1035" name="云形 10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0" y="0"/>
                <a:ext cx="749808" cy="61569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5" name="Text Box 12"/>
              <p:cNvSpPr txBox="1">
                <a:spLocks noChangeArrowheads="1"/>
              </p:cNvSpPr>
              <p:nvPr/>
            </p:nvSpPr>
            <p:spPr bwMode="auto">
              <a:xfrm rot="10053531">
                <a:off x="163259" y="106109"/>
                <a:ext cx="487362" cy="368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37" name="Group 13"/>
            <p:cNvGrpSpPr/>
            <p:nvPr/>
          </p:nvGrpSpPr>
          <p:grpSpPr>
            <a:xfrm rot="-10053532">
              <a:off x="1182733" y="231163"/>
              <a:ext cx="2543647" cy="1906382"/>
              <a:chOff x="0" y="0"/>
              <a:chExt cx="749808" cy="615696"/>
            </a:xfrm>
          </p:grpSpPr>
          <p:pic>
            <p:nvPicPr>
              <p:cNvPr id="1038" name="云形 11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0" y="0"/>
                <a:ext cx="749808" cy="61569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6" name="Text Box 15"/>
              <p:cNvSpPr txBox="1">
                <a:spLocks noChangeArrowheads="1"/>
              </p:cNvSpPr>
              <p:nvPr/>
            </p:nvSpPr>
            <p:spPr bwMode="auto">
              <a:xfrm rot="10053531">
                <a:off x="157544" y="104585"/>
                <a:ext cx="487362" cy="3667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40" name="Group 16"/>
            <p:cNvGrpSpPr/>
            <p:nvPr/>
          </p:nvGrpSpPr>
          <p:grpSpPr>
            <a:xfrm rot="-10053532">
              <a:off x="7292" y="187764"/>
              <a:ext cx="2543647" cy="1906382"/>
              <a:chOff x="0" y="0"/>
              <a:chExt cx="749808" cy="615696"/>
            </a:xfrm>
          </p:grpSpPr>
          <p:pic>
            <p:nvPicPr>
              <p:cNvPr id="1041" name="云形 12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0" y="0"/>
                <a:ext cx="749808" cy="61569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844" name="Text Box 18"/>
              <p:cNvSpPr txBox="1">
                <a:spLocks noChangeArrowheads="1"/>
              </p:cNvSpPr>
              <p:nvPr/>
            </p:nvSpPr>
            <p:spPr bwMode="auto">
              <a:xfrm rot="10053531">
                <a:off x="154305" y="105220"/>
                <a:ext cx="492125" cy="368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43" name="Group 19"/>
            <p:cNvGrpSpPr/>
            <p:nvPr/>
          </p:nvGrpSpPr>
          <p:grpSpPr>
            <a:xfrm rot="-10053532">
              <a:off x="1169368" y="286458"/>
              <a:ext cx="2543647" cy="1906382"/>
              <a:chOff x="0" y="0"/>
              <a:chExt cx="749808" cy="615696"/>
            </a:xfrm>
          </p:grpSpPr>
          <p:pic>
            <p:nvPicPr>
              <p:cNvPr id="1044" name="云形 13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0" y="0"/>
                <a:ext cx="749808" cy="61569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7" name="Text Box 21"/>
              <p:cNvSpPr txBox="1">
                <a:spLocks noChangeArrowheads="1"/>
              </p:cNvSpPr>
              <p:nvPr/>
            </p:nvSpPr>
            <p:spPr bwMode="auto">
              <a:xfrm rot="10053531">
                <a:off x="163894" y="106998"/>
                <a:ext cx="487362" cy="3730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46" name="Group 22"/>
            <p:cNvGrpSpPr/>
            <p:nvPr/>
          </p:nvGrpSpPr>
          <p:grpSpPr>
            <a:xfrm rot="-10053532">
              <a:off x="476803" y="610898"/>
              <a:ext cx="2543647" cy="1906382"/>
              <a:chOff x="0" y="0"/>
              <a:chExt cx="749808" cy="615696"/>
            </a:xfrm>
          </p:grpSpPr>
          <p:pic>
            <p:nvPicPr>
              <p:cNvPr id="1047" name="云形 14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0" y="0"/>
                <a:ext cx="749808" cy="61569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8" name="Text Box 24"/>
              <p:cNvSpPr txBox="1">
                <a:spLocks noChangeArrowheads="1"/>
              </p:cNvSpPr>
              <p:nvPr/>
            </p:nvSpPr>
            <p:spPr bwMode="auto">
              <a:xfrm rot="10053531">
                <a:off x="164910" y="110427"/>
                <a:ext cx="487362" cy="368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049" name="Group 25"/>
          <p:cNvGrpSpPr/>
          <p:nvPr userDrawn="1"/>
        </p:nvGrpSpPr>
        <p:grpSpPr>
          <a:xfrm>
            <a:off x="10821988" y="111125"/>
            <a:ext cx="1192212" cy="806450"/>
            <a:chOff x="0" y="0"/>
            <a:chExt cx="4044461" cy="2497015"/>
          </a:xfrm>
        </p:grpSpPr>
        <p:grpSp>
          <p:nvGrpSpPr>
            <p:cNvPr id="1050" name="Group 26"/>
            <p:cNvGrpSpPr/>
            <p:nvPr/>
          </p:nvGrpSpPr>
          <p:grpSpPr>
            <a:xfrm>
              <a:off x="677055" y="-23201"/>
              <a:ext cx="2585009" cy="1793132"/>
              <a:chOff x="0" y="0"/>
              <a:chExt cx="762000" cy="579120"/>
            </a:xfrm>
          </p:grpSpPr>
          <p:pic>
            <p:nvPicPr>
              <p:cNvPr id="1051" name="云形 16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0" y="0"/>
                <a:ext cx="762000" cy="57912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9" name="Text Box 28"/>
              <p:cNvSpPr txBox="1">
                <a:spLocks noChangeArrowheads="1"/>
              </p:cNvSpPr>
              <p:nvPr/>
            </p:nvSpPr>
            <p:spPr bwMode="auto">
              <a:xfrm>
                <a:off x="111570" y="91631"/>
                <a:ext cx="487362" cy="368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53" name="Group 29"/>
            <p:cNvGrpSpPr/>
            <p:nvPr/>
          </p:nvGrpSpPr>
          <p:grpSpPr>
            <a:xfrm>
              <a:off x="449575" y="335426"/>
              <a:ext cx="2564329" cy="1774257"/>
              <a:chOff x="0" y="0"/>
              <a:chExt cx="755904" cy="573024"/>
            </a:xfrm>
          </p:grpSpPr>
          <p:pic>
            <p:nvPicPr>
              <p:cNvPr id="1054" name="云形 17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0" y="0"/>
                <a:ext cx="755904" cy="57302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829" name="Text Box 31"/>
              <p:cNvSpPr txBox="1">
                <a:spLocks noChangeArrowheads="1"/>
              </p:cNvSpPr>
              <p:nvPr/>
            </p:nvSpPr>
            <p:spPr bwMode="auto">
              <a:xfrm>
                <a:off x="108776" y="90107"/>
                <a:ext cx="487362" cy="368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56" name="Group 32"/>
            <p:cNvGrpSpPr/>
            <p:nvPr/>
          </p:nvGrpSpPr>
          <p:grpSpPr>
            <a:xfrm>
              <a:off x="1483578" y="297676"/>
              <a:ext cx="2585009" cy="1793132"/>
              <a:chOff x="0" y="0"/>
              <a:chExt cx="762000" cy="579120"/>
            </a:xfrm>
          </p:grpSpPr>
          <p:pic>
            <p:nvPicPr>
              <p:cNvPr id="1057" name="云形 18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0" y="0"/>
                <a:ext cx="762000" cy="57912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0" name="Text Box 34"/>
              <p:cNvSpPr txBox="1">
                <a:spLocks noChangeArrowheads="1"/>
              </p:cNvSpPr>
              <p:nvPr/>
            </p:nvSpPr>
            <p:spPr bwMode="auto">
              <a:xfrm>
                <a:off x="110363" y="91186"/>
                <a:ext cx="487363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59" name="Group 35"/>
            <p:cNvGrpSpPr/>
            <p:nvPr/>
          </p:nvGrpSpPr>
          <p:grpSpPr>
            <a:xfrm>
              <a:off x="1173377" y="354301"/>
              <a:ext cx="2564329" cy="1793132"/>
              <a:chOff x="0" y="0"/>
              <a:chExt cx="755904" cy="579120"/>
            </a:xfrm>
          </p:grpSpPr>
          <p:pic>
            <p:nvPicPr>
              <p:cNvPr id="1060" name="云形 19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0" y="0"/>
                <a:ext cx="755904" cy="57912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1" name="Text Box 37"/>
              <p:cNvSpPr txBox="1">
                <a:spLocks noChangeArrowheads="1"/>
              </p:cNvSpPr>
              <p:nvPr/>
            </p:nvSpPr>
            <p:spPr bwMode="auto">
              <a:xfrm>
                <a:off x="106553" y="91948"/>
                <a:ext cx="487363" cy="368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62" name="Group 38"/>
            <p:cNvGrpSpPr/>
            <p:nvPr/>
          </p:nvGrpSpPr>
          <p:grpSpPr>
            <a:xfrm>
              <a:off x="-26067" y="316551"/>
              <a:ext cx="2585009" cy="1774257"/>
              <a:chOff x="0" y="0"/>
              <a:chExt cx="762000" cy="573024"/>
            </a:xfrm>
          </p:grpSpPr>
          <p:pic>
            <p:nvPicPr>
              <p:cNvPr id="1063" name="云形 20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0" y="0"/>
                <a:ext cx="762000" cy="57302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2" name="Text Box 40"/>
              <p:cNvSpPr txBox="1">
                <a:spLocks noChangeArrowheads="1"/>
              </p:cNvSpPr>
              <p:nvPr/>
            </p:nvSpPr>
            <p:spPr bwMode="auto">
              <a:xfrm>
                <a:off x="110871" y="88265"/>
                <a:ext cx="487363" cy="368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65" name="Group 41"/>
            <p:cNvGrpSpPr/>
            <p:nvPr/>
          </p:nvGrpSpPr>
          <p:grpSpPr>
            <a:xfrm>
              <a:off x="1152697" y="410926"/>
              <a:ext cx="2564329" cy="1774257"/>
              <a:chOff x="0" y="0"/>
              <a:chExt cx="755904" cy="573024"/>
            </a:xfrm>
          </p:grpSpPr>
          <p:pic>
            <p:nvPicPr>
              <p:cNvPr id="1066" name="云形 2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0" y="0"/>
                <a:ext cx="755904" cy="57302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821" name="Text Box 43"/>
              <p:cNvSpPr txBox="1">
                <a:spLocks noChangeArrowheads="1"/>
              </p:cNvSpPr>
              <p:nvPr/>
            </p:nvSpPr>
            <p:spPr bwMode="auto">
              <a:xfrm>
                <a:off x="107887" y="89535"/>
                <a:ext cx="487362" cy="368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68" name="Group 44"/>
            <p:cNvGrpSpPr/>
            <p:nvPr/>
          </p:nvGrpSpPr>
          <p:grpSpPr>
            <a:xfrm>
              <a:off x="449575" y="731802"/>
              <a:ext cx="2564329" cy="1793132"/>
              <a:chOff x="0" y="0"/>
              <a:chExt cx="755904" cy="579120"/>
            </a:xfrm>
          </p:grpSpPr>
          <p:pic>
            <p:nvPicPr>
              <p:cNvPr id="1069" name="云形 22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0" y="0"/>
                <a:ext cx="755904" cy="57912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3" name="Text Box 46"/>
              <p:cNvSpPr txBox="1">
                <a:spLocks noChangeArrowheads="1"/>
              </p:cNvSpPr>
              <p:nvPr/>
            </p:nvSpPr>
            <p:spPr bwMode="auto">
              <a:xfrm>
                <a:off x="108776" y="90678"/>
                <a:ext cx="487362" cy="368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pic>
        <p:nvPicPr>
          <p:cNvPr id="1071" name="组合 23"/>
          <p:cNvPicPr/>
          <p:nvPr userDrawn="1"/>
        </p:nvPicPr>
        <p:blipFill>
          <a:blip r:embed="rId25"/>
          <a:stretch>
            <a:fillRect/>
          </a:stretch>
        </p:blipFill>
        <p:spPr>
          <a:xfrm>
            <a:off x="1566863" y="688975"/>
            <a:ext cx="1347787" cy="396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2" name="组合 29"/>
          <p:cNvPicPr/>
          <p:nvPr userDrawn="1"/>
        </p:nvPicPr>
        <p:blipFill>
          <a:blip r:embed="rId26"/>
          <a:stretch>
            <a:fillRect/>
          </a:stretch>
        </p:blipFill>
        <p:spPr>
          <a:xfrm>
            <a:off x="3663950" y="317500"/>
            <a:ext cx="901700" cy="511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3" name="组合 35"/>
          <p:cNvPicPr/>
          <p:nvPr userDrawn="1"/>
        </p:nvPicPr>
        <p:blipFill>
          <a:blip r:embed="rId27"/>
          <a:stretch>
            <a:fillRect/>
          </a:stretch>
        </p:blipFill>
        <p:spPr>
          <a:xfrm>
            <a:off x="8882063" y="549275"/>
            <a:ext cx="908050" cy="511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4" name="组合 36"/>
          <p:cNvPicPr/>
          <p:nvPr userDrawn="1"/>
        </p:nvPicPr>
        <p:blipFill>
          <a:blip r:embed="rId28"/>
          <a:stretch>
            <a:fillRect/>
          </a:stretch>
        </p:blipFill>
        <p:spPr>
          <a:xfrm>
            <a:off x="11296650" y="3213100"/>
            <a:ext cx="901700" cy="504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5" name="组合 42"/>
          <p:cNvPicPr/>
          <p:nvPr userDrawn="1"/>
        </p:nvPicPr>
        <p:blipFill>
          <a:blip r:embed="rId29"/>
          <a:stretch>
            <a:fillRect/>
          </a:stretch>
        </p:blipFill>
        <p:spPr>
          <a:xfrm>
            <a:off x="10996613" y="2571750"/>
            <a:ext cx="903287" cy="512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6" name="组合 48"/>
          <p:cNvPicPr/>
          <p:nvPr userDrawn="1"/>
        </p:nvPicPr>
        <p:blipFill>
          <a:blip r:embed="rId30"/>
          <a:stretch>
            <a:fillRect/>
          </a:stretch>
        </p:blipFill>
        <p:spPr>
          <a:xfrm>
            <a:off x="311150" y="2200275"/>
            <a:ext cx="1352550" cy="390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7" name="组合 54"/>
          <p:cNvPicPr/>
          <p:nvPr userDrawn="1"/>
        </p:nvPicPr>
        <p:blipFill>
          <a:blip r:embed="rId31"/>
          <a:stretch>
            <a:fillRect/>
          </a:stretch>
        </p:blipFill>
        <p:spPr>
          <a:xfrm>
            <a:off x="1377950" y="1249363"/>
            <a:ext cx="901700" cy="51276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78" name="Group 54"/>
          <p:cNvGrpSpPr/>
          <p:nvPr userDrawn="1"/>
        </p:nvGrpSpPr>
        <p:grpSpPr>
          <a:xfrm>
            <a:off x="3773488" y="2273300"/>
            <a:ext cx="482600" cy="503238"/>
            <a:chOff x="0" y="0"/>
            <a:chExt cx="750277" cy="780485"/>
          </a:xfrm>
        </p:grpSpPr>
        <p:grpSp>
          <p:nvGrpSpPr>
            <p:cNvPr id="1079" name="Group 55"/>
            <p:cNvGrpSpPr/>
            <p:nvPr/>
          </p:nvGrpSpPr>
          <p:grpSpPr>
            <a:xfrm>
              <a:off x="47286" y="10242"/>
              <a:ext cx="369610" cy="397087"/>
              <a:chOff x="0" y="0"/>
              <a:chExt cx="237744" cy="256032"/>
            </a:xfrm>
          </p:grpSpPr>
          <p:pic>
            <p:nvPicPr>
              <p:cNvPr id="1080" name="椭圆 6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0" y="0"/>
                <a:ext cx="237744" cy="25603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5" name="Text Box 57"/>
              <p:cNvSpPr txBox="1">
                <a:spLocks noChangeArrowheads="1"/>
              </p:cNvSpPr>
              <p:nvPr/>
            </p:nvSpPr>
            <p:spPr bwMode="auto">
              <a:xfrm rot="2405652">
                <a:off x="53721" y="33084"/>
                <a:ext cx="131763" cy="1889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82" name="Group 58"/>
            <p:cNvGrpSpPr/>
            <p:nvPr/>
          </p:nvGrpSpPr>
          <p:grpSpPr>
            <a:xfrm>
              <a:off x="-9577" y="10242"/>
              <a:ext cx="767652" cy="765810"/>
              <a:chOff x="0" y="0"/>
              <a:chExt cx="493776" cy="493776"/>
            </a:xfrm>
          </p:grpSpPr>
          <p:pic>
            <p:nvPicPr>
              <p:cNvPr id="1083" name="椭圆 67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0" y="0"/>
                <a:ext cx="493776" cy="4937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7" name="Text Box 60"/>
              <p:cNvSpPr txBox="1">
                <a:spLocks noChangeArrowheads="1"/>
              </p:cNvSpPr>
              <p:nvPr/>
            </p:nvSpPr>
            <p:spPr bwMode="auto">
              <a:xfrm>
                <a:off x="76010" y="74359"/>
                <a:ext cx="341312" cy="342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85" name="Group 61"/>
            <p:cNvGrpSpPr/>
            <p:nvPr/>
          </p:nvGrpSpPr>
          <p:grpSpPr>
            <a:xfrm>
              <a:off x="9378" y="95332"/>
              <a:ext cx="293793" cy="548358"/>
              <a:chOff x="0" y="0"/>
              <a:chExt cx="188976" cy="353568"/>
            </a:xfrm>
          </p:grpSpPr>
          <p:pic>
            <p:nvPicPr>
              <p:cNvPr id="1086" name="新月形 68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0" y="0"/>
                <a:ext cx="188976" cy="35356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806" name="Text Box 63"/>
              <p:cNvSpPr txBox="1">
                <a:spLocks noChangeArrowheads="1"/>
              </p:cNvSpPr>
              <p:nvPr/>
            </p:nvSpPr>
            <p:spPr bwMode="auto">
              <a:xfrm rot="451601">
                <a:off x="20955" y="98870"/>
                <a:ext cx="22225" cy="120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88" name="Group 64"/>
            <p:cNvGrpSpPr/>
            <p:nvPr/>
          </p:nvGrpSpPr>
          <p:grpSpPr>
            <a:xfrm>
              <a:off x="426374" y="331693"/>
              <a:ext cx="312747" cy="397087"/>
              <a:chOff x="0" y="0"/>
              <a:chExt cx="201168" cy="256032"/>
            </a:xfrm>
          </p:grpSpPr>
          <p:pic>
            <p:nvPicPr>
              <p:cNvPr id="1089" name="新月形 69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0" y="0"/>
                <a:ext cx="201168" cy="25603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8" name="Text Box 66"/>
              <p:cNvSpPr txBox="1">
                <a:spLocks noChangeArrowheads="1"/>
              </p:cNvSpPr>
              <p:nvPr/>
            </p:nvSpPr>
            <p:spPr bwMode="auto">
              <a:xfrm rot="2093055">
                <a:off x="141669" y="113157"/>
                <a:ext cx="12700" cy="1000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91" name="Group 67"/>
            <p:cNvGrpSpPr/>
            <p:nvPr/>
          </p:nvGrpSpPr>
          <p:grpSpPr>
            <a:xfrm>
              <a:off x="170490" y="95332"/>
              <a:ext cx="236930" cy="255270"/>
              <a:chOff x="0" y="0"/>
              <a:chExt cx="152400" cy="164592"/>
            </a:xfrm>
          </p:grpSpPr>
          <p:pic>
            <p:nvPicPr>
              <p:cNvPr id="1092" name="新月形 70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0" y="0"/>
                <a:ext cx="152400" cy="16459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9" name="Text Box 69"/>
              <p:cNvSpPr txBox="1">
                <a:spLocks noChangeArrowheads="1"/>
              </p:cNvSpPr>
              <p:nvPr/>
            </p:nvSpPr>
            <p:spPr bwMode="auto">
              <a:xfrm rot="2405652">
                <a:off x="42736" y="8382"/>
                <a:ext cx="38100" cy="119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94" name="Group 70"/>
            <p:cNvGrpSpPr/>
            <p:nvPr/>
          </p:nvGrpSpPr>
          <p:grpSpPr>
            <a:xfrm>
              <a:off x="142058" y="265512"/>
              <a:ext cx="227452" cy="255270"/>
              <a:chOff x="0" y="0"/>
              <a:chExt cx="146304" cy="164592"/>
            </a:xfrm>
          </p:grpSpPr>
          <p:pic>
            <p:nvPicPr>
              <p:cNvPr id="1095" name="新月形 71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0" y="0"/>
                <a:ext cx="146304" cy="16459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1" name="Text Box 72"/>
              <p:cNvSpPr txBox="1">
                <a:spLocks noChangeArrowheads="1"/>
              </p:cNvSpPr>
              <p:nvPr/>
            </p:nvSpPr>
            <p:spPr bwMode="auto">
              <a:xfrm rot="2405652">
                <a:off x="40386" y="6604"/>
                <a:ext cx="38100" cy="120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pic>
        <p:nvPicPr>
          <p:cNvPr id="1097" name="组合 67"/>
          <p:cNvPicPr/>
          <p:nvPr userDrawn="1"/>
        </p:nvPicPr>
        <p:blipFill>
          <a:blip r:embed="rId38"/>
          <a:stretch>
            <a:fillRect/>
          </a:stretch>
        </p:blipFill>
        <p:spPr>
          <a:xfrm>
            <a:off x="1047750" y="360363"/>
            <a:ext cx="495300" cy="4984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98" name="Group 74"/>
          <p:cNvGrpSpPr/>
          <p:nvPr userDrawn="1"/>
        </p:nvGrpSpPr>
        <p:grpSpPr>
          <a:xfrm>
            <a:off x="-161925" y="957263"/>
            <a:ext cx="482600" cy="503237"/>
            <a:chOff x="0" y="0"/>
            <a:chExt cx="750277" cy="780485"/>
          </a:xfrm>
        </p:grpSpPr>
        <p:grpSp>
          <p:nvGrpSpPr>
            <p:cNvPr id="1099" name="Group 75"/>
            <p:cNvGrpSpPr/>
            <p:nvPr/>
          </p:nvGrpSpPr>
          <p:grpSpPr>
            <a:xfrm>
              <a:off x="45559" y="18613"/>
              <a:ext cx="368398" cy="387633"/>
              <a:chOff x="0" y="0"/>
              <a:chExt cx="237744" cy="249936"/>
            </a:xfrm>
          </p:grpSpPr>
          <p:pic>
            <p:nvPicPr>
              <p:cNvPr id="1100" name="椭圆 80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0" y="0"/>
                <a:ext cx="237744" cy="24993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3" name="Text Box 77"/>
              <p:cNvSpPr txBox="1">
                <a:spLocks noChangeArrowheads="1"/>
              </p:cNvSpPr>
              <p:nvPr/>
            </p:nvSpPr>
            <p:spPr bwMode="auto">
              <a:xfrm rot="2405652">
                <a:off x="55012" y="27686"/>
                <a:ext cx="132197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102" name="Group 78"/>
            <p:cNvGrpSpPr/>
            <p:nvPr/>
          </p:nvGrpSpPr>
          <p:grpSpPr>
            <a:xfrm>
              <a:off x="-11118" y="9158"/>
              <a:ext cx="774580" cy="765812"/>
              <a:chOff x="0" y="0"/>
              <a:chExt cx="499872" cy="493776"/>
            </a:xfrm>
          </p:grpSpPr>
          <p:pic>
            <p:nvPicPr>
              <p:cNvPr id="1103" name="椭圆 81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0" y="0"/>
                <a:ext cx="499872" cy="4937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5" name="Text Box 80"/>
              <p:cNvSpPr txBox="1">
                <a:spLocks noChangeArrowheads="1"/>
              </p:cNvSpPr>
              <p:nvPr/>
            </p:nvSpPr>
            <p:spPr bwMode="auto">
              <a:xfrm>
                <a:off x="77254" y="76645"/>
                <a:ext cx="342436" cy="341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105" name="Group 81"/>
            <p:cNvGrpSpPr/>
            <p:nvPr/>
          </p:nvGrpSpPr>
          <p:grpSpPr>
            <a:xfrm>
              <a:off x="17220" y="94248"/>
              <a:ext cx="283383" cy="548359"/>
              <a:chOff x="0" y="0"/>
              <a:chExt cx="182880" cy="353568"/>
            </a:xfrm>
          </p:grpSpPr>
          <p:pic>
            <p:nvPicPr>
              <p:cNvPr id="1106" name="新月形 82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0" y="0"/>
                <a:ext cx="182880" cy="35356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788" name="Text Box 83"/>
              <p:cNvSpPr txBox="1">
                <a:spLocks noChangeArrowheads="1"/>
              </p:cNvSpPr>
              <p:nvPr/>
            </p:nvSpPr>
            <p:spPr bwMode="auto">
              <a:xfrm rot="451601">
                <a:off x="14371" y="99568"/>
                <a:ext cx="23890" cy="120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108" name="Group 84"/>
            <p:cNvGrpSpPr/>
            <p:nvPr/>
          </p:nvGrpSpPr>
          <p:grpSpPr>
            <a:xfrm>
              <a:off x="423403" y="330610"/>
              <a:ext cx="321167" cy="397088"/>
              <a:chOff x="0" y="0"/>
              <a:chExt cx="207264" cy="256032"/>
            </a:xfrm>
          </p:grpSpPr>
          <p:pic>
            <p:nvPicPr>
              <p:cNvPr id="1109" name="新月形 83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0" y="0"/>
                <a:ext cx="207264" cy="25603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7" name="Text Box 86"/>
              <p:cNvSpPr txBox="1">
                <a:spLocks noChangeArrowheads="1"/>
              </p:cNvSpPr>
              <p:nvPr/>
            </p:nvSpPr>
            <p:spPr bwMode="auto">
              <a:xfrm rot="2093055">
                <a:off x="145646" y="113856"/>
                <a:ext cx="12742" cy="101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111" name="Group 87"/>
            <p:cNvGrpSpPr/>
            <p:nvPr/>
          </p:nvGrpSpPr>
          <p:grpSpPr>
            <a:xfrm>
              <a:off x="177804" y="94248"/>
              <a:ext cx="226706" cy="255271"/>
              <a:chOff x="0" y="0"/>
              <a:chExt cx="146304" cy="164592"/>
            </a:xfrm>
          </p:grpSpPr>
          <p:pic>
            <p:nvPicPr>
              <p:cNvPr id="1112" name="新月形 84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0" y="0"/>
                <a:ext cx="146304" cy="16459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8" name="Text Box 89"/>
              <p:cNvSpPr txBox="1">
                <a:spLocks noChangeArrowheads="1"/>
              </p:cNvSpPr>
              <p:nvPr/>
            </p:nvSpPr>
            <p:spPr bwMode="auto">
              <a:xfrm rot="2405652">
                <a:off x="39748" y="9081"/>
                <a:ext cx="36633" cy="1190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114" name="Group 90"/>
            <p:cNvGrpSpPr/>
            <p:nvPr/>
          </p:nvGrpSpPr>
          <p:grpSpPr>
            <a:xfrm>
              <a:off x="140020" y="264429"/>
              <a:ext cx="226706" cy="255271"/>
              <a:chOff x="0" y="0"/>
              <a:chExt cx="146304" cy="164592"/>
            </a:xfrm>
          </p:grpSpPr>
          <p:pic>
            <p:nvPicPr>
              <p:cNvPr id="1115" name="新月形 85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0" y="0"/>
                <a:ext cx="146304" cy="16459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782" name="Text Box 92"/>
              <p:cNvSpPr txBox="1">
                <a:spLocks noChangeArrowheads="1"/>
              </p:cNvSpPr>
              <p:nvPr/>
            </p:nvSpPr>
            <p:spPr bwMode="auto">
              <a:xfrm rot="2405652">
                <a:off x="41834" y="5715"/>
                <a:ext cx="38226" cy="120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pic>
        <p:nvPicPr>
          <p:cNvPr id="1117" name="组合 81"/>
          <p:cNvPicPr/>
          <p:nvPr userDrawn="1"/>
        </p:nvPicPr>
        <p:blipFill>
          <a:blip r:embed="rId45"/>
          <a:stretch>
            <a:fillRect/>
          </a:stretch>
        </p:blipFill>
        <p:spPr>
          <a:xfrm>
            <a:off x="2103438" y="323850"/>
            <a:ext cx="493712" cy="49371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118" name="Group 94"/>
          <p:cNvGrpSpPr/>
          <p:nvPr userDrawn="1"/>
        </p:nvGrpSpPr>
        <p:grpSpPr>
          <a:xfrm>
            <a:off x="1119188" y="2274888"/>
            <a:ext cx="484187" cy="503237"/>
            <a:chOff x="0" y="0"/>
            <a:chExt cx="750277" cy="780485"/>
          </a:xfrm>
        </p:grpSpPr>
        <p:grpSp>
          <p:nvGrpSpPr>
            <p:cNvPr id="1119" name="Group 95"/>
            <p:cNvGrpSpPr/>
            <p:nvPr/>
          </p:nvGrpSpPr>
          <p:grpSpPr>
            <a:xfrm>
              <a:off x="51067" y="17234"/>
              <a:ext cx="368399" cy="387633"/>
              <a:chOff x="0" y="0"/>
              <a:chExt cx="237744" cy="249936"/>
            </a:xfrm>
          </p:grpSpPr>
          <p:pic>
            <p:nvPicPr>
              <p:cNvPr id="1120" name="椭圆 94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0" y="0"/>
                <a:ext cx="237744" cy="24993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774" name="Text Box 97"/>
              <p:cNvSpPr txBox="1">
                <a:spLocks noChangeArrowheads="1"/>
              </p:cNvSpPr>
              <p:nvPr/>
            </p:nvSpPr>
            <p:spPr bwMode="auto">
              <a:xfrm rot="2405652">
                <a:off x="52769" y="28575"/>
                <a:ext cx="131762" cy="188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122" name="Group 98"/>
            <p:cNvGrpSpPr/>
            <p:nvPr/>
          </p:nvGrpSpPr>
          <p:grpSpPr>
            <a:xfrm>
              <a:off x="-5609" y="7779"/>
              <a:ext cx="765136" cy="765812"/>
              <a:chOff x="0" y="0"/>
              <a:chExt cx="493776" cy="493776"/>
            </a:xfrm>
          </p:grpSpPr>
          <p:pic>
            <p:nvPicPr>
              <p:cNvPr id="1123" name="椭圆 95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0" y="0"/>
                <a:ext cx="493776" cy="4937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1" name="Text Box 100"/>
              <p:cNvSpPr txBox="1">
                <a:spLocks noChangeArrowheads="1"/>
              </p:cNvSpPr>
              <p:nvPr/>
            </p:nvSpPr>
            <p:spPr bwMode="auto">
              <a:xfrm>
                <a:off x="75057" y="75946"/>
                <a:ext cx="342900" cy="342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125" name="Group 101"/>
            <p:cNvGrpSpPr/>
            <p:nvPr/>
          </p:nvGrpSpPr>
          <p:grpSpPr>
            <a:xfrm>
              <a:off x="13283" y="92870"/>
              <a:ext cx="292830" cy="548359"/>
              <a:chOff x="0" y="0"/>
              <a:chExt cx="188976" cy="353568"/>
            </a:xfrm>
          </p:grpSpPr>
          <p:pic>
            <p:nvPicPr>
              <p:cNvPr id="1126" name="新月形 96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0" y="0"/>
                <a:ext cx="188976" cy="35356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025" name="Text Box 103"/>
              <p:cNvSpPr txBox="1">
                <a:spLocks noChangeArrowheads="1"/>
              </p:cNvSpPr>
              <p:nvPr/>
            </p:nvSpPr>
            <p:spPr bwMode="auto">
              <a:xfrm rot="451601">
                <a:off x="16828" y="100457"/>
                <a:ext cx="23812" cy="120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128" name="Group 104"/>
            <p:cNvGrpSpPr/>
            <p:nvPr/>
          </p:nvGrpSpPr>
          <p:grpSpPr>
            <a:xfrm>
              <a:off x="428912" y="329231"/>
              <a:ext cx="311722" cy="397088"/>
              <a:chOff x="0" y="0"/>
              <a:chExt cx="201168" cy="256032"/>
            </a:xfrm>
          </p:grpSpPr>
          <p:pic>
            <p:nvPicPr>
              <p:cNvPr id="1129" name="新月形 97"/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0" y="0"/>
                <a:ext cx="201168" cy="25603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768" name="Text Box 106"/>
              <p:cNvSpPr txBox="1">
                <a:spLocks noChangeArrowheads="1"/>
              </p:cNvSpPr>
              <p:nvPr/>
            </p:nvSpPr>
            <p:spPr bwMode="auto">
              <a:xfrm rot="2093055">
                <a:off x="140716" y="114745"/>
                <a:ext cx="12700" cy="1000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131" name="Group 107"/>
            <p:cNvGrpSpPr/>
            <p:nvPr/>
          </p:nvGrpSpPr>
          <p:grpSpPr>
            <a:xfrm>
              <a:off x="173867" y="92870"/>
              <a:ext cx="226707" cy="255271"/>
              <a:chOff x="0" y="0"/>
              <a:chExt cx="146304" cy="164592"/>
            </a:xfrm>
          </p:grpSpPr>
          <p:pic>
            <p:nvPicPr>
              <p:cNvPr id="1132" name="新月形 98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0" y="0"/>
                <a:ext cx="146304" cy="16459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4" name="Text Box 109"/>
              <p:cNvSpPr txBox="1">
                <a:spLocks noChangeArrowheads="1"/>
              </p:cNvSpPr>
              <p:nvPr/>
            </p:nvSpPr>
            <p:spPr bwMode="auto">
              <a:xfrm rot="2405652">
                <a:off x="41783" y="9970"/>
                <a:ext cx="38100" cy="1190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134" name="Group 110"/>
            <p:cNvGrpSpPr/>
            <p:nvPr/>
          </p:nvGrpSpPr>
          <p:grpSpPr>
            <a:xfrm>
              <a:off x="136082" y="263050"/>
              <a:ext cx="236153" cy="255271"/>
              <a:chOff x="0" y="0"/>
              <a:chExt cx="152400" cy="164592"/>
            </a:xfrm>
          </p:grpSpPr>
          <p:pic>
            <p:nvPicPr>
              <p:cNvPr id="1135" name="新月形 99"/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0" y="0"/>
                <a:ext cx="152400" cy="16459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764" name="Text Box 112"/>
              <p:cNvSpPr txBox="1">
                <a:spLocks noChangeArrowheads="1"/>
              </p:cNvSpPr>
              <p:nvPr/>
            </p:nvSpPr>
            <p:spPr bwMode="auto">
              <a:xfrm rot="2405652">
                <a:off x="43942" y="8192"/>
                <a:ext cx="38100" cy="120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137" name="Group 113"/>
          <p:cNvGrpSpPr/>
          <p:nvPr userDrawn="1"/>
        </p:nvGrpSpPr>
        <p:grpSpPr>
          <a:xfrm>
            <a:off x="5072063" y="3005138"/>
            <a:ext cx="1023937" cy="1023937"/>
            <a:chOff x="0" y="0"/>
            <a:chExt cx="1024128" cy="1024128"/>
          </a:xfrm>
        </p:grpSpPr>
        <p:grpSp>
          <p:nvGrpSpPr>
            <p:cNvPr id="1138" name="Group 114"/>
            <p:cNvGrpSpPr/>
            <p:nvPr/>
          </p:nvGrpSpPr>
          <p:grpSpPr>
            <a:xfrm>
              <a:off x="-6288" y="-5907"/>
              <a:ext cx="1036513" cy="1036513"/>
              <a:chOff x="0" y="0"/>
              <a:chExt cx="1036320" cy="1036320"/>
            </a:xfrm>
          </p:grpSpPr>
          <p:pic>
            <p:nvPicPr>
              <p:cNvPr id="1139" name="十字星 101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0" y="0"/>
                <a:ext cx="1036320" cy="103632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6" name="Text Box 116"/>
              <p:cNvSpPr txBox="1">
                <a:spLocks noChangeArrowheads="1"/>
              </p:cNvSpPr>
              <p:nvPr/>
            </p:nvSpPr>
            <p:spPr bwMode="auto">
              <a:xfrm>
                <a:off x="428562" y="426593"/>
                <a:ext cx="180975" cy="180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141" name="Group 117"/>
            <p:cNvGrpSpPr/>
            <p:nvPr/>
          </p:nvGrpSpPr>
          <p:grpSpPr>
            <a:xfrm>
              <a:off x="329054" y="329435"/>
              <a:ext cx="365828" cy="365828"/>
              <a:chOff x="0" y="0"/>
              <a:chExt cx="365760" cy="365760"/>
            </a:xfrm>
          </p:grpSpPr>
          <p:pic>
            <p:nvPicPr>
              <p:cNvPr id="1142" name="十字星 102"/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0" y="0"/>
                <a:ext cx="365760" cy="36576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754" name="Text Box 119"/>
              <p:cNvSpPr txBox="1">
                <a:spLocks noChangeArrowheads="1"/>
              </p:cNvSpPr>
              <p:nvPr/>
            </p:nvSpPr>
            <p:spPr bwMode="auto">
              <a:xfrm rot="2700000">
                <a:off x="138524" y="136556"/>
                <a:ext cx="88900" cy="904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144" name="Group 120"/>
            <p:cNvGrpSpPr/>
            <p:nvPr/>
          </p:nvGrpSpPr>
          <p:grpSpPr>
            <a:xfrm>
              <a:off x="322957" y="323338"/>
              <a:ext cx="378023" cy="378023"/>
              <a:chOff x="0" y="0"/>
              <a:chExt cx="377952" cy="377952"/>
            </a:xfrm>
          </p:grpSpPr>
          <p:pic>
            <p:nvPicPr>
              <p:cNvPr id="1145" name="椭圆 103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0" y="0"/>
                <a:ext cx="377952" cy="37795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0" name="Text Box 122"/>
              <p:cNvSpPr txBox="1">
                <a:spLocks noChangeArrowheads="1"/>
              </p:cNvSpPr>
              <p:nvPr/>
            </p:nvSpPr>
            <p:spPr bwMode="auto">
              <a:xfrm>
                <a:off x="59690" y="60897"/>
                <a:ext cx="257175" cy="257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147" name="Group 123"/>
          <p:cNvGrpSpPr/>
          <p:nvPr userDrawn="1"/>
        </p:nvGrpSpPr>
        <p:grpSpPr>
          <a:xfrm>
            <a:off x="261938" y="3121025"/>
            <a:ext cx="790575" cy="792163"/>
            <a:chOff x="0" y="0"/>
            <a:chExt cx="1024128" cy="1024128"/>
          </a:xfrm>
        </p:grpSpPr>
        <p:grpSp>
          <p:nvGrpSpPr>
            <p:cNvPr id="1148" name="Group 124"/>
            <p:cNvGrpSpPr/>
            <p:nvPr/>
          </p:nvGrpSpPr>
          <p:grpSpPr>
            <a:xfrm>
              <a:off x="-7651" y="-7717"/>
              <a:ext cx="1042390" cy="1040300"/>
              <a:chOff x="0" y="0"/>
              <a:chExt cx="804672" cy="804672"/>
            </a:xfrm>
          </p:grpSpPr>
          <p:pic>
            <p:nvPicPr>
              <p:cNvPr id="1149" name="十字星 105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0" y="0"/>
                <a:ext cx="804672" cy="80467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2" name="Text Box 126"/>
              <p:cNvSpPr txBox="1">
                <a:spLocks noChangeArrowheads="1"/>
              </p:cNvSpPr>
              <p:nvPr/>
            </p:nvSpPr>
            <p:spPr bwMode="auto">
              <a:xfrm>
                <a:off x="331343" y="331407"/>
                <a:ext cx="139700" cy="13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151" name="Group 127"/>
            <p:cNvGrpSpPr/>
            <p:nvPr/>
          </p:nvGrpSpPr>
          <p:grpSpPr>
            <a:xfrm>
              <a:off x="324019" y="323288"/>
              <a:ext cx="371154" cy="378291"/>
              <a:chOff x="0" y="0"/>
              <a:chExt cx="286512" cy="292608"/>
            </a:xfrm>
          </p:grpSpPr>
          <p:pic>
            <p:nvPicPr>
              <p:cNvPr id="1152" name="十字星 106"/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0" y="0"/>
                <a:ext cx="286512" cy="2926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4" name="Text Box 129"/>
              <p:cNvSpPr txBox="1">
                <a:spLocks noChangeArrowheads="1"/>
              </p:cNvSpPr>
              <p:nvPr/>
            </p:nvSpPr>
            <p:spPr bwMode="auto">
              <a:xfrm rot="2700000">
                <a:off x="111822" y="111886"/>
                <a:ext cx="68263" cy="682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154" name="Group 130"/>
            <p:cNvGrpSpPr/>
            <p:nvPr/>
          </p:nvGrpSpPr>
          <p:grpSpPr>
            <a:xfrm>
              <a:off x="324019" y="323288"/>
              <a:ext cx="379051" cy="378291"/>
              <a:chOff x="0" y="0"/>
              <a:chExt cx="292608" cy="292608"/>
            </a:xfrm>
          </p:grpSpPr>
          <p:pic>
            <p:nvPicPr>
              <p:cNvPr id="1155" name="椭圆 107"/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0" y="0"/>
                <a:ext cx="292608" cy="2926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6" name="Text Box 132"/>
              <p:cNvSpPr txBox="1">
                <a:spLocks noChangeArrowheads="1"/>
              </p:cNvSpPr>
              <p:nvPr/>
            </p:nvSpPr>
            <p:spPr bwMode="auto">
              <a:xfrm>
                <a:off x="46736" y="46800"/>
                <a:ext cx="198438" cy="200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705" name="Group 681"/>
          <p:cNvGrpSpPr/>
          <p:nvPr userDrawn="1"/>
        </p:nvGrpSpPr>
        <p:grpSpPr>
          <a:xfrm>
            <a:off x="2436813" y="3854450"/>
            <a:ext cx="1025525" cy="1023938"/>
            <a:chOff x="0" y="0"/>
            <a:chExt cx="1024128" cy="1024128"/>
          </a:xfrm>
        </p:grpSpPr>
        <p:grpSp>
          <p:nvGrpSpPr>
            <p:cNvPr id="1706" name="Group 682"/>
            <p:cNvGrpSpPr/>
            <p:nvPr/>
          </p:nvGrpSpPr>
          <p:grpSpPr>
            <a:xfrm>
              <a:off x="-4503" y="-7875"/>
              <a:ext cx="1034908" cy="1036512"/>
              <a:chOff x="0" y="0"/>
              <a:chExt cx="1036320" cy="1036320"/>
            </a:xfrm>
          </p:grpSpPr>
          <p:pic>
            <p:nvPicPr>
              <p:cNvPr id="1707" name="十字星 907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0" y="0"/>
                <a:ext cx="1036320" cy="103632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8" name="Text Box 684"/>
              <p:cNvSpPr txBox="1">
                <a:spLocks noChangeArrowheads="1"/>
              </p:cNvSpPr>
              <p:nvPr/>
            </p:nvSpPr>
            <p:spPr bwMode="auto">
              <a:xfrm>
                <a:off x="426784" y="430149"/>
                <a:ext cx="180975" cy="180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709" name="Group 685"/>
            <p:cNvGrpSpPr/>
            <p:nvPr/>
          </p:nvGrpSpPr>
          <p:grpSpPr>
            <a:xfrm>
              <a:off x="330320" y="327467"/>
              <a:ext cx="365262" cy="371925"/>
              <a:chOff x="0" y="0"/>
              <a:chExt cx="365760" cy="371856"/>
            </a:xfrm>
          </p:grpSpPr>
          <p:pic>
            <p:nvPicPr>
              <p:cNvPr id="1710" name="十字星 908"/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0" y="0"/>
                <a:ext cx="365760" cy="37185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9" name="Text Box 687"/>
              <p:cNvSpPr txBox="1">
                <a:spLocks noChangeArrowheads="1"/>
              </p:cNvSpPr>
              <p:nvPr/>
            </p:nvSpPr>
            <p:spPr bwMode="auto">
              <a:xfrm rot="2700000">
                <a:off x="137541" y="139319"/>
                <a:ext cx="88900" cy="88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712" name="Group 688"/>
            <p:cNvGrpSpPr/>
            <p:nvPr/>
          </p:nvGrpSpPr>
          <p:grpSpPr>
            <a:xfrm>
              <a:off x="324233" y="321370"/>
              <a:ext cx="377437" cy="378022"/>
              <a:chOff x="0" y="0"/>
              <a:chExt cx="377952" cy="377952"/>
            </a:xfrm>
          </p:grpSpPr>
          <p:pic>
            <p:nvPicPr>
              <p:cNvPr id="1713" name="椭圆 909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0" y="0"/>
                <a:ext cx="377952" cy="37795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40" name="Text Box 690"/>
              <p:cNvSpPr txBox="1">
                <a:spLocks noChangeArrowheads="1"/>
              </p:cNvSpPr>
              <p:nvPr/>
            </p:nvSpPr>
            <p:spPr bwMode="auto">
              <a:xfrm>
                <a:off x="59500" y="61278"/>
                <a:ext cx="258762" cy="257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715" name="Group 691"/>
          <p:cNvGrpSpPr/>
          <p:nvPr userDrawn="1"/>
        </p:nvGrpSpPr>
        <p:grpSpPr>
          <a:xfrm>
            <a:off x="3286125" y="4630738"/>
            <a:ext cx="792163" cy="792162"/>
            <a:chOff x="0" y="0"/>
            <a:chExt cx="1024128" cy="1024128"/>
          </a:xfrm>
        </p:grpSpPr>
        <p:grpSp>
          <p:nvGrpSpPr>
            <p:cNvPr id="1716" name="Group 692"/>
            <p:cNvGrpSpPr/>
            <p:nvPr/>
          </p:nvGrpSpPr>
          <p:grpSpPr>
            <a:xfrm>
              <a:off x="-8374" y="-5008"/>
              <a:ext cx="1040300" cy="1040301"/>
              <a:chOff x="0" y="0"/>
              <a:chExt cx="804672" cy="804672"/>
            </a:xfrm>
          </p:grpSpPr>
          <p:pic>
            <p:nvPicPr>
              <p:cNvPr id="1717" name="十字星 911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0" y="0"/>
                <a:ext cx="804672" cy="80467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41" name="Text Box 694"/>
              <p:cNvSpPr txBox="1">
                <a:spLocks noChangeArrowheads="1"/>
              </p:cNvSpPr>
              <p:nvPr/>
            </p:nvSpPr>
            <p:spPr bwMode="auto">
              <a:xfrm>
                <a:off x="333502" y="329311"/>
                <a:ext cx="139700" cy="141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719" name="Group 695"/>
            <p:cNvGrpSpPr/>
            <p:nvPr/>
          </p:nvGrpSpPr>
          <p:grpSpPr>
            <a:xfrm>
              <a:off x="322631" y="325997"/>
              <a:ext cx="378291" cy="370410"/>
              <a:chOff x="0" y="0"/>
              <a:chExt cx="292608" cy="286512"/>
            </a:xfrm>
          </p:grpSpPr>
          <p:pic>
            <p:nvPicPr>
              <p:cNvPr id="1720" name="十字星 912"/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0" y="0"/>
                <a:ext cx="292608" cy="28651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42" name="Text Box 697"/>
              <p:cNvSpPr txBox="1">
                <a:spLocks noChangeArrowheads="1"/>
              </p:cNvSpPr>
              <p:nvPr/>
            </p:nvSpPr>
            <p:spPr bwMode="auto">
              <a:xfrm rot="2700000">
                <a:off x="112394" y="109790"/>
                <a:ext cx="68262" cy="682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722" name="Group 698"/>
            <p:cNvGrpSpPr/>
            <p:nvPr/>
          </p:nvGrpSpPr>
          <p:grpSpPr>
            <a:xfrm>
              <a:off x="322631" y="318115"/>
              <a:ext cx="378291" cy="386172"/>
              <a:chOff x="0" y="0"/>
              <a:chExt cx="292608" cy="298704"/>
            </a:xfrm>
          </p:grpSpPr>
          <p:pic>
            <p:nvPicPr>
              <p:cNvPr id="1723" name="椭圆 913"/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0" y="0"/>
                <a:ext cx="292608" cy="29870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43" name="Text Box 700"/>
              <p:cNvSpPr txBox="1">
                <a:spLocks noChangeArrowheads="1"/>
              </p:cNvSpPr>
              <p:nvPr/>
            </p:nvSpPr>
            <p:spPr bwMode="auto">
              <a:xfrm>
                <a:off x="47308" y="50800"/>
                <a:ext cx="200025" cy="1984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725" name="Group 701"/>
          <p:cNvGrpSpPr/>
          <p:nvPr userDrawn="1"/>
        </p:nvGrpSpPr>
        <p:grpSpPr>
          <a:xfrm>
            <a:off x="2459038" y="4645025"/>
            <a:ext cx="792162" cy="792163"/>
            <a:chOff x="0" y="0"/>
            <a:chExt cx="1024128" cy="1024128"/>
          </a:xfrm>
        </p:grpSpPr>
        <p:grpSp>
          <p:nvGrpSpPr>
            <p:cNvPr id="1726" name="Group 702"/>
            <p:cNvGrpSpPr/>
            <p:nvPr/>
          </p:nvGrpSpPr>
          <p:grpSpPr>
            <a:xfrm>
              <a:off x="-10919" y="-7717"/>
              <a:ext cx="1040301" cy="1040300"/>
              <a:chOff x="0" y="0"/>
              <a:chExt cx="804672" cy="804672"/>
            </a:xfrm>
          </p:grpSpPr>
          <p:pic>
            <p:nvPicPr>
              <p:cNvPr id="1727" name="十字星 915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0" y="0"/>
                <a:ext cx="804672" cy="80467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44" name="Text Box 704"/>
              <p:cNvSpPr txBox="1">
                <a:spLocks noChangeArrowheads="1"/>
              </p:cNvSpPr>
              <p:nvPr/>
            </p:nvSpPr>
            <p:spPr bwMode="auto">
              <a:xfrm>
                <a:off x="335471" y="331407"/>
                <a:ext cx="139700" cy="13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729" name="Group 705"/>
            <p:cNvGrpSpPr/>
            <p:nvPr/>
          </p:nvGrpSpPr>
          <p:grpSpPr>
            <a:xfrm>
              <a:off x="327967" y="323288"/>
              <a:ext cx="370410" cy="378291"/>
              <a:chOff x="0" y="0"/>
              <a:chExt cx="286512" cy="292608"/>
            </a:xfrm>
          </p:grpSpPr>
          <p:pic>
            <p:nvPicPr>
              <p:cNvPr id="1730" name="十字星 916"/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0" y="0"/>
                <a:ext cx="286512" cy="2926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45" name="Text Box 707"/>
              <p:cNvSpPr txBox="1">
                <a:spLocks noChangeArrowheads="1"/>
              </p:cNvSpPr>
              <p:nvPr/>
            </p:nvSpPr>
            <p:spPr bwMode="auto">
              <a:xfrm rot="2700000">
                <a:off x="108266" y="111886"/>
                <a:ext cx="68263" cy="682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732" name="Group 708"/>
            <p:cNvGrpSpPr/>
            <p:nvPr/>
          </p:nvGrpSpPr>
          <p:grpSpPr>
            <a:xfrm>
              <a:off x="320086" y="323288"/>
              <a:ext cx="386172" cy="378291"/>
              <a:chOff x="0" y="0"/>
              <a:chExt cx="298704" cy="292608"/>
            </a:xfrm>
          </p:grpSpPr>
          <p:pic>
            <p:nvPicPr>
              <p:cNvPr id="1733" name="椭圆 917"/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0" y="0"/>
                <a:ext cx="298704" cy="2926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46" name="Text Box 710"/>
              <p:cNvSpPr txBox="1">
                <a:spLocks noChangeArrowheads="1"/>
              </p:cNvSpPr>
              <p:nvPr/>
            </p:nvSpPr>
            <p:spPr bwMode="auto">
              <a:xfrm>
                <a:off x="49276" y="46800"/>
                <a:ext cx="198438" cy="200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735" name="Group 711"/>
          <p:cNvGrpSpPr/>
          <p:nvPr userDrawn="1"/>
        </p:nvGrpSpPr>
        <p:grpSpPr>
          <a:xfrm>
            <a:off x="1704975" y="4559300"/>
            <a:ext cx="792163" cy="790575"/>
            <a:chOff x="0" y="0"/>
            <a:chExt cx="1024128" cy="1024128"/>
          </a:xfrm>
        </p:grpSpPr>
        <p:grpSp>
          <p:nvGrpSpPr>
            <p:cNvPr id="1736" name="Group 712"/>
            <p:cNvGrpSpPr/>
            <p:nvPr/>
          </p:nvGrpSpPr>
          <p:grpSpPr>
            <a:xfrm>
              <a:off x="-5418" y="-7239"/>
              <a:ext cx="1040300" cy="1042390"/>
              <a:chOff x="0" y="0"/>
              <a:chExt cx="804672" cy="804672"/>
            </a:xfrm>
          </p:grpSpPr>
          <p:pic>
            <p:nvPicPr>
              <p:cNvPr id="1737" name="十字星 919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0" y="0"/>
                <a:ext cx="804672" cy="80467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47" name="Text Box 714"/>
              <p:cNvSpPr txBox="1">
                <a:spLocks noChangeArrowheads="1"/>
              </p:cNvSpPr>
              <p:nvPr/>
            </p:nvSpPr>
            <p:spPr bwMode="auto">
              <a:xfrm>
                <a:off x="329629" y="331026"/>
                <a:ext cx="139700" cy="13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739" name="Group 715"/>
            <p:cNvGrpSpPr/>
            <p:nvPr/>
          </p:nvGrpSpPr>
          <p:grpSpPr>
            <a:xfrm>
              <a:off x="325586" y="324431"/>
              <a:ext cx="370410" cy="371154"/>
              <a:chOff x="0" y="0"/>
              <a:chExt cx="286512" cy="286512"/>
            </a:xfrm>
          </p:grpSpPr>
          <p:pic>
            <p:nvPicPr>
              <p:cNvPr id="1740" name="十字星 920"/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0" y="0"/>
                <a:ext cx="286512" cy="28651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48" name="Text Box 717"/>
              <p:cNvSpPr txBox="1">
                <a:spLocks noChangeArrowheads="1"/>
              </p:cNvSpPr>
              <p:nvPr/>
            </p:nvSpPr>
            <p:spPr bwMode="auto">
              <a:xfrm rot="2700000">
                <a:off x="109314" y="110711"/>
                <a:ext cx="69850" cy="682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742" name="Group 718"/>
            <p:cNvGrpSpPr/>
            <p:nvPr/>
          </p:nvGrpSpPr>
          <p:grpSpPr>
            <a:xfrm>
              <a:off x="325586" y="324431"/>
              <a:ext cx="378291" cy="379051"/>
              <a:chOff x="0" y="0"/>
              <a:chExt cx="292608" cy="292608"/>
            </a:xfrm>
          </p:grpSpPr>
          <p:pic>
            <p:nvPicPr>
              <p:cNvPr id="1743" name="椭圆 921"/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0" y="0"/>
                <a:ext cx="292608" cy="2926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49" name="Text Box 720"/>
              <p:cNvSpPr txBox="1">
                <a:spLocks noChangeArrowheads="1"/>
              </p:cNvSpPr>
              <p:nvPr/>
            </p:nvSpPr>
            <p:spPr bwMode="auto">
              <a:xfrm>
                <a:off x="45022" y="44831"/>
                <a:ext cx="198437" cy="200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745" name="Group 721"/>
          <p:cNvGrpSpPr/>
          <p:nvPr userDrawn="1"/>
        </p:nvGrpSpPr>
        <p:grpSpPr>
          <a:xfrm>
            <a:off x="1109663" y="3629025"/>
            <a:ext cx="792162" cy="792163"/>
            <a:chOff x="0" y="0"/>
            <a:chExt cx="1024128" cy="1024128"/>
          </a:xfrm>
        </p:grpSpPr>
        <p:grpSp>
          <p:nvGrpSpPr>
            <p:cNvPr id="1746" name="Group 722"/>
            <p:cNvGrpSpPr/>
            <p:nvPr/>
          </p:nvGrpSpPr>
          <p:grpSpPr>
            <a:xfrm>
              <a:off x="-8128" y="-10344"/>
              <a:ext cx="1040301" cy="1040300"/>
              <a:chOff x="0" y="0"/>
              <a:chExt cx="804672" cy="804672"/>
            </a:xfrm>
          </p:grpSpPr>
          <p:pic>
            <p:nvPicPr>
              <p:cNvPr id="1747" name="十字星 923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0" y="0"/>
                <a:ext cx="804672" cy="80467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156" name="Text Box 724"/>
              <p:cNvSpPr txBox="1">
                <a:spLocks noChangeArrowheads="1"/>
              </p:cNvSpPr>
              <p:nvPr/>
            </p:nvSpPr>
            <p:spPr bwMode="auto">
              <a:xfrm>
                <a:off x="331724" y="333439"/>
                <a:ext cx="141288" cy="141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749" name="Group 725"/>
            <p:cNvGrpSpPr/>
            <p:nvPr/>
          </p:nvGrpSpPr>
          <p:grpSpPr>
            <a:xfrm>
              <a:off x="322877" y="328542"/>
              <a:ext cx="378291" cy="370410"/>
              <a:chOff x="0" y="0"/>
              <a:chExt cx="292608" cy="286512"/>
            </a:xfrm>
          </p:grpSpPr>
          <p:pic>
            <p:nvPicPr>
              <p:cNvPr id="1750" name="十字星 924"/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0" y="0"/>
                <a:ext cx="292608" cy="28651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50" name="Text Box 727"/>
              <p:cNvSpPr txBox="1">
                <a:spLocks noChangeArrowheads="1"/>
              </p:cNvSpPr>
              <p:nvPr/>
            </p:nvSpPr>
            <p:spPr bwMode="auto">
              <a:xfrm rot="2700000">
                <a:off x="112203" y="107822"/>
                <a:ext cx="68263" cy="682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752" name="Group 728"/>
            <p:cNvGrpSpPr/>
            <p:nvPr/>
          </p:nvGrpSpPr>
          <p:grpSpPr>
            <a:xfrm>
              <a:off x="322877" y="320661"/>
              <a:ext cx="378291" cy="378291"/>
              <a:chOff x="0" y="0"/>
              <a:chExt cx="292608" cy="292608"/>
            </a:xfrm>
          </p:grpSpPr>
          <p:pic>
            <p:nvPicPr>
              <p:cNvPr id="1753" name="椭圆 925"/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0" y="0"/>
                <a:ext cx="292608" cy="2926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51" name="Text Box 730"/>
              <p:cNvSpPr txBox="1">
                <a:spLocks noChangeArrowheads="1"/>
              </p:cNvSpPr>
              <p:nvPr/>
            </p:nvSpPr>
            <p:spPr bwMode="auto">
              <a:xfrm>
                <a:off x="45530" y="48832"/>
                <a:ext cx="201612" cy="200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755" name="Group 731"/>
          <p:cNvGrpSpPr/>
          <p:nvPr userDrawn="1"/>
        </p:nvGrpSpPr>
        <p:grpSpPr>
          <a:xfrm>
            <a:off x="0" y="3730625"/>
            <a:ext cx="792163" cy="792163"/>
            <a:chOff x="0" y="0"/>
            <a:chExt cx="1024128" cy="1024128"/>
          </a:xfrm>
        </p:grpSpPr>
        <p:grpSp>
          <p:nvGrpSpPr>
            <p:cNvPr id="1756" name="Group 732"/>
            <p:cNvGrpSpPr/>
            <p:nvPr/>
          </p:nvGrpSpPr>
          <p:grpSpPr>
            <a:xfrm>
              <a:off x="-7881" y="-7717"/>
              <a:ext cx="1040300" cy="1040300"/>
              <a:chOff x="0" y="0"/>
              <a:chExt cx="804672" cy="804672"/>
            </a:xfrm>
          </p:grpSpPr>
          <p:pic>
            <p:nvPicPr>
              <p:cNvPr id="1757" name="十字星 927"/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0" y="0"/>
                <a:ext cx="804672" cy="80467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52" name="Text Box 734"/>
              <p:cNvSpPr txBox="1">
                <a:spLocks noChangeArrowheads="1"/>
              </p:cNvSpPr>
              <p:nvPr/>
            </p:nvSpPr>
            <p:spPr bwMode="auto">
              <a:xfrm>
                <a:off x="331534" y="331407"/>
                <a:ext cx="141287" cy="13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759" name="Group 735"/>
            <p:cNvGrpSpPr/>
            <p:nvPr/>
          </p:nvGrpSpPr>
          <p:grpSpPr>
            <a:xfrm>
              <a:off x="323123" y="323288"/>
              <a:ext cx="378291" cy="378291"/>
              <a:chOff x="0" y="0"/>
              <a:chExt cx="292608" cy="292608"/>
            </a:xfrm>
          </p:grpSpPr>
          <p:pic>
            <p:nvPicPr>
              <p:cNvPr id="1760" name="十字星 928"/>
              <p:cNvPicPr/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0" y="0"/>
                <a:ext cx="292608" cy="2926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53" name="Text Box 737"/>
              <p:cNvSpPr txBox="1">
                <a:spLocks noChangeArrowheads="1"/>
              </p:cNvSpPr>
              <p:nvPr/>
            </p:nvSpPr>
            <p:spPr bwMode="auto">
              <a:xfrm rot="2700000">
                <a:off x="112014" y="111887"/>
                <a:ext cx="68263" cy="682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762" name="Group 738"/>
            <p:cNvGrpSpPr/>
            <p:nvPr/>
          </p:nvGrpSpPr>
          <p:grpSpPr>
            <a:xfrm>
              <a:off x="323123" y="323288"/>
              <a:ext cx="378291" cy="378291"/>
              <a:chOff x="0" y="0"/>
              <a:chExt cx="292608" cy="292608"/>
            </a:xfrm>
          </p:grpSpPr>
          <p:pic>
            <p:nvPicPr>
              <p:cNvPr id="1763" name="椭圆 929"/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0" y="0"/>
                <a:ext cx="292608" cy="2926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143" name="Text Box 740"/>
              <p:cNvSpPr txBox="1">
                <a:spLocks noChangeArrowheads="1"/>
              </p:cNvSpPr>
              <p:nvPr/>
            </p:nvSpPr>
            <p:spPr bwMode="auto">
              <a:xfrm>
                <a:off x="45339" y="46800"/>
                <a:ext cx="200025" cy="200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765" name="Group 741"/>
          <p:cNvGrpSpPr/>
          <p:nvPr userDrawn="1"/>
        </p:nvGrpSpPr>
        <p:grpSpPr>
          <a:xfrm>
            <a:off x="1692275" y="3736975"/>
            <a:ext cx="792163" cy="790575"/>
            <a:chOff x="0" y="0"/>
            <a:chExt cx="1024128" cy="1024128"/>
          </a:xfrm>
        </p:grpSpPr>
        <p:grpSp>
          <p:nvGrpSpPr>
            <p:cNvPr id="1766" name="Group 742"/>
            <p:cNvGrpSpPr/>
            <p:nvPr/>
          </p:nvGrpSpPr>
          <p:grpSpPr>
            <a:xfrm>
              <a:off x="-4761" y="-8061"/>
              <a:ext cx="1040300" cy="1042390"/>
              <a:chOff x="0" y="0"/>
              <a:chExt cx="804672" cy="804672"/>
            </a:xfrm>
          </p:grpSpPr>
          <p:pic>
            <p:nvPicPr>
              <p:cNvPr id="1767" name="十字星 931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0" y="0"/>
                <a:ext cx="804672" cy="80467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54" name="Text Box 744"/>
              <p:cNvSpPr txBox="1">
                <a:spLocks noChangeArrowheads="1"/>
              </p:cNvSpPr>
              <p:nvPr/>
            </p:nvSpPr>
            <p:spPr bwMode="auto">
              <a:xfrm>
                <a:off x="330708" y="331661"/>
                <a:ext cx="139700" cy="13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769" name="Group 745"/>
            <p:cNvGrpSpPr/>
            <p:nvPr/>
          </p:nvGrpSpPr>
          <p:grpSpPr>
            <a:xfrm>
              <a:off x="326243" y="323608"/>
              <a:ext cx="370410" cy="371154"/>
              <a:chOff x="0" y="0"/>
              <a:chExt cx="286512" cy="286512"/>
            </a:xfrm>
          </p:grpSpPr>
          <p:pic>
            <p:nvPicPr>
              <p:cNvPr id="1770" name="十字星 932"/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0" y="0"/>
                <a:ext cx="286512" cy="28651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136" name="Text Box 747"/>
              <p:cNvSpPr txBox="1">
                <a:spLocks noChangeArrowheads="1"/>
              </p:cNvSpPr>
              <p:nvPr/>
            </p:nvSpPr>
            <p:spPr bwMode="auto">
              <a:xfrm rot="2700000">
                <a:off x="108806" y="111346"/>
                <a:ext cx="69850" cy="682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772" name="Group 748"/>
            <p:cNvGrpSpPr/>
            <p:nvPr/>
          </p:nvGrpSpPr>
          <p:grpSpPr>
            <a:xfrm>
              <a:off x="318362" y="323608"/>
              <a:ext cx="386172" cy="379051"/>
              <a:chOff x="0" y="0"/>
              <a:chExt cx="298704" cy="292608"/>
            </a:xfrm>
          </p:grpSpPr>
          <p:pic>
            <p:nvPicPr>
              <p:cNvPr id="1773" name="椭圆 933"/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0" y="0"/>
                <a:ext cx="298704" cy="2926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55" name="Text Box 750"/>
              <p:cNvSpPr txBox="1">
                <a:spLocks noChangeArrowheads="1"/>
              </p:cNvSpPr>
              <p:nvPr/>
            </p:nvSpPr>
            <p:spPr bwMode="auto">
              <a:xfrm>
                <a:off x="50610" y="45466"/>
                <a:ext cx="198437" cy="200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775" name="Group 751"/>
          <p:cNvGrpSpPr/>
          <p:nvPr userDrawn="1"/>
        </p:nvGrpSpPr>
        <p:grpSpPr>
          <a:xfrm>
            <a:off x="193675" y="1785938"/>
            <a:ext cx="749300" cy="781050"/>
            <a:chOff x="0" y="0"/>
            <a:chExt cx="750277" cy="780485"/>
          </a:xfrm>
        </p:grpSpPr>
        <p:grpSp>
          <p:nvGrpSpPr>
            <p:cNvPr id="1776" name="Group 752"/>
            <p:cNvGrpSpPr/>
            <p:nvPr/>
          </p:nvGrpSpPr>
          <p:grpSpPr>
            <a:xfrm>
              <a:off x="100923" y="8677"/>
              <a:ext cx="540065" cy="687733"/>
              <a:chOff x="0" y="0"/>
              <a:chExt cx="768953" cy="979203"/>
            </a:xfrm>
          </p:grpSpPr>
          <p:sp>
            <p:nvSpPr>
              <p:cNvPr id="1777" name="任意多边形 943"/>
              <p:cNvSpPr/>
              <p:nvPr/>
            </p:nvSpPr>
            <p:spPr>
              <a:xfrm>
                <a:off x="383642" y="342256"/>
                <a:ext cx="79213" cy="6369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8975" y="398089"/>
                  </a:cxn>
                  <a:cxn ang="0">
                    <a:pos x="19743" y="636944"/>
                  </a:cxn>
                </a:cxnLst>
                <a:rect l="0" t="0" r="0" b="0"/>
                <a:pathLst>
                  <a:path w="79753" h="636105">
                    <a:moveTo>
                      <a:pt x="0" y="0"/>
                    </a:moveTo>
                    <a:cubicBezTo>
                      <a:pt x="38100" y="145774"/>
                      <a:pt x="76200" y="291548"/>
                      <a:pt x="79513" y="397565"/>
                    </a:cubicBezTo>
                    <a:cubicBezTo>
                      <a:pt x="82826" y="503582"/>
                      <a:pt x="51352" y="569843"/>
                      <a:pt x="19878" y="636105"/>
                    </a:cubicBezTo>
                  </a:path>
                </a:pathLst>
              </a:custGeom>
              <a:noFill/>
              <a:ln w="12700" cap="flat" cmpd="sng">
                <a:solidFill>
                  <a:srgbClr val="0D0D0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1778" name="组合 939"/>
              <p:cNvPicPr/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-11341" y="118016"/>
                <a:ext cx="790871" cy="53774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1779" name="Group 755"/>
            <p:cNvGrpSpPr/>
            <p:nvPr/>
          </p:nvGrpSpPr>
          <p:grpSpPr>
            <a:xfrm>
              <a:off x="0" y="0"/>
              <a:ext cx="750277" cy="780485"/>
              <a:chOff x="0" y="0"/>
              <a:chExt cx="750277" cy="780485"/>
            </a:xfrm>
          </p:grpSpPr>
          <p:grpSp>
            <p:nvGrpSpPr>
              <p:cNvPr id="1780" name="Group 756"/>
              <p:cNvGrpSpPr/>
              <p:nvPr/>
            </p:nvGrpSpPr>
            <p:grpSpPr>
              <a:xfrm>
                <a:off x="50230" y="18465"/>
                <a:ext cx="366237" cy="383770"/>
                <a:chOff x="0" y="0"/>
                <a:chExt cx="365760" cy="384048"/>
              </a:xfrm>
            </p:grpSpPr>
            <p:pic>
              <p:nvPicPr>
                <p:cNvPr id="1781" name="椭圆 937"/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0" y="0"/>
                  <a:ext cx="365760" cy="38404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1127" name="Text Box 758"/>
                <p:cNvSpPr txBox="1">
                  <a:spLocks noChangeArrowheads="1"/>
                </p:cNvSpPr>
                <p:nvPr/>
              </p:nvSpPr>
              <p:spPr bwMode="auto">
                <a:xfrm rot="2405652">
                  <a:off x="81598" y="43434"/>
                  <a:ext cx="203200" cy="2952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783" name="Group 759"/>
              <p:cNvGrpSpPr/>
              <p:nvPr/>
            </p:nvGrpSpPr>
            <p:grpSpPr>
              <a:xfrm>
                <a:off x="-4705" y="12373"/>
                <a:ext cx="762994" cy="761449"/>
                <a:chOff x="0" y="0"/>
                <a:chExt cx="762000" cy="762000"/>
              </a:xfrm>
            </p:grpSpPr>
            <p:pic>
              <p:nvPicPr>
                <p:cNvPr id="1784" name="椭圆 938"/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0" y="0"/>
                  <a:ext cx="762000" cy="76200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56" name="Text Box 761"/>
                <p:cNvSpPr txBox="1">
                  <a:spLocks noChangeArrowheads="1"/>
                </p:cNvSpPr>
                <p:nvPr/>
              </p:nvSpPr>
              <p:spPr bwMode="auto">
                <a:xfrm>
                  <a:off x="114237" y="114618"/>
                  <a:ext cx="530225" cy="5302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786" name="Group 762"/>
              <p:cNvGrpSpPr/>
              <p:nvPr/>
            </p:nvGrpSpPr>
            <p:grpSpPr>
              <a:xfrm>
                <a:off x="19711" y="97655"/>
                <a:ext cx="280782" cy="536060"/>
                <a:chOff x="0" y="0"/>
                <a:chExt cx="280416" cy="536448"/>
              </a:xfrm>
            </p:grpSpPr>
            <p:pic>
              <p:nvPicPr>
                <p:cNvPr id="1787" name="新月形 939"/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0" y="0"/>
                  <a:ext cx="280416" cy="53644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57" name="Text Box 764"/>
                <p:cNvSpPr txBox="1">
                  <a:spLocks noChangeArrowheads="1"/>
                </p:cNvSpPr>
                <p:nvPr/>
              </p:nvSpPr>
              <p:spPr bwMode="auto">
                <a:xfrm rot="451601">
                  <a:off x="20003" y="151511"/>
                  <a:ext cx="36512" cy="1873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789" name="Group 765"/>
              <p:cNvGrpSpPr/>
              <p:nvPr/>
            </p:nvGrpSpPr>
            <p:grpSpPr>
              <a:xfrm>
                <a:off x="428675" y="329136"/>
                <a:ext cx="311301" cy="395953"/>
                <a:chOff x="0" y="0"/>
                <a:chExt cx="310896" cy="396240"/>
              </a:xfrm>
            </p:grpSpPr>
            <p:pic>
              <p:nvPicPr>
                <p:cNvPr id="1790" name="新月形 940"/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0" y="0"/>
                  <a:ext cx="310896" cy="39624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1121" name="Text Box 767"/>
                <p:cNvSpPr txBox="1">
                  <a:spLocks noChangeArrowheads="1"/>
                </p:cNvSpPr>
                <p:nvPr/>
              </p:nvSpPr>
              <p:spPr bwMode="auto">
                <a:xfrm rot="2093055">
                  <a:off x="219583" y="177038"/>
                  <a:ext cx="19050" cy="1571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792" name="Group 768"/>
              <p:cNvGrpSpPr/>
              <p:nvPr/>
            </p:nvGrpSpPr>
            <p:grpSpPr>
              <a:xfrm>
                <a:off x="178413" y="97655"/>
                <a:ext cx="225846" cy="249755"/>
                <a:chOff x="0" y="0"/>
                <a:chExt cx="225552" cy="249936"/>
              </a:xfrm>
            </p:grpSpPr>
            <p:pic>
              <p:nvPicPr>
                <p:cNvPr id="1793" name="新月形 941"/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0" y="0"/>
                  <a:ext cx="225552" cy="24993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58" name="Text Box 770"/>
                <p:cNvSpPr txBox="1">
                  <a:spLocks noChangeArrowheads="1"/>
                </p:cNvSpPr>
                <p:nvPr/>
              </p:nvSpPr>
              <p:spPr bwMode="auto">
                <a:xfrm rot="2405652">
                  <a:off x="59944" y="10224"/>
                  <a:ext cx="57150" cy="1857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795" name="Group 771"/>
              <p:cNvGrpSpPr/>
              <p:nvPr/>
            </p:nvGrpSpPr>
            <p:grpSpPr>
              <a:xfrm>
                <a:off x="141790" y="268220"/>
                <a:ext cx="225846" cy="243664"/>
                <a:chOff x="0" y="0"/>
                <a:chExt cx="225552" cy="243840"/>
              </a:xfrm>
            </p:grpSpPr>
            <p:pic>
              <p:nvPicPr>
                <p:cNvPr id="1796" name="新月形 942"/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0" y="0"/>
                  <a:ext cx="225552" cy="24384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59" name="Text Box 773"/>
                <p:cNvSpPr txBox="1">
                  <a:spLocks noChangeArrowheads="1"/>
                </p:cNvSpPr>
                <p:nvPr/>
              </p:nvSpPr>
              <p:spPr bwMode="auto">
                <a:xfrm rot="2405652">
                  <a:off x="63183" y="6223"/>
                  <a:ext cx="57150" cy="1873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</p:grpSp>
      <p:grpSp>
        <p:nvGrpSpPr>
          <p:cNvPr id="1799" name="Group 775"/>
          <p:cNvGrpSpPr/>
          <p:nvPr userDrawn="1"/>
        </p:nvGrpSpPr>
        <p:grpSpPr>
          <a:xfrm>
            <a:off x="184150" y="2363788"/>
            <a:ext cx="750888" cy="781050"/>
            <a:chOff x="0" y="0"/>
            <a:chExt cx="750277" cy="780485"/>
          </a:xfrm>
        </p:grpSpPr>
        <p:grpSp>
          <p:nvGrpSpPr>
            <p:cNvPr id="1800" name="Group 776"/>
            <p:cNvGrpSpPr/>
            <p:nvPr/>
          </p:nvGrpSpPr>
          <p:grpSpPr>
            <a:xfrm>
              <a:off x="48412" y="63254"/>
              <a:ext cx="540065" cy="687097"/>
              <a:chOff x="0" y="0"/>
              <a:chExt cx="768953" cy="978297"/>
            </a:xfrm>
          </p:grpSpPr>
          <p:sp>
            <p:nvSpPr>
              <p:cNvPr id="1801" name="任意多边形 964"/>
              <p:cNvSpPr/>
              <p:nvPr/>
            </p:nvSpPr>
            <p:spPr>
              <a:xfrm>
                <a:off x="385024" y="343602"/>
                <a:ext cx="79046" cy="63468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8808" y="396678"/>
                  </a:cxn>
                  <a:cxn ang="0">
                    <a:pos x="19702" y="634685"/>
                  </a:cxn>
                </a:cxnLst>
                <a:rect l="0" t="0" r="0" b="0"/>
                <a:pathLst>
                  <a:path w="79753" h="636105">
                    <a:moveTo>
                      <a:pt x="0" y="0"/>
                    </a:moveTo>
                    <a:cubicBezTo>
                      <a:pt x="38100" y="145774"/>
                      <a:pt x="76200" y="291548"/>
                      <a:pt x="79513" y="397565"/>
                    </a:cubicBezTo>
                    <a:cubicBezTo>
                      <a:pt x="82826" y="503582"/>
                      <a:pt x="51352" y="569843"/>
                      <a:pt x="19878" y="636105"/>
                    </a:cubicBezTo>
                  </a:path>
                </a:pathLst>
              </a:custGeom>
              <a:noFill/>
              <a:ln w="12700" cap="flat" cmpd="sng">
                <a:solidFill>
                  <a:srgbClr val="0D0D0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1802" name="组合 960"/>
              <p:cNvPicPr/>
              <p:nvPr/>
            </p:nvPicPr>
            <p:blipFill>
              <a:blip r:embed="rId76"/>
              <a:stretch>
                <a:fillRect/>
              </a:stretch>
            </p:blipFill>
            <p:spPr>
              <a:xfrm>
                <a:off x="-10028" y="120174"/>
                <a:ext cx="789199" cy="537744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1803" name="Group 779"/>
            <p:cNvGrpSpPr/>
            <p:nvPr/>
          </p:nvGrpSpPr>
          <p:grpSpPr>
            <a:xfrm>
              <a:off x="0" y="0"/>
              <a:ext cx="750277" cy="780485"/>
              <a:chOff x="0" y="0"/>
              <a:chExt cx="750277" cy="780485"/>
            </a:xfrm>
          </p:grpSpPr>
          <p:grpSp>
            <p:nvGrpSpPr>
              <p:cNvPr id="1804" name="Group 780"/>
              <p:cNvGrpSpPr/>
              <p:nvPr/>
            </p:nvGrpSpPr>
            <p:grpSpPr>
              <a:xfrm>
                <a:off x="53550" y="19734"/>
                <a:ext cx="359371" cy="377679"/>
                <a:chOff x="0" y="0"/>
                <a:chExt cx="359664" cy="377952"/>
              </a:xfrm>
            </p:grpSpPr>
            <p:pic>
              <p:nvPicPr>
                <p:cNvPr id="1805" name="椭圆 958"/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0" y="0"/>
                  <a:ext cx="359664" cy="377952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60" name="Text Box 782"/>
                <p:cNvSpPr txBox="1">
                  <a:spLocks noChangeArrowheads="1"/>
                </p:cNvSpPr>
                <p:nvPr/>
              </p:nvSpPr>
              <p:spPr bwMode="auto">
                <a:xfrm rot="2405652">
                  <a:off x="78169" y="40577"/>
                  <a:ext cx="203200" cy="2968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807" name="Group 783"/>
              <p:cNvGrpSpPr/>
              <p:nvPr/>
            </p:nvGrpSpPr>
            <p:grpSpPr>
              <a:xfrm>
                <a:off x="-7360" y="7551"/>
                <a:ext cx="761380" cy="767540"/>
                <a:chOff x="0" y="0"/>
                <a:chExt cx="762000" cy="768096"/>
              </a:xfrm>
            </p:grpSpPr>
            <p:pic>
              <p:nvPicPr>
                <p:cNvPr id="1808" name="椭圆 959"/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0" y="0"/>
                  <a:ext cx="762000" cy="76809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61" name="Text Box 785"/>
                <p:cNvSpPr txBox="1">
                  <a:spLocks noChangeArrowheads="1"/>
                </p:cNvSpPr>
                <p:nvPr/>
              </p:nvSpPr>
              <p:spPr bwMode="auto">
                <a:xfrm>
                  <a:off x="116904" y="119444"/>
                  <a:ext cx="530225" cy="5318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810" name="Group 786"/>
              <p:cNvGrpSpPr/>
              <p:nvPr/>
            </p:nvGrpSpPr>
            <p:grpSpPr>
              <a:xfrm>
                <a:off x="17004" y="98924"/>
                <a:ext cx="280188" cy="536060"/>
                <a:chOff x="0" y="0"/>
                <a:chExt cx="280416" cy="536448"/>
              </a:xfrm>
            </p:grpSpPr>
            <p:pic>
              <p:nvPicPr>
                <p:cNvPr id="1811" name="新月形 960"/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0" y="0"/>
                  <a:ext cx="280416" cy="53644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1101" name="Text Box 788"/>
                <p:cNvSpPr txBox="1">
                  <a:spLocks noChangeArrowheads="1"/>
                </p:cNvSpPr>
                <p:nvPr/>
              </p:nvSpPr>
              <p:spPr bwMode="auto">
                <a:xfrm rot="451601">
                  <a:off x="24257" y="150241"/>
                  <a:ext cx="36513" cy="1857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813" name="Group 789"/>
              <p:cNvGrpSpPr/>
              <p:nvPr/>
            </p:nvGrpSpPr>
            <p:grpSpPr>
              <a:xfrm>
                <a:off x="431195" y="330405"/>
                <a:ext cx="304552" cy="395953"/>
                <a:chOff x="0" y="0"/>
                <a:chExt cx="304800" cy="396240"/>
              </a:xfrm>
            </p:grpSpPr>
            <p:pic>
              <p:nvPicPr>
                <p:cNvPr id="1814" name="新月形 961"/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0" y="0"/>
                  <a:ext cx="304800" cy="39624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62" name="Text Box 791"/>
                <p:cNvSpPr txBox="1">
                  <a:spLocks noChangeArrowheads="1"/>
                </p:cNvSpPr>
                <p:nvPr/>
              </p:nvSpPr>
              <p:spPr bwMode="auto">
                <a:xfrm rot="2093055">
                  <a:off x="216154" y="175768"/>
                  <a:ext cx="20638" cy="1571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816" name="Group 792"/>
              <p:cNvGrpSpPr/>
              <p:nvPr/>
            </p:nvGrpSpPr>
            <p:grpSpPr>
              <a:xfrm>
                <a:off x="175371" y="98924"/>
                <a:ext cx="225368" cy="249755"/>
                <a:chOff x="0" y="0"/>
                <a:chExt cx="225552" cy="249936"/>
              </a:xfrm>
            </p:grpSpPr>
            <p:pic>
              <p:nvPicPr>
                <p:cNvPr id="1817" name="新月形 962"/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0" y="0"/>
                  <a:ext cx="225552" cy="24993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63" name="Text Box 794"/>
                <p:cNvSpPr txBox="1">
                  <a:spLocks noChangeArrowheads="1"/>
                </p:cNvSpPr>
                <p:nvPr/>
              </p:nvSpPr>
              <p:spPr bwMode="auto">
                <a:xfrm rot="2405652">
                  <a:off x="64199" y="8954"/>
                  <a:ext cx="57150" cy="1857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819" name="Group 795"/>
              <p:cNvGrpSpPr/>
              <p:nvPr/>
            </p:nvGrpSpPr>
            <p:grpSpPr>
              <a:xfrm>
                <a:off x="144916" y="263397"/>
                <a:ext cx="225368" cy="249755"/>
                <a:chOff x="0" y="0"/>
                <a:chExt cx="225552" cy="249936"/>
              </a:xfrm>
            </p:grpSpPr>
            <p:pic>
              <p:nvPicPr>
                <p:cNvPr id="1820" name="新月形 963"/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0" y="0"/>
                  <a:ext cx="225552" cy="24993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64" name="Text Box 797"/>
                <p:cNvSpPr txBox="1">
                  <a:spLocks noChangeArrowheads="1"/>
                </p:cNvSpPr>
                <p:nvPr/>
              </p:nvSpPr>
              <p:spPr bwMode="auto">
                <a:xfrm rot="2405652">
                  <a:off x="59754" y="11049"/>
                  <a:ext cx="58737" cy="1857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</p:grpSp>
      <p:grpSp>
        <p:nvGrpSpPr>
          <p:cNvPr id="1822" name="Group 798"/>
          <p:cNvGrpSpPr/>
          <p:nvPr userDrawn="1"/>
        </p:nvGrpSpPr>
        <p:grpSpPr>
          <a:xfrm>
            <a:off x="633413" y="1401763"/>
            <a:ext cx="749300" cy="779462"/>
            <a:chOff x="0" y="0"/>
            <a:chExt cx="750277" cy="780485"/>
          </a:xfrm>
        </p:grpSpPr>
        <p:grpSp>
          <p:nvGrpSpPr>
            <p:cNvPr id="1823" name="Group 799"/>
            <p:cNvGrpSpPr/>
            <p:nvPr/>
          </p:nvGrpSpPr>
          <p:grpSpPr>
            <a:xfrm>
              <a:off x="48411" y="63251"/>
              <a:ext cx="540065" cy="687034"/>
              <a:chOff x="0" y="0"/>
              <a:chExt cx="768953" cy="978208"/>
            </a:xfrm>
          </p:grpSpPr>
          <p:sp>
            <p:nvSpPr>
              <p:cNvPr id="1824" name="任意多边形 984"/>
              <p:cNvSpPr/>
              <p:nvPr/>
            </p:nvSpPr>
            <p:spPr>
              <a:xfrm>
                <a:off x="383722" y="342227"/>
                <a:ext cx="79213" cy="6359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8975" y="397487"/>
                  </a:cxn>
                  <a:cxn ang="0">
                    <a:pos x="19743" y="635980"/>
                  </a:cxn>
                </a:cxnLst>
                <a:rect l="0" t="0" r="0" b="0"/>
                <a:pathLst>
                  <a:path w="79753" h="636105">
                    <a:moveTo>
                      <a:pt x="0" y="0"/>
                    </a:moveTo>
                    <a:cubicBezTo>
                      <a:pt x="38100" y="145774"/>
                      <a:pt x="76200" y="291548"/>
                      <a:pt x="79513" y="397565"/>
                    </a:cubicBezTo>
                    <a:cubicBezTo>
                      <a:pt x="82826" y="503582"/>
                      <a:pt x="51352" y="569843"/>
                      <a:pt x="19878" y="636105"/>
                    </a:cubicBezTo>
                  </a:path>
                </a:pathLst>
              </a:custGeom>
              <a:noFill/>
              <a:ln w="12700" cap="flat" cmpd="sng">
                <a:solidFill>
                  <a:srgbClr val="0D0D0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1825" name="组合 980"/>
              <p:cNvPicPr/>
              <p:nvPr/>
            </p:nvPicPr>
            <p:blipFill>
              <a:blip r:embed="rId83"/>
              <a:stretch>
                <a:fillRect/>
              </a:stretch>
            </p:blipFill>
            <p:spPr>
              <a:xfrm>
                <a:off x="-15969" y="118978"/>
                <a:ext cx="790871" cy="53884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1826" name="Group 802"/>
            <p:cNvGrpSpPr/>
            <p:nvPr/>
          </p:nvGrpSpPr>
          <p:grpSpPr>
            <a:xfrm>
              <a:off x="0" y="0"/>
              <a:ext cx="750277" cy="780485"/>
              <a:chOff x="0" y="0"/>
              <a:chExt cx="750277" cy="780485"/>
            </a:xfrm>
          </p:grpSpPr>
          <p:grpSp>
            <p:nvGrpSpPr>
              <p:cNvPr id="1827" name="Group 803"/>
              <p:cNvGrpSpPr/>
              <p:nvPr/>
            </p:nvGrpSpPr>
            <p:grpSpPr>
              <a:xfrm>
                <a:off x="55507" y="18629"/>
                <a:ext cx="360133" cy="378448"/>
                <a:chOff x="0" y="0"/>
                <a:chExt cx="359664" cy="377952"/>
              </a:xfrm>
            </p:grpSpPr>
            <p:pic>
              <p:nvPicPr>
                <p:cNvPr id="1828" name="椭圆 978"/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0" y="0"/>
                  <a:ext cx="359664" cy="377952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65" name="Text Box 805"/>
                <p:cNvSpPr txBox="1">
                  <a:spLocks noChangeArrowheads="1"/>
                </p:cNvSpPr>
                <p:nvPr/>
              </p:nvSpPr>
              <p:spPr bwMode="auto">
                <a:xfrm rot="2405652">
                  <a:off x="76327" y="43307"/>
                  <a:ext cx="203200" cy="2952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830" name="Group 806"/>
              <p:cNvGrpSpPr/>
              <p:nvPr/>
            </p:nvGrpSpPr>
            <p:grpSpPr>
              <a:xfrm>
                <a:off x="-5532" y="12525"/>
                <a:ext cx="762994" cy="763000"/>
                <a:chOff x="0" y="0"/>
                <a:chExt cx="762000" cy="762000"/>
              </a:xfrm>
            </p:grpSpPr>
            <p:pic>
              <p:nvPicPr>
                <p:cNvPr id="1831" name="椭圆 979"/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0" y="0"/>
                  <a:ext cx="762000" cy="76200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1081" name="Text Box 808"/>
                <p:cNvSpPr txBox="1">
                  <a:spLocks noChangeArrowheads="1"/>
                </p:cNvSpPr>
                <p:nvPr/>
              </p:nvSpPr>
              <p:spPr bwMode="auto">
                <a:xfrm>
                  <a:off x="116650" y="114491"/>
                  <a:ext cx="528637" cy="5286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833" name="Group 809"/>
              <p:cNvGrpSpPr/>
              <p:nvPr/>
            </p:nvGrpSpPr>
            <p:grpSpPr>
              <a:xfrm>
                <a:off x="18884" y="97981"/>
                <a:ext cx="280782" cy="537152"/>
                <a:chOff x="0" y="0"/>
                <a:chExt cx="280416" cy="536448"/>
              </a:xfrm>
            </p:grpSpPr>
            <p:pic>
              <p:nvPicPr>
                <p:cNvPr id="1834" name="新月形 980"/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0" y="0"/>
                  <a:ext cx="280416" cy="53644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66" name="Text Box 811"/>
                <p:cNvSpPr txBox="1">
                  <a:spLocks noChangeArrowheads="1"/>
                </p:cNvSpPr>
                <p:nvPr/>
              </p:nvSpPr>
              <p:spPr bwMode="auto">
                <a:xfrm rot="451601">
                  <a:off x="22416" y="151384"/>
                  <a:ext cx="36512" cy="1857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836" name="Group 812"/>
              <p:cNvGrpSpPr/>
              <p:nvPr/>
            </p:nvGrpSpPr>
            <p:grpSpPr>
              <a:xfrm>
                <a:off x="427848" y="329933"/>
                <a:ext cx="311301" cy="396760"/>
                <a:chOff x="0" y="0"/>
                <a:chExt cx="310896" cy="396240"/>
              </a:xfrm>
            </p:grpSpPr>
            <p:pic>
              <p:nvPicPr>
                <p:cNvPr id="1837" name="新月形 981"/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0" y="0"/>
                  <a:ext cx="310896" cy="39624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67" name="Text Box 814"/>
                <p:cNvSpPr txBox="1">
                  <a:spLocks noChangeArrowheads="1"/>
                </p:cNvSpPr>
                <p:nvPr/>
              </p:nvSpPr>
              <p:spPr bwMode="auto">
                <a:xfrm rot="2093055">
                  <a:off x="218821" y="176911"/>
                  <a:ext cx="20638" cy="1555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839" name="Group 815"/>
              <p:cNvGrpSpPr/>
              <p:nvPr/>
            </p:nvGrpSpPr>
            <p:grpSpPr>
              <a:xfrm>
                <a:off x="177586" y="97981"/>
                <a:ext cx="225846" cy="250264"/>
                <a:chOff x="0" y="0"/>
                <a:chExt cx="225552" cy="249936"/>
              </a:xfrm>
            </p:grpSpPr>
            <p:pic>
              <p:nvPicPr>
                <p:cNvPr id="1840" name="新月形 982"/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0" y="0"/>
                  <a:ext cx="225552" cy="24993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68" name="Text Box 817"/>
                <p:cNvSpPr txBox="1">
                  <a:spLocks noChangeArrowheads="1"/>
                </p:cNvSpPr>
                <p:nvPr/>
              </p:nvSpPr>
              <p:spPr bwMode="auto">
                <a:xfrm rot="2405652">
                  <a:off x="60770" y="10097"/>
                  <a:ext cx="58737" cy="1857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842" name="Group 818"/>
              <p:cNvGrpSpPr/>
              <p:nvPr/>
            </p:nvGrpSpPr>
            <p:grpSpPr>
              <a:xfrm>
                <a:off x="147067" y="262789"/>
                <a:ext cx="219742" cy="250264"/>
                <a:chOff x="0" y="0"/>
                <a:chExt cx="219456" cy="249936"/>
              </a:xfrm>
            </p:grpSpPr>
            <p:pic>
              <p:nvPicPr>
                <p:cNvPr id="1843" name="新月形 983"/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0" y="0"/>
                  <a:ext cx="219456" cy="24993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69" name="Text Box 820"/>
                <p:cNvSpPr txBox="1">
                  <a:spLocks noChangeArrowheads="1"/>
                </p:cNvSpPr>
                <p:nvPr/>
              </p:nvSpPr>
              <p:spPr bwMode="auto">
                <a:xfrm rot="2405652">
                  <a:off x="57912" y="12192"/>
                  <a:ext cx="58738" cy="1857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</p:grpSp>
      <p:sp>
        <p:nvSpPr>
          <p:cNvPr id="1848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zh-CN" dirty="0"/>
              <a:t>单击此处编辑母版标题样式</a:t>
            </a:r>
          </a:p>
        </p:txBody>
      </p:sp>
      <p:sp>
        <p:nvSpPr>
          <p:cNvPr id="1849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228600"/>
            <a:r>
              <a:rPr lang="zh-CN" altLang="zh-CN" dirty="0"/>
              <a:t>单击此处编辑母版文本样式</a:t>
            </a:r>
          </a:p>
          <a:p>
            <a:pPr lvl="1" indent="-228600"/>
            <a:r>
              <a:rPr lang="zh-CN" altLang="zh-CN" dirty="0"/>
              <a:t>第二级</a:t>
            </a:r>
          </a:p>
          <a:p>
            <a:pPr lvl="2" indent="-228600"/>
            <a:r>
              <a:rPr lang="zh-CN" altLang="zh-CN" dirty="0"/>
              <a:t>第三级</a:t>
            </a:r>
          </a:p>
          <a:p>
            <a:pPr lvl="3" indent="-228600"/>
            <a:r>
              <a:rPr lang="zh-CN" altLang="zh-CN" dirty="0"/>
              <a:t>第四级</a:t>
            </a:r>
          </a:p>
          <a:p>
            <a:pPr lvl="4" indent="-228600"/>
            <a:r>
              <a:rPr lang="zh-CN" altLang="zh-CN" dirty="0"/>
              <a:t>第五级</a:t>
            </a:r>
          </a:p>
        </p:txBody>
      </p:sp>
      <p:sp>
        <p:nvSpPr>
          <p:cNvPr id="7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3" name="Group 25" hidden="1"/>
          <p:cNvGrpSpPr/>
          <p:nvPr userDrawn="1"/>
        </p:nvGrpSpPr>
        <p:grpSpPr>
          <a:xfrm rot="-453781">
            <a:off x="10188575" y="681038"/>
            <a:ext cx="1190625" cy="806450"/>
            <a:chOff x="0" y="0"/>
            <a:chExt cx="4044461" cy="2497015"/>
          </a:xfrm>
        </p:grpSpPr>
        <p:grpSp>
          <p:nvGrpSpPr>
            <p:cNvPr id="2074" name="Group 26"/>
            <p:cNvGrpSpPr/>
            <p:nvPr/>
          </p:nvGrpSpPr>
          <p:grpSpPr>
            <a:xfrm rot="453781">
              <a:off x="693734" y="-98007"/>
              <a:ext cx="2567747" cy="1868632"/>
              <a:chOff x="0" y="0"/>
              <a:chExt cx="755904" cy="603504"/>
            </a:xfrm>
          </p:grpSpPr>
          <p:pic>
            <p:nvPicPr>
              <p:cNvPr id="2075" name="云形 1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0" y="0"/>
                <a:ext cx="755904" cy="60350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8" name="Text Box 28"/>
              <p:cNvSpPr txBox="1">
                <a:spLocks noChangeArrowheads="1"/>
              </p:cNvSpPr>
              <p:nvPr/>
            </p:nvSpPr>
            <p:spPr bwMode="auto">
              <a:xfrm rot="-453781">
                <a:off x="106871" y="114491"/>
                <a:ext cx="485775" cy="3667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077" name="Group 29"/>
            <p:cNvGrpSpPr/>
            <p:nvPr/>
          </p:nvGrpSpPr>
          <p:grpSpPr>
            <a:xfrm rot="453781">
              <a:off x="454477" y="253852"/>
              <a:ext cx="2567747" cy="1868632"/>
              <a:chOff x="0" y="0"/>
              <a:chExt cx="755904" cy="603504"/>
            </a:xfrm>
          </p:grpSpPr>
          <p:pic>
            <p:nvPicPr>
              <p:cNvPr id="2078" name="云形 17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0" y="0"/>
                <a:ext cx="755904" cy="60350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9" name="Text Box 31"/>
              <p:cNvSpPr txBox="1">
                <a:spLocks noChangeArrowheads="1"/>
              </p:cNvSpPr>
              <p:nvPr/>
            </p:nvSpPr>
            <p:spPr bwMode="auto">
              <a:xfrm rot="-453781">
                <a:off x="99822" y="121158"/>
                <a:ext cx="487363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080" name="Group 32"/>
            <p:cNvGrpSpPr/>
            <p:nvPr/>
          </p:nvGrpSpPr>
          <p:grpSpPr>
            <a:xfrm rot="453781">
              <a:off x="1504109" y="227218"/>
              <a:ext cx="2547040" cy="1849757"/>
              <a:chOff x="0" y="0"/>
              <a:chExt cx="749808" cy="597408"/>
            </a:xfrm>
          </p:grpSpPr>
          <p:pic>
            <p:nvPicPr>
              <p:cNvPr id="2081" name="云形 18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0" y="0"/>
                <a:ext cx="749808" cy="5974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0" name="Text Box 34"/>
              <p:cNvSpPr txBox="1">
                <a:spLocks noChangeArrowheads="1"/>
              </p:cNvSpPr>
              <p:nvPr/>
            </p:nvSpPr>
            <p:spPr bwMode="auto">
              <a:xfrm rot="-453781">
                <a:off x="104585" y="111189"/>
                <a:ext cx="487362" cy="3730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083" name="Group 35"/>
            <p:cNvGrpSpPr/>
            <p:nvPr/>
          </p:nvGrpSpPr>
          <p:grpSpPr>
            <a:xfrm rot="453781">
              <a:off x="1161951" y="282266"/>
              <a:ext cx="2567747" cy="1849757"/>
              <a:chOff x="0" y="0"/>
              <a:chExt cx="755904" cy="597408"/>
            </a:xfrm>
          </p:grpSpPr>
          <p:pic>
            <p:nvPicPr>
              <p:cNvPr id="2084" name="云形 19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0" y="0"/>
                <a:ext cx="755904" cy="5974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2" name="Text Box 37"/>
              <p:cNvSpPr txBox="1">
                <a:spLocks noChangeArrowheads="1"/>
              </p:cNvSpPr>
              <p:nvPr/>
            </p:nvSpPr>
            <p:spPr bwMode="auto">
              <a:xfrm rot="-453781">
                <a:off x="103696" y="112459"/>
                <a:ext cx="492125" cy="368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086" name="Group 38"/>
            <p:cNvGrpSpPr/>
            <p:nvPr/>
          </p:nvGrpSpPr>
          <p:grpSpPr>
            <a:xfrm rot="453781">
              <a:off x="-21743" y="234217"/>
              <a:ext cx="2567747" cy="1849757"/>
              <a:chOff x="0" y="0"/>
              <a:chExt cx="755904" cy="597408"/>
            </a:xfrm>
          </p:grpSpPr>
          <p:pic>
            <p:nvPicPr>
              <p:cNvPr id="2087" name="云形 20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0" y="0"/>
                <a:ext cx="755904" cy="5974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3" name="Text Box 40"/>
              <p:cNvSpPr txBox="1">
                <a:spLocks noChangeArrowheads="1"/>
              </p:cNvSpPr>
              <p:nvPr/>
            </p:nvSpPr>
            <p:spPr bwMode="auto">
              <a:xfrm rot="-453781">
                <a:off x="103505" y="118491"/>
                <a:ext cx="487363" cy="361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089" name="Group 41"/>
            <p:cNvGrpSpPr/>
            <p:nvPr/>
          </p:nvGrpSpPr>
          <p:grpSpPr>
            <a:xfrm rot="453781">
              <a:off x="1153775" y="338399"/>
              <a:ext cx="2567747" cy="1849757"/>
              <a:chOff x="0" y="0"/>
              <a:chExt cx="755904" cy="597408"/>
            </a:xfrm>
          </p:grpSpPr>
          <p:pic>
            <p:nvPicPr>
              <p:cNvPr id="2090" name="云形 21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0" y="0"/>
                <a:ext cx="755904" cy="5974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4" name="Text Box 43"/>
              <p:cNvSpPr txBox="1">
                <a:spLocks noChangeArrowheads="1"/>
              </p:cNvSpPr>
              <p:nvPr/>
            </p:nvSpPr>
            <p:spPr bwMode="auto">
              <a:xfrm rot="-453781">
                <a:off x="102108" y="110046"/>
                <a:ext cx="487363" cy="3667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092" name="Group 44"/>
            <p:cNvGrpSpPr/>
            <p:nvPr/>
          </p:nvGrpSpPr>
          <p:grpSpPr>
            <a:xfrm rot="453781">
              <a:off x="458825" y="654233"/>
              <a:ext cx="2567747" cy="1868632"/>
              <a:chOff x="0" y="0"/>
              <a:chExt cx="755904" cy="603504"/>
            </a:xfrm>
          </p:grpSpPr>
          <p:pic>
            <p:nvPicPr>
              <p:cNvPr id="2093" name="云形 22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0" y="0"/>
                <a:ext cx="755904" cy="60350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5" name="Text Box 46"/>
              <p:cNvSpPr txBox="1">
                <a:spLocks noChangeArrowheads="1"/>
              </p:cNvSpPr>
              <p:nvPr/>
            </p:nvSpPr>
            <p:spPr bwMode="auto">
              <a:xfrm rot="-453781">
                <a:off x="100584" y="120142"/>
                <a:ext cx="485775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2095" name="Group 47"/>
          <p:cNvGrpSpPr/>
          <p:nvPr userDrawn="1"/>
        </p:nvGrpSpPr>
        <p:grpSpPr>
          <a:xfrm rot="-453781">
            <a:off x="9555163" y="1139825"/>
            <a:ext cx="1190625" cy="806450"/>
            <a:chOff x="0" y="0"/>
            <a:chExt cx="4044461" cy="2497015"/>
          </a:xfrm>
        </p:grpSpPr>
        <p:grpSp>
          <p:nvGrpSpPr>
            <p:cNvPr id="2096" name="Group 48"/>
            <p:cNvGrpSpPr/>
            <p:nvPr/>
          </p:nvGrpSpPr>
          <p:grpSpPr>
            <a:xfrm rot="453781">
              <a:off x="691155" y="-84319"/>
              <a:ext cx="2567747" cy="1849757"/>
              <a:chOff x="0" y="0"/>
              <a:chExt cx="755904" cy="597408"/>
            </a:xfrm>
          </p:grpSpPr>
          <p:pic>
            <p:nvPicPr>
              <p:cNvPr id="2097" name="云形 24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0" y="0"/>
                <a:ext cx="755904" cy="5974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6" name="Text Box 50"/>
              <p:cNvSpPr txBox="1">
                <a:spLocks noChangeArrowheads="1"/>
              </p:cNvSpPr>
              <p:nvPr/>
            </p:nvSpPr>
            <p:spPr bwMode="auto">
              <a:xfrm rot="-453781">
                <a:off x="105855" y="109982"/>
                <a:ext cx="487362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099" name="Group 51"/>
            <p:cNvGrpSpPr/>
            <p:nvPr/>
          </p:nvGrpSpPr>
          <p:grpSpPr>
            <a:xfrm rot="453781">
              <a:off x="451898" y="267540"/>
              <a:ext cx="2567747" cy="1849757"/>
              <a:chOff x="0" y="0"/>
              <a:chExt cx="755904" cy="597408"/>
            </a:xfrm>
          </p:grpSpPr>
          <p:pic>
            <p:nvPicPr>
              <p:cNvPr id="2100" name="云形 25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0" y="0"/>
                <a:ext cx="755904" cy="5974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900" name="Text Box 53"/>
              <p:cNvSpPr txBox="1">
                <a:spLocks noChangeArrowheads="1"/>
              </p:cNvSpPr>
              <p:nvPr/>
            </p:nvSpPr>
            <p:spPr bwMode="auto">
              <a:xfrm rot="-453781">
                <a:off x="108331" y="115062"/>
                <a:ext cx="485775" cy="368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102" name="Group 54"/>
            <p:cNvGrpSpPr/>
            <p:nvPr/>
          </p:nvGrpSpPr>
          <p:grpSpPr>
            <a:xfrm rot="453781">
              <a:off x="1502802" y="223356"/>
              <a:ext cx="2567747" cy="1849757"/>
              <a:chOff x="0" y="0"/>
              <a:chExt cx="755904" cy="597408"/>
            </a:xfrm>
          </p:grpSpPr>
          <p:pic>
            <p:nvPicPr>
              <p:cNvPr id="2103" name="云形 26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0" y="0"/>
                <a:ext cx="755904" cy="5974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9" name="Text Box 56"/>
              <p:cNvSpPr txBox="1">
                <a:spLocks noChangeArrowheads="1"/>
              </p:cNvSpPr>
              <p:nvPr/>
            </p:nvSpPr>
            <p:spPr bwMode="auto">
              <a:xfrm rot="-453781">
                <a:off x="106744" y="112776"/>
                <a:ext cx="485775" cy="373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105" name="Group 57"/>
            <p:cNvGrpSpPr/>
            <p:nvPr/>
          </p:nvGrpSpPr>
          <p:grpSpPr>
            <a:xfrm rot="453781">
              <a:off x="1159372" y="277080"/>
              <a:ext cx="2567747" cy="1868632"/>
              <a:chOff x="0" y="0"/>
              <a:chExt cx="755904" cy="603504"/>
            </a:xfrm>
          </p:grpSpPr>
          <p:pic>
            <p:nvPicPr>
              <p:cNvPr id="2106" name="云形 27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0" y="0"/>
                <a:ext cx="755904" cy="60350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1" name="Text Box 59"/>
              <p:cNvSpPr txBox="1">
                <a:spLocks noChangeArrowheads="1"/>
              </p:cNvSpPr>
              <p:nvPr/>
            </p:nvSpPr>
            <p:spPr bwMode="auto">
              <a:xfrm rot="-453781">
                <a:off x="109030" y="114046"/>
                <a:ext cx="487362" cy="373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108" name="Group 60"/>
            <p:cNvGrpSpPr/>
            <p:nvPr/>
          </p:nvGrpSpPr>
          <p:grpSpPr>
            <a:xfrm rot="453781">
              <a:off x="-24323" y="229031"/>
              <a:ext cx="2567747" cy="1868632"/>
              <a:chOff x="0" y="0"/>
              <a:chExt cx="755904" cy="603504"/>
            </a:xfrm>
          </p:grpSpPr>
          <p:pic>
            <p:nvPicPr>
              <p:cNvPr id="2109" name="云形 28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0" y="0"/>
                <a:ext cx="755904" cy="60350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3" name="Text Box 62"/>
              <p:cNvSpPr txBox="1">
                <a:spLocks noChangeArrowheads="1"/>
              </p:cNvSpPr>
              <p:nvPr/>
            </p:nvSpPr>
            <p:spPr bwMode="auto">
              <a:xfrm rot="-453781">
                <a:off x="102489" y="120079"/>
                <a:ext cx="488950" cy="3667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111" name="Group 63"/>
            <p:cNvGrpSpPr/>
            <p:nvPr/>
          </p:nvGrpSpPr>
          <p:grpSpPr>
            <a:xfrm rot="453781">
              <a:off x="1152558" y="333295"/>
              <a:ext cx="2567747" cy="1849757"/>
              <a:chOff x="0" y="0"/>
              <a:chExt cx="755904" cy="597408"/>
            </a:xfrm>
          </p:grpSpPr>
          <p:pic>
            <p:nvPicPr>
              <p:cNvPr id="2112" name="云形 29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0" y="0"/>
                <a:ext cx="755904" cy="5974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4" name="Text Box 65"/>
              <p:cNvSpPr txBox="1">
                <a:spLocks noChangeArrowheads="1"/>
              </p:cNvSpPr>
              <p:nvPr/>
            </p:nvSpPr>
            <p:spPr bwMode="auto">
              <a:xfrm rot="-453781">
                <a:off x="107442" y="111633"/>
                <a:ext cx="487363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114" name="Group 66"/>
            <p:cNvGrpSpPr/>
            <p:nvPr/>
          </p:nvGrpSpPr>
          <p:grpSpPr>
            <a:xfrm rot="453781">
              <a:off x="456246" y="667922"/>
              <a:ext cx="2567747" cy="1849757"/>
              <a:chOff x="0" y="0"/>
              <a:chExt cx="755904" cy="597408"/>
            </a:xfrm>
          </p:grpSpPr>
          <p:pic>
            <p:nvPicPr>
              <p:cNvPr id="2115" name="云形 30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0" y="0"/>
                <a:ext cx="755904" cy="5974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890" name="Text Box 68"/>
              <p:cNvSpPr txBox="1">
                <a:spLocks noChangeArrowheads="1"/>
              </p:cNvSpPr>
              <p:nvPr/>
            </p:nvSpPr>
            <p:spPr bwMode="auto">
              <a:xfrm rot="-453781">
                <a:off x="105918" y="115634"/>
                <a:ext cx="487363" cy="3667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2117" name="Group 69"/>
          <p:cNvGrpSpPr/>
          <p:nvPr userDrawn="1"/>
        </p:nvGrpSpPr>
        <p:grpSpPr>
          <a:xfrm rot="-453781">
            <a:off x="10164763" y="1531938"/>
            <a:ext cx="1190625" cy="806450"/>
            <a:chOff x="0" y="0"/>
            <a:chExt cx="4044461" cy="2497015"/>
          </a:xfrm>
        </p:grpSpPr>
        <p:grpSp>
          <p:nvGrpSpPr>
            <p:cNvPr id="2118" name="Group 70"/>
            <p:cNvGrpSpPr/>
            <p:nvPr/>
          </p:nvGrpSpPr>
          <p:grpSpPr>
            <a:xfrm rot="453781">
              <a:off x="692035" y="-90362"/>
              <a:ext cx="2567747" cy="1849757"/>
              <a:chOff x="0" y="0"/>
              <a:chExt cx="755904" cy="597408"/>
            </a:xfrm>
          </p:grpSpPr>
          <p:pic>
            <p:nvPicPr>
              <p:cNvPr id="2119" name="云形 32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0" y="0"/>
                <a:ext cx="755904" cy="5974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6" name="Text Box 72"/>
              <p:cNvSpPr txBox="1">
                <a:spLocks noChangeArrowheads="1"/>
              </p:cNvSpPr>
              <p:nvPr/>
            </p:nvSpPr>
            <p:spPr bwMode="auto">
              <a:xfrm rot="-453781">
                <a:off x="105855" y="111951"/>
                <a:ext cx="487362" cy="368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121" name="Group 73"/>
            <p:cNvGrpSpPr/>
            <p:nvPr/>
          </p:nvGrpSpPr>
          <p:grpSpPr>
            <a:xfrm rot="453781">
              <a:off x="452778" y="261497"/>
              <a:ext cx="2567747" cy="1849757"/>
              <a:chOff x="0" y="0"/>
              <a:chExt cx="755904" cy="597408"/>
            </a:xfrm>
          </p:grpSpPr>
          <p:pic>
            <p:nvPicPr>
              <p:cNvPr id="2122" name="云形 33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0" y="0"/>
                <a:ext cx="755904" cy="5974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8" name="Text Box 75"/>
              <p:cNvSpPr txBox="1">
                <a:spLocks noChangeArrowheads="1"/>
              </p:cNvSpPr>
              <p:nvPr/>
            </p:nvSpPr>
            <p:spPr bwMode="auto">
              <a:xfrm rot="-453781">
                <a:off x="101981" y="117031"/>
                <a:ext cx="485775" cy="368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124" name="Group 76"/>
            <p:cNvGrpSpPr/>
            <p:nvPr/>
          </p:nvGrpSpPr>
          <p:grpSpPr>
            <a:xfrm rot="453781">
              <a:off x="1502320" y="217230"/>
              <a:ext cx="2567747" cy="1868632"/>
              <a:chOff x="0" y="0"/>
              <a:chExt cx="755904" cy="603504"/>
            </a:xfrm>
          </p:grpSpPr>
          <p:pic>
            <p:nvPicPr>
              <p:cNvPr id="2125" name="云形 3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0" y="0"/>
                <a:ext cx="755904" cy="60350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" name="Text Box 78"/>
              <p:cNvSpPr txBox="1">
                <a:spLocks noChangeArrowheads="1"/>
              </p:cNvSpPr>
              <p:nvPr/>
            </p:nvSpPr>
            <p:spPr bwMode="auto">
              <a:xfrm rot="-453781">
                <a:off x="106744" y="114745"/>
                <a:ext cx="485775" cy="368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127" name="Group 79"/>
            <p:cNvGrpSpPr/>
            <p:nvPr/>
          </p:nvGrpSpPr>
          <p:grpSpPr>
            <a:xfrm rot="453781">
              <a:off x="1158890" y="289829"/>
              <a:ext cx="2567747" cy="1849757"/>
              <a:chOff x="0" y="0"/>
              <a:chExt cx="755904" cy="597408"/>
            </a:xfrm>
          </p:grpSpPr>
          <p:pic>
            <p:nvPicPr>
              <p:cNvPr id="2128" name="云形 35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0" y="0"/>
                <a:ext cx="755904" cy="5974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803" name="Text Box 81"/>
              <p:cNvSpPr txBox="1">
                <a:spLocks noChangeArrowheads="1"/>
              </p:cNvSpPr>
              <p:nvPr/>
            </p:nvSpPr>
            <p:spPr bwMode="auto">
              <a:xfrm rot="-453781">
                <a:off x="109030" y="109919"/>
                <a:ext cx="487362" cy="3667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130" name="Group 82"/>
            <p:cNvGrpSpPr/>
            <p:nvPr/>
          </p:nvGrpSpPr>
          <p:grpSpPr>
            <a:xfrm rot="453781">
              <a:off x="-24805" y="241780"/>
              <a:ext cx="2567747" cy="1849757"/>
              <a:chOff x="0" y="0"/>
              <a:chExt cx="755904" cy="597408"/>
            </a:xfrm>
          </p:grpSpPr>
          <p:pic>
            <p:nvPicPr>
              <p:cNvPr id="2131" name="云形 36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0" y="0"/>
                <a:ext cx="755904" cy="5974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809" name="Text Box 84"/>
              <p:cNvSpPr txBox="1">
                <a:spLocks noChangeArrowheads="1"/>
              </p:cNvSpPr>
              <p:nvPr/>
            </p:nvSpPr>
            <p:spPr bwMode="auto">
              <a:xfrm rot="-453781">
                <a:off x="108839" y="109601"/>
                <a:ext cx="488950" cy="373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133" name="Group 85"/>
            <p:cNvGrpSpPr/>
            <p:nvPr/>
          </p:nvGrpSpPr>
          <p:grpSpPr>
            <a:xfrm rot="453781">
              <a:off x="1153439" y="327251"/>
              <a:ext cx="2567747" cy="1849757"/>
              <a:chOff x="0" y="0"/>
              <a:chExt cx="755904" cy="597408"/>
            </a:xfrm>
          </p:grpSpPr>
          <p:pic>
            <p:nvPicPr>
              <p:cNvPr id="2134" name="云形 37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0" y="0"/>
                <a:ext cx="755904" cy="5974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2" name="Text Box 87"/>
              <p:cNvSpPr txBox="1">
                <a:spLocks noChangeArrowheads="1"/>
              </p:cNvSpPr>
              <p:nvPr/>
            </p:nvSpPr>
            <p:spPr bwMode="auto">
              <a:xfrm rot="-453781">
                <a:off x="107442" y="113602"/>
                <a:ext cx="487363" cy="3667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136" name="Group 88"/>
            <p:cNvGrpSpPr/>
            <p:nvPr/>
          </p:nvGrpSpPr>
          <p:grpSpPr>
            <a:xfrm rot="453781">
              <a:off x="457126" y="661878"/>
              <a:ext cx="2567747" cy="1849757"/>
              <a:chOff x="0" y="0"/>
              <a:chExt cx="755904" cy="597408"/>
            </a:xfrm>
          </p:grpSpPr>
          <p:pic>
            <p:nvPicPr>
              <p:cNvPr id="2137" name="云形 38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0" y="0"/>
                <a:ext cx="755904" cy="5974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869" name="Text Box 90"/>
              <p:cNvSpPr txBox="1">
                <a:spLocks noChangeArrowheads="1"/>
              </p:cNvSpPr>
              <p:nvPr/>
            </p:nvSpPr>
            <p:spPr bwMode="auto">
              <a:xfrm rot="-453781">
                <a:off x="105918" y="117602"/>
                <a:ext cx="487363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pic>
        <p:nvPicPr>
          <p:cNvPr id="2139" name="组合 36"/>
          <p:cNvPicPr/>
          <p:nvPr userDrawn="1"/>
        </p:nvPicPr>
        <p:blipFill>
          <a:blip r:embed="rId33"/>
          <a:stretch>
            <a:fillRect/>
          </a:stretch>
        </p:blipFill>
        <p:spPr>
          <a:xfrm>
            <a:off x="5645150" y="2767013"/>
            <a:ext cx="901700" cy="4460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40" name="组合 42"/>
          <p:cNvPicPr/>
          <p:nvPr userDrawn="1"/>
        </p:nvPicPr>
        <p:blipFill>
          <a:blip r:embed="rId34"/>
          <a:stretch>
            <a:fillRect/>
          </a:stretch>
        </p:blipFill>
        <p:spPr>
          <a:xfrm>
            <a:off x="11296650" y="3213100"/>
            <a:ext cx="901700" cy="504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41" name="组合 48"/>
          <p:cNvPicPr/>
          <p:nvPr userDrawn="1"/>
        </p:nvPicPr>
        <p:blipFill>
          <a:blip r:embed="rId35"/>
          <a:stretch>
            <a:fillRect/>
          </a:stretch>
        </p:blipFill>
        <p:spPr>
          <a:xfrm>
            <a:off x="10674350" y="2273300"/>
            <a:ext cx="901700" cy="512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42" name="组合 54"/>
          <p:cNvPicPr/>
          <p:nvPr userDrawn="1"/>
        </p:nvPicPr>
        <p:blipFill>
          <a:blip r:embed="rId36"/>
          <a:stretch>
            <a:fillRect/>
          </a:stretch>
        </p:blipFill>
        <p:spPr>
          <a:xfrm>
            <a:off x="401638" y="2938463"/>
            <a:ext cx="1354137" cy="3905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143" name="Group 95"/>
          <p:cNvGrpSpPr/>
          <p:nvPr userDrawn="1"/>
        </p:nvGrpSpPr>
        <p:grpSpPr>
          <a:xfrm>
            <a:off x="3773488" y="2273300"/>
            <a:ext cx="482600" cy="503238"/>
            <a:chOff x="0" y="0"/>
            <a:chExt cx="750277" cy="780485"/>
          </a:xfrm>
        </p:grpSpPr>
        <p:grpSp>
          <p:nvGrpSpPr>
            <p:cNvPr id="2144" name="Group 96"/>
            <p:cNvGrpSpPr/>
            <p:nvPr/>
          </p:nvGrpSpPr>
          <p:grpSpPr>
            <a:xfrm>
              <a:off x="47286" y="10242"/>
              <a:ext cx="369610" cy="397087"/>
              <a:chOff x="0" y="0"/>
              <a:chExt cx="237744" cy="256032"/>
            </a:xfrm>
          </p:grpSpPr>
          <p:pic>
            <p:nvPicPr>
              <p:cNvPr id="2145" name="椭圆 64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0" y="0"/>
                <a:ext cx="237744" cy="25603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860" name="Text Box 98"/>
              <p:cNvSpPr txBox="1">
                <a:spLocks noChangeArrowheads="1"/>
              </p:cNvSpPr>
              <p:nvPr/>
            </p:nvSpPr>
            <p:spPr bwMode="auto">
              <a:xfrm rot="2405652">
                <a:off x="53721" y="33084"/>
                <a:ext cx="131763" cy="1889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147" name="Group 99"/>
            <p:cNvGrpSpPr/>
            <p:nvPr/>
          </p:nvGrpSpPr>
          <p:grpSpPr>
            <a:xfrm>
              <a:off x="-9577" y="10242"/>
              <a:ext cx="767652" cy="765810"/>
              <a:chOff x="0" y="0"/>
              <a:chExt cx="493776" cy="493776"/>
            </a:xfrm>
          </p:grpSpPr>
          <p:pic>
            <p:nvPicPr>
              <p:cNvPr id="2148" name="椭圆 65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0" y="0"/>
                <a:ext cx="493776" cy="4937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3" name="Text Box 101"/>
              <p:cNvSpPr txBox="1">
                <a:spLocks noChangeArrowheads="1"/>
              </p:cNvSpPr>
              <p:nvPr/>
            </p:nvSpPr>
            <p:spPr bwMode="auto">
              <a:xfrm>
                <a:off x="76010" y="74359"/>
                <a:ext cx="341312" cy="342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150" name="Group 102"/>
            <p:cNvGrpSpPr/>
            <p:nvPr/>
          </p:nvGrpSpPr>
          <p:grpSpPr>
            <a:xfrm>
              <a:off x="9378" y="95332"/>
              <a:ext cx="293793" cy="548358"/>
              <a:chOff x="0" y="0"/>
              <a:chExt cx="188976" cy="353568"/>
            </a:xfrm>
          </p:grpSpPr>
          <p:pic>
            <p:nvPicPr>
              <p:cNvPr id="2151" name="新月形 66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0" y="0"/>
                <a:ext cx="188976" cy="35356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" name="Text Box 104"/>
              <p:cNvSpPr txBox="1">
                <a:spLocks noChangeArrowheads="1"/>
              </p:cNvSpPr>
              <p:nvPr/>
            </p:nvSpPr>
            <p:spPr bwMode="auto">
              <a:xfrm rot="451601">
                <a:off x="20955" y="98870"/>
                <a:ext cx="22225" cy="120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153" name="Group 105"/>
            <p:cNvGrpSpPr/>
            <p:nvPr/>
          </p:nvGrpSpPr>
          <p:grpSpPr>
            <a:xfrm>
              <a:off x="426374" y="331693"/>
              <a:ext cx="312747" cy="397087"/>
              <a:chOff x="0" y="0"/>
              <a:chExt cx="201168" cy="256032"/>
            </a:xfrm>
          </p:grpSpPr>
          <p:pic>
            <p:nvPicPr>
              <p:cNvPr id="2154" name="新月形 67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0" y="0"/>
                <a:ext cx="201168" cy="25603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854" name="Text Box 107"/>
              <p:cNvSpPr txBox="1">
                <a:spLocks noChangeArrowheads="1"/>
              </p:cNvSpPr>
              <p:nvPr/>
            </p:nvSpPr>
            <p:spPr bwMode="auto">
              <a:xfrm rot="2093055">
                <a:off x="141669" y="113157"/>
                <a:ext cx="12700" cy="1000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156" name="Group 108"/>
            <p:cNvGrpSpPr/>
            <p:nvPr/>
          </p:nvGrpSpPr>
          <p:grpSpPr>
            <a:xfrm>
              <a:off x="170490" y="95332"/>
              <a:ext cx="236930" cy="255270"/>
              <a:chOff x="0" y="0"/>
              <a:chExt cx="152400" cy="164592"/>
            </a:xfrm>
          </p:grpSpPr>
          <p:pic>
            <p:nvPicPr>
              <p:cNvPr id="2157" name="新月形 68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0" y="0"/>
                <a:ext cx="152400" cy="16459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" name="Text Box 110"/>
              <p:cNvSpPr txBox="1">
                <a:spLocks noChangeArrowheads="1"/>
              </p:cNvSpPr>
              <p:nvPr/>
            </p:nvSpPr>
            <p:spPr bwMode="auto">
              <a:xfrm rot="2405652">
                <a:off x="42736" y="8382"/>
                <a:ext cx="38100" cy="119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159" name="Group 111"/>
            <p:cNvGrpSpPr/>
            <p:nvPr/>
          </p:nvGrpSpPr>
          <p:grpSpPr>
            <a:xfrm>
              <a:off x="142058" y="265512"/>
              <a:ext cx="227452" cy="255270"/>
              <a:chOff x="0" y="0"/>
              <a:chExt cx="146304" cy="164592"/>
            </a:xfrm>
          </p:grpSpPr>
          <p:pic>
            <p:nvPicPr>
              <p:cNvPr id="2160" name="新月形 69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0" y="0"/>
                <a:ext cx="146304" cy="16459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4" name="Text Box 113"/>
              <p:cNvSpPr txBox="1">
                <a:spLocks noChangeArrowheads="1"/>
              </p:cNvSpPr>
              <p:nvPr/>
            </p:nvSpPr>
            <p:spPr bwMode="auto">
              <a:xfrm rot="2405652">
                <a:off x="40386" y="6604"/>
                <a:ext cx="38100" cy="120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2162" name="Group 114"/>
          <p:cNvGrpSpPr/>
          <p:nvPr userDrawn="1"/>
        </p:nvGrpSpPr>
        <p:grpSpPr>
          <a:xfrm>
            <a:off x="1119188" y="2274888"/>
            <a:ext cx="484187" cy="503237"/>
            <a:chOff x="0" y="0"/>
            <a:chExt cx="750277" cy="780485"/>
          </a:xfrm>
        </p:grpSpPr>
        <p:grpSp>
          <p:nvGrpSpPr>
            <p:cNvPr id="2163" name="Group 115"/>
            <p:cNvGrpSpPr/>
            <p:nvPr/>
          </p:nvGrpSpPr>
          <p:grpSpPr>
            <a:xfrm>
              <a:off x="51067" y="17234"/>
              <a:ext cx="368399" cy="387633"/>
              <a:chOff x="0" y="0"/>
              <a:chExt cx="237744" cy="249936"/>
            </a:xfrm>
          </p:grpSpPr>
          <p:pic>
            <p:nvPicPr>
              <p:cNvPr id="2164" name="椭圆 71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0" y="0"/>
                <a:ext cx="237744" cy="24993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1" name="Text Box 117"/>
              <p:cNvSpPr txBox="1">
                <a:spLocks noChangeArrowheads="1"/>
              </p:cNvSpPr>
              <p:nvPr/>
            </p:nvSpPr>
            <p:spPr bwMode="auto">
              <a:xfrm rot="2405652">
                <a:off x="52769" y="28575"/>
                <a:ext cx="131762" cy="188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166" name="Group 118"/>
            <p:cNvGrpSpPr/>
            <p:nvPr/>
          </p:nvGrpSpPr>
          <p:grpSpPr>
            <a:xfrm>
              <a:off x="-5609" y="7779"/>
              <a:ext cx="765136" cy="765812"/>
              <a:chOff x="0" y="0"/>
              <a:chExt cx="493776" cy="493776"/>
            </a:xfrm>
          </p:grpSpPr>
          <p:pic>
            <p:nvPicPr>
              <p:cNvPr id="2167" name="椭圆 72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0" y="0"/>
                <a:ext cx="493776" cy="4937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7" name="Text Box 120"/>
              <p:cNvSpPr txBox="1">
                <a:spLocks noChangeArrowheads="1"/>
              </p:cNvSpPr>
              <p:nvPr/>
            </p:nvSpPr>
            <p:spPr bwMode="auto">
              <a:xfrm>
                <a:off x="75057" y="75946"/>
                <a:ext cx="342900" cy="342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169" name="Group 121"/>
            <p:cNvGrpSpPr/>
            <p:nvPr/>
          </p:nvGrpSpPr>
          <p:grpSpPr>
            <a:xfrm>
              <a:off x="13283" y="92870"/>
              <a:ext cx="292830" cy="548359"/>
              <a:chOff x="0" y="0"/>
              <a:chExt cx="188976" cy="353568"/>
            </a:xfrm>
          </p:grpSpPr>
          <p:pic>
            <p:nvPicPr>
              <p:cNvPr id="2170" name="新月形 73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0" y="0"/>
                <a:ext cx="188976" cy="35356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8" name="Text Box 123"/>
              <p:cNvSpPr txBox="1">
                <a:spLocks noChangeArrowheads="1"/>
              </p:cNvSpPr>
              <p:nvPr/>
            </p:nvSpPr>
            <p:spPr bwMode="auto">
              <a:xfrm rot="451601">
                <a:off x="16828" y="100457"/>
                <a:ext cx="23812" cy="120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172" name="Group 124"/>
            <p:cNvGrpSpPr/>
            <p:nvPr/>
          </p:nvGrpSpPr>
          <p:grpSpPr>
            <a:xfrm>
              <a:off x="428912" y="329231"/>
              <a:ext cx="311722" cy="397088"/>
              <a:chOff x="0" y="0"/>
              <a:chExt cx="201168" cy="256032"/>
            </a:xfrm>
          </p:grpSpPr>
          <p:pic>
            <p:nvPicPr>
              <p:cNvPr id="2173" name="新月形 74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0" y="0"/>
                <a:ext cx="201168" cy="25603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0" name="Text Box 126"/>
              <p:cNvSpPr txBox="1">
                <a:spLocks noChangeArrowheads="1"/>
              </p:cNvSpPr>
              <p:nvPr/>
            </p:nvSpPr>
            <p:spPr bwMode="auto">
              <a:xfrm rot="2093055">
                <a:off x="140716" y="114745"/>
                <a:ext cx="12700" cy="1000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175" name="Group 127"/>
            <p:cNvGrpSpPr/>
            <p:nvPr/>
          </p:nvGrpSpPr>
          <p:grpSpPr>
            <a:xfrm>
              <a:off x="173867" y="92870"/>
              <a:ext cx="226707" cy="255271"/>
              <a:chOff x="0" y="0"/>
              <a:chExt cx="146304" cy="164592"/>
            </a:xfrm>
          </p:grpSpPr>
          <p:pic>
            <p:nvPicPr>
              <p:cNvPr id="2176" name="新月形 75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0" y="0"/>
                <a:ext cx="146304" cy="16459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2" name="Text Box 129"/>
              <p:cNvSpPr txBox="1">
                <a:spLocks noChangeArrowheads="1"/>
              </p:cNvSpPr>
              <p:nvPr/>
            </p:nvSpPr>
            <p:spPr bwMode="auto">
              <a:xfrm rot="2405652">
                <a:off x="41783" y="9970"/>
                <a:ext cx="38100" cy="1190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178" name="Group 130"/>
            <p:cNvGrpSpPr/>
            <p:nvPr/>
          </p:nvGrpSpPr>
          <p:grpSpPr>
            <a:xfrm>
              <a:off x="136082" y="263050"/>
              <a:ext cx="236153" cy="255271"/>
              <a:chOff x="0" y="0"/>
              <a:chExt cx="152400" cy="164592"/>
            </a:xfrm>
          </p:grpSpPr>
          <p:pic>
            <p:nvPicPr>
              <p:cNvPr id="2179" name="新月形 76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0" y="0"/>
                <a:ext cx="152400" cy="16459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5" name="Text Box 132"/>
              <p:cNvSpPr txBox="1">
                <a:spLocks noChangeArrowheads="1"/>
              </p:cNvSpPr>
              <p:nvPr/>
            </p:nvSpPr>
            <p:spPr bwMode="auto">
              <a:xfrm rot="2405652">
                <a:off x="43942" y="8192"/>
                <a:ext cx="38100" cy="120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2181" name="Group 133"/>
          <p:cNvGrpSpPr/>
          <p:nvPr userDrawn="1"/>
        </p:nvGrpSpPr>
        <p:grpSpPr>
          <a:xfrm>
            <a:off x="5072063" y="3005138"/>
            <a:ext cx="1023937" cy="1023937"/>
            <a:chOff x="0" y="0"/>
            <a:chExt cx="1024128" cy="1024128"/>
          </a:xfrm>
        </p:grpSpPr>
        <p:grpSp>
          <p:nvGrpSpPr>
            <p:cNvPr id="2182" name="Group 134"/>
            <p:cNvGrpSpPr/>
            <p:nvPr/>
          </p:nvGrpSpPr>
          <p:grpSpPr>
            <a:xfrm>
              <a:off x="-6288" y="-5907"/>
              <a:ext cx="1036513" cy="1036513"/>
              <a:chOff x="0" y="0"/>
              <a:chExt cx="1036320" cy="1036320"/>
            </a:xfrm>
          </p:grpSpPr>
          <p:pic>
            <p:nvPicPr>
              <p:cNvPr id="2183" name="十字星 78"/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0" y="0"/>
                <a:ext cx="1036320" cy="103632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7" name="Text Box 136"/>
              <p:cNvSpPr txBox="1">
                <a:spLocks noChangeArrowheads="1"/>
              </p:cNvSpPr>
              <p:nvPr/>
            </p:nvSpPr>
            <p:spPr bwMode="auto">
              <a:xfrm>
                <a:off x="428562" y="426593"/>
                <a:ext cx="180975" cy="180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185" name="Group 137"/>
            <p:cNvGrpSpPr/>
            <p:nvPr/>
          </p:nvGrpSpPr>
          <p:grpSpPr>
            <a:xfrm>
              <a:off x="329054" y="329435"/>
              <a:ext cx="365828" cy="365828"/>
              <a:chOff x="0" y="0"/>
              <a:chExt cx="365760" cy="365760"/>
            </a:xfrm>
          </p:grpSpPr>
          <p:pic>
            <p:nvPicPr>
              <p:cNvPr id="2186" name="十字星 79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0" y="0"/>
                <a:ext cx="365760" cy="36576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9" name="Text Box 139"/>
              <p:cNvSpPr txBox="1">
                <a:spLocks noChangeArrowheads="1"/>
              </p:cNvSpPr>
              <p:nvPr/>
            </p:nvSpPr>
            <p:spPr bwMode="auto">
              <a:xfrm rot="2700000">
                <a:off x="138524" y="136556"/>
                <a:ext cx="88900" cy="904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188" name="Group 140"/>
            <p:cNvGrpSpPr/>
            <p:nvPr/>
          </p:nvGrpSpPr>
          <p:grpSpPr>
            <a:xfrm>
              <a:off x="322957" y="323338"/>
              <a:ext cx="378023" cy="378023"/>
              <a:chOff x="0" y="0"/>
              <a:chExt cx="377952" cy="377952"/>
            </a:xfrm>
          </p:grpSpPr>
          <p:pic>
            <p:nvPicPr>
              <p:cNvPr id="2189" name="椭圆 80"/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0" y="0"/>
                <a:ext cx="377952" cy="37795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1" name="Text Box 142"/>
              <p:cNvSpPr txBox="1">
                <a:spLocks noChangeArrowheads="1"/>
              </p:cNvSpPr>
              <p:nvPr/>
            </p:nvSpPr>
            <p:spPr bwMode="auto">
              <a:xfrm>
                <a:off x="59690" y="60897"/>
                <a:ext cx="257175" cy="257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2191" name="Group 143"/>
          <p:cNvGrpSpPr/>
          <p:nvPr userDrawn="1"/>
        </p:nvGrpSpPr>
        <p:grpSpPr>
          <a:xfrm>
            <a:off x="261938" y="3121025"/>
            <a:ext cx="790575" cy="792163"/>
            <a:chOff x="0" y="0"/>
            <a:chExt cx="1024128" cy="1024128"/>
          </a:xfrm>
        </p:grpSpPr>
        <p:grpSp>
          <p:nvGrpSpPr>
            <p:cNvPr id="2192" name="Group 144"/>
            <p:cNvGrpSpPr/>
            <p:nvPr/>
          </p:nvGrpSpPr>
          <p:grpSpPr>
            <a:xfrm>
              <a:off x="-7651" y="-7717"/>
              <a:ext cx="1042390" cy="1040300"/>
              <a:chOff x="0" y="0"/>
              <a:chExt cx="804672" cy="804672"/>
            </a:xfrm>
          </p:grpSpPr>
          <p:pic>
            <p:nvPicPr>
              <p:cNvPr id="2193" name="十字星 82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0" y="0"/>
                <a:ext cx="804672" cy="80467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945" name="Text Box 146"/>
              <p:cNvSpPr txBox="1">
                <a:spLocks noChangeArrowheads="1"/>
              </p:cNvSpPr>
              <p:nvPr/>
            </p:nvSpPr>
            <p:spPr bwMode="auto">
              <a:xfrm>
                <a:off x="331343" y="331407"/>
                <a:ext cx="139700" cy="13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195" name="Group 147"/>
            <p:cNvGrpSpPr/>
            <p:nvPr/>
          </p:nvGrpSpPr>
          <p:grpSpPr>
            <a:xfrm>
              <a:off x="324019" y="323288"/>
              <a:ext cx="371154" cy="378291"/>
              <a:chOff x="0" y="0"/>
              <a:chExt cx="286512" cy="292608"/>
            </a:xfrm>
          </p:grpSpPr>
          <p:pic>
            <p:nvPicPr>
              <p:cNvPr id="2196" name="十字星 83"/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0" y="0"/>
                <a:ext cx="286512" cy="2926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946" name="Text Box 149"/>
              <p:cNvSpPr txBox="1">
                <a:spLocks noChangeArrowheads="1"/>
              </p:cNvSpPr>
              <p:nvPr/>
            </p:nvSpPr>
            <p:spPr bwMode="auto">
              <a:xfrm rot="2700000">
                <a:off x="111822" y="111886"/>
                <a:ext cx="68263" cy="682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198" name="Group 150"/>
            <p:cNvGrpSpPr/>
            <p:nvPr/>
          </p:nvGrpSpPr>
          <p:grpSpPr>
            <a:xfrm>
              <a:off x="324019" y="323288"/>
              <a:ext cx="379051" cy="378291"/>
              <a:chOff x="0" y="0"/>
              <a:chExt cx="292608" cy="292608"/>
            </a:xfrm>
          </p:grpSpPr>
          <p:pic>
            <p:nvPicPr>
              <p:cNvPr id="2199" name="椭圆 84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0" y="0"/>
                <a:ext cx="292608" cy="2926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947" name="Text Box 152"/>
              <p:cNvSpPr txBox="1">
                <a:spLocks noChangeArrowheads="1"/>
              </p:cNvSpPr>
              <p:nvPr/>
            </p:nvSpPr>
            <p:spPr bwMode="auto">
              <a:xfrm>
                <a:off x="46736" y="46800"/>
                <a:ext cx="198438" cy="200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2202" name="Group 154"/>
          <p:cNvGrpSpPr/>
          <p:nvPr userDrawn="1"/>
        </p:nvGrpSpPr>
        <p:grpSpPr>
          <a:xfrm>
            <a:off x="2436813" y="3854450"/>
            <a:ext cx="1025525" cy="1023938"/>
            <a:chOff x="0" y="0"/>
            <a:chExt cx="1024128" cy="1024128"/>
          </a:xfrm>
        </p:grpSpPr>
        <p:grpSp>
          <p:nvGrpSpPr>
            <p:cNvPr id="2203" name="Group 155"/>
            <p:cNvGrpSpPr/>
            <p:nvPr/>
          </p:nvGrpSpPr>
          <p:grpSpPr>
            <a:xfrm>
              <a:off x="-4503" y="-7875"/>
              <a:ext cx="1034908" cy="1036512"/>
              <a:chOff x="0" y="0"/>
              <a:chExt cx="1036320" cy="1036320"/>
            </a:xfrm>
          </p:grpSpPr>
          <p:pic>
            <p:nvPicPr>
              <p:cNvPr id="2204" name="十字星 87"/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0" y="0"/>
                <a:ext cx="1036320" cy="103632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806" name="Text Box 157"/>
              <p:cNvSpPr txBox="1">
                <a:spLocks noChangeArrowheads="1"/>
              </p:cNvSpPr>
              <p:nvPr/>
            </p:nvSpPr>
            <p:spPr bwMode="auto">
              <a:xfrm>
                <a:off x="426784" y="430149"/>
                <a:ext cx="180975" cy="180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206" name="Group 158"/>
            <p:cNvGrpSpPr/>
            <p:nvPr/>
          </p:nvGrpSpPr>
          <p:grpSpPr>
            <a:xfrm>
              <a:off x="330320" y="327467"/>
              <a:ext cx="365262" cy="371925"/>
              <a:chOff x="0" y="0"/>
              <a:chExt cx="365760" cy="371856"/>
            </a:xfrm>
          </p:grpSpPr>
          <p:pic>
            <p:nvPicPr>
              <p:cNvPr id="2207" name="十字星 88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0" y="0"/>
                <a:ext cx="365760" cy="37185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948" name="Text Box 160"/>
              <p:cNvSpPr txBox="1">
                <a:spLocks noChangeArrowheads="1"/>
              </p:cNvSpPr>
              <p:nvPr/>
            </p:nvSpPr>
            <p:spPr bwMode="auto">
              <a:xfrm rot="2700000">
                <a:off x="137541" y="139319"/>
                <a:ext cx="88900" cy="88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209" name="Group 161"/>
            <p:cNvGrpSpPr/>
            <p:nvPr/>
          </p:nvGrpSpPr>
          <p:grpSpPr>
            <a:xfrm>
              <a:off x="324233" y="321370"/>
              <a:ext cx="377437" cy="378022"/>
              <a:chOff x="0" y="0"/>
              <a:chExt cx="377952" cy="377952"/>
            </a:xfrm>
          </p:grpSpPr>
          <p:pic>
            <p:nvPicPr>
              <p:cNvPr id="2210" name="椭圆 89"/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0" y="0"/>
                <a:ext cx="377952" cy="37795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949" name="Text Box 163"/>
              <p:cNvSpPr txBox="1">
                <a:spLocks noChangeArrowheads="1"/>
              </p:cNvSpPr>
              <p:nvPr/>
            </p:nvSpPr>
            <p:spPr bwMode="auto">
              <a:xfrm>
                <a:off x="59500" y="61278"/>
                <a:ext cx="258762" cy="257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2212" name="Group 164"/>
          <p:cNvGrpSpPr/>
          <p:nvPr userDrawn="1"/>
        </p:nvGrpSpPr>
        <p:grpSpPr>
          <a:xfrm>
            <a:off x="3286125" y="4630738"/>
            <a:ext cx="792163" cy="792162"/>
            <a:chOff x="0" y="0"/>
            <a:chExt cx="1024128" cy="1024128"/>
          </a:xfrm>
        </p:grpSpPr>
        <p:grpSp>
          <p:nvGrpSpPr>
            <p:cNvPr id="2213" name="Group 165"/>
            <p:cNvGrpSpPr/>
            <p:nvPr/>
          </p:nvGrpSpPr>
          <p:grpSpPr>
            <a:xfrm>
              <a:off x="-8374" y="-5008"/>
              <a:ext cx="1040300" cy="1040301"/>
              <a:chOff x="0" y="0"/>
              <a:chExt cx="804672" cy="804672"/>
            </a:xfrm>
          </p:grpSpPr>
          <p:pic>
            <p:nvPicPr>
              <p:cNvPr id="2214" name="十字星 91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0" y="0"/>
                <a:ext cx="804672" cy="80467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950" name="Text Box 167"/>
              <p:cNvSpPr txBox="1">
                <a:spLocks noChangeArrowheads="1"/>
              </p:cNvSpPr>
              <p:nvPr/>
            </p:nvSpPr>
            <p:spPr bwMode="auto">
              <a:xfrm>
                <a:off x="333502" y="329311"/>
                <a:ext cx="139700" cy="141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216" name="Group 168"/>
            <p:cNvGrpSpPr/>
            <p:nvPr/>
          </p:nvGrpSpPr>
          <p:grpSpPr>
            <a:xfrm>
              <a:off x="322631" y="325997"/>
              <a:ext cx="378291" cy="370410"/>
              <a:chOff x="0" y="0"/>
              <a:chExt cx="292608" cy="286512"/>
            </a:xfrm>
          </p:grpSpPr>
          <p:pic>
            <p:nvPicPr>
              <p:cNvPr id="2217" name="十字星 92"/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0" y="0"/>
                <a:ext cx="292608" cy="28651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951" name="Text Box 170"/>
              <p:cNvSpPr txBox="1">
                <a:spLocks noChangeArrowheads="1"/>
              </p:cNvSpPr>
              <p:nvPr/>
            </p:nvSpPr>
            <p:spPr bwMode="auto">
              <a:xfrm rot="2700000">
                <a:off x="112394" y="109790"/>
                <a:ext cx="68262" cy="682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219" name="Group 171"/>
            <p:cNvGrpSpPr/>
            <p:nvPr/>
          </p:nvGrpSpPr>
          <p:grpSpPr>
            <a:xfrm>
              <a:off x="322631" y="318115"/>
              <a:ext cx="378291" cy="386172"/>
              <a:chOff x="0" y="0"/>
              <a:chExt cx="292608" cy="298704"/>
            </a:xfrm>
          </p:grpSpPr>
          <p:pic>
            <p:nvPicPr>
              <p:cNvPr id="2220" name="椭圆 93"/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0" y="0"/>
                <a:ext cx="292608" cy="29870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952" name="Text Box 173"/>
              <p:cNvSpPr txBox="1">
                <a:spLocks noChangeArrowheads="1"/>
              </p:cNvSpPr>
              <p:nvPr/>
            </p:nvSpPr>
            <p:spPr bwMode="auto">
              <a:xfrm>
                <a:off x="47308" y="50800"/>
                <a:ext cx="200025" cy="1984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2222" name="Group 174"/>
          <p:cNvGrpSpPr/>
          <p:nvPr userDrawn="1"/>
        </p:nvGrpSpPr>
        <p:grpSpPr>
          <a:xfrm>
            <a:off x="2459038" y="4645025"/>
            <a:ext cx="792162" cy="792163"/>
            <a:chOff x="0" y="0"/>
            <a:chExt cx="1024128" cy="1024128"/>
          </a:xfrm>
        </p:grpSpPr>
        <p:grpSp>
          <p:nvGrpSpPr>
            <p:cNvPr id="2223" name="Group 175"/>
            <p:cNvGrpSpPr/>
            <p:nvPr/>
          </p:nvGrpSpPr>
          <p:grpSpPr>
            <a:xfrm>
              <a:off x="-10919" y="-7717"/>
              <a:ext cx="1040301" cy="1040300"/>
              <a:chOff x="0" y="0"/>
              <a:chExt cx="804672" cy="804672"/>
            </a:xfrm>
          </p:grpSpPr>
          <p:pic>
            <p:nvPicPr>
              <p:cNvPr id="2224" name="十字星 95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0" y="0"/>
                <a:ext cx="804672" cy="80467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953" name="Text Box 177"/>
              <p:cNvSpPr txBox="1">
                <a:spLocks noChangeArrowheads="1"/>
              </p:cNvSpPr>
              <p:nvPr/>
            </p:nvSpPr>
            <p:spPr bwMode="auto">
              <a:xfrm>
                <a:off x="335471" y="331407"/>
                <a:ext cx="139700" cy="13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226" name="Group 178"/>
            <p:cNvGrpSpPr/>
            <p:nvPr/>
          </p:nvGrpSpPr>
          <p:grpSpPr>
            <a:xfrm>
              <a:off x="327967" y="323288"/>
              <a:ext cx="370410" cy="378291"/>
              <a:chOff x="0" y="0"/>
              <a:chExt cx="286512" cy="292608"/>
            </a:xfrm>
          </p:grpSpPr>
          <p:pic>
            <p:nvPicPr>
              <p:cNvPr id="2227" name="十字星 96"/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0" y="0"/>
                <a:ext cx="286512" cy="2926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954" name="Text Box 180"/>
              <p:cNvSpPr txBox="1">
                <a:spLocks noChangeArrowheads="1"/>
              </p:cNvSpPr>
              <p:nvPr/>
            </p:nvSpPr>
            <p:spPr bwMode="auto">
              <a:xfrm rot="2700000">
                <a:off x="108266" y="111886"/>
                <a:ext cx="68263" cy="682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229" name="Group 181"/>
            <p:cNvGrpSpPr/>
            <p:nvPr/>
          </p:nvGrpSpPr>
          <p:grpSpPr>
            <a:xfrm>
              <a:off x="320086" y="323288"/>
              <a:ext cx="386172" cy="378291"/>
              <a:chOff x="0" y="0"/>
              <a:chExt cx="298704" cy="292608"/>
            </a:xfrm>
          </p:grpSpPr>
          <p:pic>
            <p:nvPicPr>
              <p:cNvPr id="2230" name="椭圆 97"/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0" y="0"/>
                <a:ext cx="298704" cy="2926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955" name="Text Box 183"/>
              <p:cNvSpPr txBox="1">
                <a:spLocks noChangeArrowheads="1"/>
              </p:cNvSpPr>
              <p:nvPr/>
            </p:nvSpPr>
            <p:spPr bwMode="auto">
              <a:xfrm>
                <a:off x="49276" y="46800"/>
                <a:ext cx="198438" cy="200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2232" name="Group 184"/>
          <p:cNvGrpSpPr/>
          <p:nvPr userDrawn="1"/>
        </p:nvGrpSpPr>
        <p:grpSpPr>
          <a:xfrm>
            <a:off x="1704975" y="4559300"/>
            <a:ext cx="792163" cy="790575"/>
            <a:chOff x="0" y="0"/>
            <a:chExt cx="1024128" cy="1024128"/>
          </a:xfrm>
        </p:grpSpPr>
        <p:grpSp>
          <p:nvGrpSpPr>
            <p:cNvPr id="2233" name="Group 185"/>
            <p:cNvGrpSpPr/>
            <p:nvPr/>
          </p:nvGrpSpPr>
          <p:grpSpPr>
            <a:xfrm>
              <a:off x="-5418" y="-7239"/>
              <a:ext cx="1040300" cy="1042390"/>
              <a:chOff x="0" y="0"/>
              <a:chExt cx="804672" cy="804672"/>
            </a:xfrm>
          </p:grpSpPr>
          <p:pic>
            <p:nvPicPr>
              <p:cNvPr id="2234" name="十字星 99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0" y="0"/>
                <a:ext cx="804672" cy="80467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956" name="Text Box 187"/>
              <p:cNvSpPr txBox="1">
                <a:spLocks noChangeArrowheads="1"/>
              </p:cNvSpPr>
              <p:nvPr/>
            </p:nvSpPr>
            <p:spPr bwMode="auto">
              <a:xfrm>
                <a:off x="329629" y="331026"/>
                <a:ext cx="139700" cy="13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236" name="Group 188"/>
            <p:cNvGrpSpPr/>
            <p:nvPr/>
          </p:nvGrpSpPr>
          <p:grpSpPr>
            <a:xfrm>
              <a:off x="325586" y="324431"/>
              <a:ext cx="370410" cy="371154"/>
              <a:chOff x="0" y="0"/>
              <a:chExt cx="286512" cy="286512"/>
            </a:xfrm>
          </p:grpSpPr>
          <p:pic>
            <p:nvPicPr>
              <p:cNvPr id="2237" name="十字星 100"/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0" y="0"/>
                <a:ext cx="286512" cy="28651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957" name="Text Box 190"/>
              <p:cNvSpPr txBox="1">
                <a:spLocks noChangeArrowheads="1"/>
              </p:cNvSpPr>
              <p:nvPr/>
            </p:nvSpPr>
            <p:spPr bwMode="auto">
              <a:xfrm rot="2700000">
                <a:off x="109314" y="110711"/>
                <a:ext cx="69850" cy="682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239" name="Group 191"/>
            <p:cNvGrpSpPr/>
            <p:nvPr/>
          </p:nvGrpSpPr>
          <p:grpSpPr>
            <a:xfrm>
              <a:off x="325586" y="324431"/>
              <a:ext cx="378291" cy="379051"/>
              <a:chOff x="0" y="0"/>
              <a:chExt cx="292608" cy="292608"/>
            </a:xfrm>
          </p:grpSpPr>
          <p:pic>
            <p:nvPicPr>
              <p:cNvPr id="2240" name="椭圆 101"/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0" y="0"/>
                <a:ext cx="292608" cy="2926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958" name="Text Box 193"/>
              <p:cNvSpPr txBox="1">
                <a:spLocks noChangeArrowheads="1"/>
              </p:cNvSpPr>
              <p:nvPr/>
            </p:nvSpPr>
            <p:spPr bwMode="auto">
              <a:xfrm>
                <a:off x="45022" y="44831"/>
                <a:ext cx="198437" cy="200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2242" name="Group 194"/>
          <p:cNvGrpSpPr/>
          <p:nvPr userDrawn="1"/>
        </p:nvGrpSpPr>
        <p:grpSpPr>
          <a:xfrm>
            <a:off x="1109663" y="3629025"/>
            <a:ext cx="792162" cy="792163"/>
            <a:chOff x="0" y="0"/>
            <a:chExt cx="1024128" cy="1024128"/>
          </a:xfrm>
        </p:grpSpPr>
        <p:grpSp>
          <p:nvGrpSpPr>
            <p:cNvPr id="2243" name="Group 195"/>
            <p:cNvGrpSpPr/>
            <p:nvPr/>
          </p:nvGrpSpPr>
          <p:grpSpPr>
            <a:xfrm>
              <a:off x="-8128" y="-10344"/>
              <a:ext cx="1040301" cy="1040300"/>
              <a:chOff x="0" y="0"/>
              <a:chExt cx="804672" cy="804672"/>
            </a:xfrm>
          </p:grpSpPr>
          <p:pic>
            <p:nvPicPr>
              <p:cNvPr id="2244" name="十字星 103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0" y="0"/>
                <a:ext cx="804672" cy="80467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959" name="Text Box 197"/>
              <p:cNvSpPr txBox="1">
                <a:spLocks noChangeArrowheads="1"/>
              </p:cNvSpPr>
              <p:nvPr/>
            </p:nvSpPr>
            <p:spPr bwMode="auto">
              <a:xfrm>
                <a:off x="331724" y="333439"/>
                <a:ext cx="141288" cy="141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246" name="Group 198"/>
            <p:cNvGrpSpPr/>
            <p:nvPr/>
          </p:nvGrpSpPr>
          <p:grpSpPr>
            <a:xfrm>
              <a:off x="322877" y="328542"/>
              <a:ext cx="378291" cy="370410"/>
              <a:chOff x="0" y="0"/>
              <a:chExt cx="292608" cy="286512"/>
            </a:xfrm>
          </p:grpSpPr>
          <p:pic>
            <p:nvPicPr>
              <p:cNvPr id="2247" name="十字星 104"/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0" y="0"/>
                <a:ext cx="292608" cy="28651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960" name="Text Box 200"/>
              <p:cNvSpPr txBox="1">
                <a:spLocks noChangeArrowheads="1"/>
              </p:cNvSpPr>
              <p:nvPr/>
            </p:nvSpPr>
            <p:spPr bwMode="auto">
              <a:xfrm rot="2700000">
                <a:off x="112203" y="107822"/>
                <a:ext cx="68263" cy="682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249" name="Group 201"/>
            <p:cNvGrpSpPr/>
            <p:nvPr/>
          </p:nvGrpSpPr>
          <p:grpSpPr>
            <a:xfrm>
              <a:off x="322877" y="320661"/>
              <a:ext cx="378291" cy="378291"/>
              <a:chOff x="0" y="0"/>
              <a:chExt cx="292608" cy="292608"/>
            </a:xfrm>
          </p:grpSpPr>
          <p:pic>
            <p:nvPicPr>
              <p:cNvPr id="2250" name="椭圆 105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0" y="0"/>
                <a:ext cx="292608" cy="2926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961" name="Text Box 203"/>
              <p:cNvSpPr txBox="1">
                <a:spLocks noChangeArrowheads="1"/>
              </p:cNvSpPr>
              <p:nvPr/>
            </p:nvSpPr>
            <p:spPr bwMode="auto">
              <a:xfrm>
                <a:off x="45530" y="48832"/>
                <a:ext cx="201612" cy="200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2252" name="Group 204"/>
          <p:cNvGrpSpPr/>
          <p:nvPr userDrawn="1"/>
        </p:nvGrpSpPr>
        <p:grpSpPr>
          <a:xfrm>
            <a:off x="0" y="3730625"/>
            <a:ext cx="792163" cy="792163"/>
            <a:chOff x="0" y="0"/>
            <a:chExt cx="1024128" cy="1024128"/>
          </a:xfrm>
        </p:grpSpPr>
        <p:grpSp>
          <p:nvGrpSpPr>
            <p:cNvPr id="2253" name="Group 205"/>
            <p:cNvGrpSpPr/>
            <p:nvPr/>
          </p:nvGrpSpPr>
          <p:grpSpPr>
            <a:xfrm>
              <a:off x="-7881" y="-7717"/>
              <a:ext cx="1040300" cy="1040300"/>
              <a:chOff x="0" y="0"/>
              <a:chExt cx="804672" cy="804672"/>
            </a:xfrm>
          </p:grpSpPr>
          <p:pic>
            <p:nvPicPr>
              <p:cNvPr id="2254" name="十字星 107"/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0" y="0"/>
                <a:ext cx="804672" cy="80467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962" name="Text Box 207"/>
              <p:cNvSpPr txBox="1">
                <a:spLocks noChangeArrowheads="1"/>
              </p:cNvSpPr>
              <p:nvPr/>
            </p:nvSpPr>
            <p:spPr bwMode="auto">
              <a:xfrm>
                <a:off x="331534" y="331407"/>
                <a:ext cx="141287" cy="13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256" name="Group 208"/>
            <p:cNvGrpSpPr/>
            <p:nvPr/>
          </p:nvGrpSpPr>
          <p:grpSpPr>
            <a:xfrm>
              <a:off x="323123" y="323288"/>
              <a:ext cx="378291" cy="378291"/>
              <a:chOff x="0" y="0"/>
              <a:chExt cx="292608" cy="292608"/>
            </a:xfrm>
          </p:grpSpPr>
          <p:pic>
            <p:nvPicPr>
              <p:cNvPr id="2257" name="十字星 108"/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0" y="0"/>
                <a:ext cx="292608" cy="2926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963" name="Text Box 210"/>
              <p:cNvSpPr txBox="1">
                <a:spLocks noChangeArrowheads="1"/>
              </p:cNvSpPr>
              <p:nvPr/>
            </p:nvSpPr>
            <p:spPr bwMode="auto">
              <a:xfrm rot="2700000">
                <a:off x="112014" y="111887"/>
                <a:ext cx="68263" cy="682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259" name="Group 211"/>
            <p:cNvGrpSpPr/>
            <p:nvPr/>
          </p:nvGrpSpPr>
          <p:grpSpPr>
            <a:xfrm>
              <a:off x="323123" y="323288"/>
              <a:ext cx="378291" cy="378291"/>
              <a:chOff x="0" y="0"/>
              <a:chExt cx="292608" cy="292608"/>
            </a:xfrm>
          </p:grpSpPr>
          <p:pic>
            <p:nvPicPr>
              <p:cNvPr id="2260" name="椭圆 109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0" y="0"/>
                <a:ext cx="292608" cy="2926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964" name="Text Box 213"/>
              <p:cNvSpPr txBox="1">
                <a:spLocks noChangeArrowheads="1"/>
              </p:cNvSpPr>
              <p:nvPr/>
            </p:nvSpPr>
            <p:spPr bwMode="auto">
              <a:xfrm>
                <a:off x="45339" y="46800"/>
                <a:ext cx="200025" cy="200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2262" name="Group 214"/>
          <p:cNvGrpSpPr/>
          <p:nvPr userDrawn="1"/>
        </p:nvGrpSpPr>
        <p:grpSpPr>
          <a:xfrm>
            <a:off x="1692275" y="3736975"/>
            <a:ext cx="792163" cy="790575"/>
            <a:chOff x="0" y="0"/>
            <a:chExt cx="1024128" cy="1024128"/>
          </a:xfrm>
        </p:grpSpPr>
        <p:grpSp>
          <p:nvGrpSpPr>
            <p:cNvPr id="2263" name="Group 215"/>
            <p:cNvGrpSpPr/>
            <p:nvPr/>
          </p:nvGrpSpPr>
          <p:grpSpPr>
            <a:xfrm>
              <a:off x="-4761" y="-8061"/>
              <a:ext cx="1040300" cy="1042390"/>
              <a:chOff x="0" y="0"/>
              <a:chExt cx="804672" cy="804672"/>
            </a:xfrm>
          </p:grpSpPr>
          <p:pic>
            <p:nvPicPr>
              <p:cNvPr id="2264" name="十字星 111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0" y="0"/>
                <a:ext cx="804672" cy="80467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965" name="Text Box 217"/>
              <p:cNvSpPr txBox="1">
                <a:spLocks noChangeArrowheads="1"/>
              </p:cNvSpPr>
              <p:nvPr/>
            </p:nvSpPr>
            <p:spPr bwMode="auto">
              <a:xfrm>
                <a:off x="330708" y="331661"/>
                <a:ext cx="139700" cy="13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266" name="Group 218"/>
            <p:cNvGrpSpPr/>
            <p:nvPr/>
          </p:nvGrpSpPr>
          <p:grpSpPr>
            <a:xfrm>
              <a:off x="326243" y="323608"/>
              <a:ext cx="370410" cy="371154"/>
              <a:chOff x="0" y="0"/>
              <a:chExt cx="286512" cy="286512"/>
            </a:xfrm>
          </p:grpSpPr>
          <p:pic>
            <p:nvPicPr>
              <p:cNvPr id="2267" name="十字星 112"/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0" y="0"/>
                <a:ext cx="286512" cy="28651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966" name="Text Box 220"/>
              <p:cNvSpPr txBox="1">
                <a:spLocks noChangeArrowheads="1"/>
              </p:cNvSpPr>
              <p:nvPr/>
            </p:nvSpPr>
            <p:spPr bwMode="auto">
              <a:xfrm rot="2700000">
                <a:off x="108806" y="111346"/>
                <a:ext cx="69850" cy="682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269" name="Group 221"/>
            <p:cNvGrpSpPr/>
            <p:nvPr/>
          </p:nvGrpSpPr>
          <p:grpSpPr>
            <a:xfrm>
              <a:off x="318362" y="323608"/>
              <a:ext cx="386172" cy="379051"/>
              <a:chOff x="0" y="0"/>
              <a:chExt cx="298704" cy="292608"/>
            </a:xfrm>
          </p:grpSpPr>
          <p:pic>
            <p:nvPicPr>
              <p:cNvPr id="2270" name="椭圆 113"/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0" y="0"/>
                <a:ext cx="298704" cy="2926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967" name="Text Box 223"/>
              <p:cNvSpPr txBox="1">
                <a:spLocks noChangeArrowheads="1"/>
              </p:cNvSpPr>
              <p:nvPr/>
            </p:nvSpPr>
            <p:spPr bwMode="auto">
              <a:xfrm>
                <a:off x="50610" y="45466"/>
                <a:ext cx="198437" cy="200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2272" name="Group 224"/>
          <p:cNvGrpSpPr/>
          <p:nvPr userDrawn="1"/>
        </p:nvGrpSpPr>
        <p:grpSpPr>
          <a:xfrm>
            <a:off x="193675" y="1785938"/>
            <a:ext cx="749300" cy="781050"/>
            <a:chOff x="0" y="0"/>
            <a:chExt cx="750277" cy="780485"/>
          </a:xfrm>
        </p:grpSpPr>
        <p:grpSp>
          <p:nvGrpSpPr>
            <p:cNvPr id="2273" name="Group 225"/>
            <p:cNvGrpSpPr/>
            <p:nvPr/>
          </p:nvGrpSpPr>
          <p:grpSpPr>
            <a:xfrm>
              <a:off x="100923" y="8677"/>
              <a:ext cx="540065" cy="687733"/>
              <a:chOff x="0" y="0"/>
              <a:chExt cx="768953" cy="979203"/>
            </a:xfrm>
          </p:grpSpPr>
          <p:sp>
            <p:nvSpPr>
              <p:cNvPr id="2274" name="任意多边形 123"/>
              <p:cNvSpPr/>
              <p:nvPr/>
            </p:nvSpPr>
            <p:spPr>
              <a:xfrm>
                <a:off x="383642" y="342256"/>
                <a:ext cx="79213" cy="6369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8975" y="398089"/>
                  </a:cxn>
                  <a:cxn ang="0">
                    <a:pos x="19743" y="636944"/>
                  </a:cxn>
                </a:cxnLst>
                <a:rect l="0" t="0" r="0" b="0"/>
                <a:pathLst>
                  <a:path w="79753" h="636105">
                    <a:moveTo>
                      <a:pt x="0" y="0"/>
                    </a:moveTo>
                    <a:cubicBezTo>
                      <a:pt x="38100" y="145774"/>
                      <a:pt x="76200" y="291548"/>
                      <a:pt x="79513" y="397565"/>
                    </a:cubicBezTo>
                    <a:cubicBezTo>
                      <a:pt x="82826" y="503582"/>
                      <a:pt x="51352" y="569843"/>
                      <a:pt x="19878" y="636105"/>
                    </a:cubicBezTo>
                  </a:path>
                </a:pathLst>
              </a:custGeom>
              <a:noFill/>
              <a:ln w="12700" cap="flat" cmpd="sng">
                <a:solidFill>
                  <a:srgbClr val="0D0D0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2275" name="组合 121"/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-11341" y="118016"/>
                <a:ext cx="790871" cy="53774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2276" name="Group 228"/>
            <p:cNvGrpSpPr/>
            <p:nvPr/>
          </p:nvGrpSpPr>
          <p:grpSpPr>
            <a:xfrm>
              <a:off x="0" y="0"/>
              <a:ext cx="750277" cy="780485"/>
              <a:chOff x="0" y="0"/>
              <a:chExt cx="750277" cy="780485"/>
            </a:xfrm>
          </p:grpSpPr>
          <p:grpSp>
            <p:nvGrpSpPr>
              <p:cNvPr id="2277" name="Group 229"/>
              <p:cNvGrpSpPr/>
              <p:nvPr/>
            </p:nvGrpSpPr>
            <p:grpSpPr>
              <a:xfrm>
                <a:off x="50230" y="18465"/>
                <a:ext cx="366237" cy="383770"/>
                <a:chOff x="0" y="0"/>
                <a:chExt cx="365760" cy="384048"/>
              </a:xfrm>
            </p:grpSpPr>
            <p:pic>
              <p:nvPicPr>
                <p:cNvPr id="2278" name="椭圆 117"/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0" y="0"/>
                  <a:ext cx="365760" cy="38404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2968" name="Text Box 231"/>
                <p:cNvSpPr txBox="1">
                  <a:spLocks noChangeArrowheads="1"/>
                </p:cNvSpPr>
                <p:nvPr/>
              </p:nvSpPr>
              <p:spPr bwMode="auto">
                <a:xfrm rot="2405652">
                  <a:off x="81598" y="43434"/>
                  <a:ext cx="203200" cy="2952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2280" name="Group 232"/>
              <p:cNvGrpSpPr/>
              <p:nvPr/>
            </p:nvGrpSpPr>
            <p:grpSpPr>
              <a:xfrm>
                <a:off x="-4705" y="12373"/>
                <a:ext cx="762994" cy="761449"/>
                <a:chOff x="0" y="0"/>
                <a:chExt cx="762000" cy="762000"/>
              </a:xfrm>
            </p:grpSpPr>
            <p:pic>
              <p:nvPicPr>
                <p:cNvPr id="2281" name="椭圆 118"/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0" y="0"/>
                  <a:ext cx="762000" cy="76200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2969" name="Text Box 234"/>
                <p:cNvSpPr txBox="1">
                  <a:spLocks noChangeArrowheads="1"/>
                </p:cNvSpPr>
                <p:nvPr/>
              </p:nvSpPr>
              <p:spPr bwMode="auto">
                <a:xfrm>
                  <a:off x="114237" y="114618"/>
                  <a:ext cx="530225" cy="5302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2283" name="Group 235"/>
              <p:cNvGrpSpPr/>
              <p:nvPr/>
            </p:nvGrpSpPr>
            <p:grpSpPr>
              <a:xfrm>
                <a:off x="19711" y="97655"/>
                <a:ext cx="280782" cy="536060"/>
                <a:chOff x="0" y="0"/>
                <a:chExt cx="280416" cy="536448"/>
              </a:xfrm>
            </p:grpSpPr>
            <p:pic>
              <p:nvPicPr>
                <p:cNvPr id="2284" name="新月形 119"/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0" y="0"/>
                  <a:ext cx="280416" cy="53644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2970" name="Text Box 237"/>
                <p:cNvSpPr txBox="1">
                  <a:spLocks noChangeArrowheads="1"/>
                </p:cNvSpPr>
                <p:nvPr/>
              </p:nvSpPr>
              <p:spPr bwMode="auto">
                <a:xfrm rot="451601">
                  <a:off x="20003" y="151511"/>
                  <a:ext cx="36512" cy="1873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2286" name="Group 238"/>
              <p:cNvGrpSpPr/>
              <p:nvPr/>
            </p:nvGrpSpPr>
            <p:grpSpPr>
              <a:xfrm>
                <a:off x="428675" y="329136"/>
                <a:ext cx="311301" cy="395953"/>
                <a:chOff x="0" y="0"/>
                <a:chExt cx="310896" cy="396240"/>
              </a:xfrm>
            </p:grpSpPr>
            <p:pic>
              <p:nvPicPr>
                <p:cNvPr id="2287" name="新月形 120"/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0" y="0"/>
                  <a:ext cx="310896" cy="39624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2971" name="Text Box 240"/>
                <p:cNvSpPr txBox="1">
                  <a:spLocks noChangeArrowheads="1"/>
                </p:cNvSpPr>
                <p:nvPr/>
              </p:nvSpPr>
              <p:spPr bwMode="auto">
                <a:xfrm rot="2093055">
                  <a:off x="219583" y="177038"/>
                  <a:ext cx="19050" cy="1571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2289" name="Group 241"/>
              <p:cNvGrpSpPr/>
              <p:nvPr/>
            </p:nvGrpSpPr>
            <p:grpSpPr>
              <a:xfrm>
                <a:off x="178413" y="97655"/>
                <a:ext cx="225846" cy="249755"/>
                <a:chOff x="0" y="0"/>
                <a:chExt cx="225552" cy="249936"/>
              </a:xfrm>
            </p:grpSpPr>
            <p:pic>
              <p:nvPicPr>
                <p:cNvPr id="2290" name="新月形 121"/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0" y="0"/>
                  <a:ext cx="225552" cy="24993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2972" name="Text Box 243"/>
                <p:cNvSpPr txBox="1">
                  <a:spLocks noChangeArrowheads="1"/>
                </p:cNvSpPr>
                <p:nvPr/>
              </p:nvSpPr>
              <p:spPr bwMode="auto">
                <a:xfrm rot="2405652">
                  <a:off x="59944" y="10224"/>
                  <a:ext cx="57150" cy="1857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2292" name="Group 244"/>
              <p:cNvGrpSpPr/>
              <p:nvPr/>
            </p:nvGrpSpPr>
            <p:grpSpPr>
              <a:xfrm>
                <a:off x="141790" y="268220"/>
                <a:ext cx="225846" cy="243664"/>
                <a:chOff x="0" y="0"/>
                <a:chExt cx="225552" cy="243840"/>
              </a:xfrm>
            </p:grpSpPr>
            <p:pic>
              <p:nvPicPr>
                <p:cNvPr id="2293" name="新月形 122"/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0" y="0"/>
                  <a:ext cx="225552" cy="24384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2973" name="Text Box 246"/>
                <p:cNvSpPr txBox="1">
                  <a:spLocks noChangeArrowheads="1"/>
                </p:cNvSpPr>
                <p:nvPr/>
              </p:nvSpPr>
              <p:spPr bwMode="auto">
                <a:xfrm rot="2405652">
                  <a:off x="63183" y="6223"/>
                  <a:ext cx="57150" cy="1873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</p:grpSp>
      <p:grpSp>
        <p:nvGrpSpPr>
          <p:cNvPr id="2295" name="Group 247"/>
          <p:cNvGrpSpPr/>
          <p:nvPr userDrawn="1"/>
        </p:nvGrpSpPr>
        <p:grpSpPr>
          <a:xfrm>
            <a:off x="184150" y="2363788"/>
            <a:ext cx="750888" cy="781050"/>
            <a:chOff x="0" y="0"/>
            <a:chExt cx="750277" cy="780485"/>
          </a:xfrm>
        </p:grpSpPr>
        <p:grpSp>
          <p:nvGrpSpPr>
            <p:cNvPr id="2296" name="Group 248"/>
            <p:cNvGrpSpPr/>
            <p:nvPr/>
          </p:nvGrpSpPr>
          <p:grpSpPr>
            <a:xfrm>
              <a:off x="48412" y="63254"/>
              <a:ext cx="540065" cy="687097"/>
              <a:chOff x="0" y="0"/>
              <a:chExt cx="768953" cy="978297"/>
            </a:xfrm>
          </p:grpSpPr>
          <p:sp>
            <p:nvSpPr>
              <p:cNvPr id="2297" name="任意多边形 143"/>
              <p:cNvSpPr/>
              <p:nvPr/>
            </p:nvSpPr>
            <p:spPr>
              <a:xfrm>
                <a:off x="385024" y="343602"/>
                <a:ext cx="79046" cy="63468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8808" y="396678"/>
                  </a:cxn>
                  <a:cxn ang="0">
                    <a:pos x="19702" y="634685"/>
                  </a:cxn>
                </a:cxnLst>
                <a:rect l="0" t="0" r="0" b="0"/>
                <a:pathLst>
                  <a:path w="79753" h="636105">
                    <a:moveTo>
                      <a:pt x="0" y="0"/>
                    </a:moveTo>
                    <a:cubicBezTo>
                      <a:pt x="38100" y="145774"/>
                      <a:pt x="76200" y="291548"/>
                      <a:pt x="79513" y="397565"/>
                    </a:cubicBezTo>
                    <a:cubicBezTo>
                      <a:pt x="82826" y="503582"/>
                      <a:pt x="51352" y="569843"/>
                      <a:pt x="19878" y="636105"/>
                    </a:cubicBezTo>
                  </a:path>
                </a:pathLst>
              </a:custGeom>
              <a:noFill/>
              <a:ln w="12700" cap="flat" cmpd="sng">
                <a:solidFill>
                  <a:srgbClr val="0D0D0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2298" name="组合 141"/>
              <p:cNvPicPr/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-10028" y="120174"/>
                <a:ext cx="789199" cy="537744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2299" name="Group 251"/>
            <p:cNvGrpSpPr/>
            <p:nvPr/>
          </p:nvGrpSpPr>
          <p:grpSpPr>
            <a:xfrm>
              <a:off x="0" y="0"/>
              <a:ext cx="750277" cy="780485"/>
              <a:chOff x="0" y="0"/>
              <a:chExt cx="750277" cy="780485"/>
            </a:xfrm>
          </p:grpSpPr>
          <p:grpSp>
            <p:nvGrpSpPr>
              <p:cNvPr id="2300" name="Group 252"/>
              <p:cNvGrpSpPr/>
              <p:nvPr/>
            </p:nvGrpSpPr>
            <p:grpSpPr>
              <a:xfrm>
                <a:off x="53550" y="19734"/>
                <a:ext cx="359371" cy="377679"/>
                <a:chOff x="0" y="0"/>
                <a:chExt cx="359664" cy="377952"/>
              </a:xfrm>
            </p:grpSpPr>
            <p:pic>
              <p:nvPicPr>
                <p:cNvPr id="2301" name="椭圆 137"/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0" y="0"/>
                  <a:ext cx="359664" cy="377952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2975" name="Text Box 254"/>
                <p:cNvSpPr txBox="1">
                  <a:spLocks noChangeArrowheads="1"/>
                </p:cNvSpPr>
                <p:nvPr/>
              </p:nvSpPr>
              <p:spPr bwMode="auto">
                <a:xfrm rot="2405652">
                  <a:off x="78169" y="40577"/>
                  <a:ext cx="203200" cy="2968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2303" name="Group 255"/>
              <p:cNvGrpSpPr/>
              <p:nvPr/>
            </p:nvGrpSpPr>
            <p:grpSpPr>
              <a:xfrm>
                <a:off x="-7360" y="7551"/>
                <a:ext cx="761380" cy="767540"/>
                <a:chOff x="0" y="0"/>
                <a:chExt cx="762000" cy="768096"/>
              </a:xfrm>
            </p:grpSpPr>
            <p:pic>
              <p:nvPicPr>
                <p:cNvPr id="2304" name="椭圆 138"/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0" y="0"/>
                  <a:ext cx="762000" cy="76809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2048" name="Text Box 257"/>
                <p:cNvSpPr txBox="1">
                  <a:spLocks noChangeArrowheads="1"/>
                </p:cNvSpPr>
                <p:nvPr/>
              </p:nvSpPr>
              <p:spPr bwMode="auto">
                <a:xfrm>
                  <a:off x="116904" y="119444"/>
                  <a:ext cx="530225" cy="5318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2306" name="Group 258"/>
              <p:cNvGrpSpPr/>
              <p:nvPr/>
            </p:nvGrpSpPr>
            <p:grpSpPr>
              <a:xfrm>
                <a:off x="17004" y="98924"/>
                <a:ext cx="280188" cy="536060"/>
                <a:chOff x="0" y="0"/>
                <a:chExt cx="280416" cy="536448"/>
              </a:xfrm>
            </p:grpSpPr>
            <p:pic>
              <p:nvPicPr>
                <p:cNvPr id="2307" name="新月形 139"/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0" y="0"/>
                  <a:ext cx="280416" cy="53644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2049" name="Text Box 260"/>
                <p:cNvSpPr txBox="1">
                  <a:spLocks noChangeArrowheads="1"/>
                </p:cNvSpPr>
                <p:nvPr/>
              </p:nvSpPr>
              <p:spPr bwMode="auto">
                <a:xfrm rot="451601">
                  <a:off x="24257" y="150241"/>
                  <a:ext cx="36513" cy="1857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2309" name="Group 261"/>
              <p:cNvGrpSpPr/>
              <p:nvPr/>
            </p:nvGrpSpPr>
            <p:grpSpPr>
              <a:xfrm>
                <a:off x="431195" y="330405"/>
                <a:ext cx="304552" cy="395953"/>
                <a:chOff x="0" y="0"/>
                <a:chExt cx="304800" cy="396240"/>
              </a:xfrm>
            </p:grpSpPr>
            <p:pic>
              <p:nvPicPr>
                <p:cNvPr id="2310" name="新月形 140"/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0" y="0"/>
                  <a:ext cx="304800" cy="39624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36" name="Text Box 263"/>
                <p:cNvSpPr txBox="1">
                  <a:spLocks noChangeArrowheads="1"/>
                </p:cNvSpPr>
                <p:nvPr/>
              </p:nvSpPr>
              <p:spPr bwMode="auto">
                <a:xfrm rot="2093055">
                  <a:off x="216154" y="175768"/>
                  <a:ext cx="20638" cy="1571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2312" name="Group 264"/>
              <p:cNvGrpSpPr/>
              <p:nvPr/>
            </p:nvGrpSpPr>
            <p:grpSpPr>
              <a:xfrm>
                <a:off x="175371" y="98924"/>
                <a:ext cx="225368" cy="249755"/>
                <a:chOff x="0" y="0"/>
                <a:chExt cx="225552" cy="249936"/>
              </a:xfrm>
            </p:grpSpPr>
            <p:pic>
              <p:nvPicPr>
                <p:cNvPr id="2313" name="新月形 141"/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0" y="0"/>
                  <a:ext cx="225552" cy="24993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37" name="Text Box 266"/>
                <p:cNvSpPr txBox="1">
                  <a:spLocks noChangeArrowheads="1"/>
                </p:cNvSpPr>
                <p:nvPr/>
              </p:nvSpPr>
              <p:spPr bwMode="auto">
                <a:xfrm rot="2405652">
                  <a:off x="64199" y="8954"/>
                  <a:ext cx="57150" cy="1857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2315" name="Group 267"/>
              <p:cNvGrpSpPr/>
              <p:nvPr/>
            </p:nvGrpSpPr>
            <p:grpSpPr>
              <a:xfrm>
                <a:off x="144916" y="263397"/>
                <a:ext cx="225368" cy="249755"/>
                <a:chOff x="0" y="0"/>
                <a:chExt cx="225552" cy="249936"/>
              </a:xfrm>
            </p:grpSpPr>
            <p:pic>
              <p:nvPicPr>
                <p:cNvPr id="2316" name="新月形 142"/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0" y="0"/>
                  <a:ext cx="225552" cy="24993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38" name="Text Box 269"/>
                <p:cNvSpPr txBox="1">
                  <a:spLocks noChangeArrowheads="1"/>
                </p:cNvSpPr>
                <p:nvPr/>
              </p:nvSpPr>
              <p:spPr bwMode="auto">
                <a:xfrm rot="2405652">
                  <a:off x="59754" y="11049"/>
                  <a:ext cx="58737" cy="1857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</p:grpSp>
      <p:grpSp>
        <p:nvGrpSpPr>
          <p:cNvPr id="2318" name="Group 270"/>
          <p:cNvGrpSpPr/>
          <p:nvPr userDrawn="1"/>
        </p:nvGrpSpPr>
        <p:grpSpPr>
          <a:xfrm>
            <a:off x="8382000" y="152400"/>
            <a:ext cx="762000" cy="762000"/>
            <a:chOff x="-6345" y="9518"/>
            <a:chExt cx="761380" cy="761449"/>
          </a:xfrm>
        </p:grpSpPr>
        <p:grpSp>
          <p:nvGrpSpPr>
            <p:cNvPr id="2319" name="Group 271"/>
            <p:cNvGrpSpPr/>
            <p:nvPr/>
          </p:nvGrpSpPr>
          <p:grpSpPr>
            <a:xfrm>
              <a:off x="48412" y="63246"/>
              <a:ext cx="540065" cy="687094"/>
              <a:chOff x="0" y="0"/>
              <a:chExt cx="768953" cy="978295"/>
            </a:xfrm>
          </p:grpSpPr>
          <p:sp>
            <p:nvSpPr>
              <p:cNvPr id="2320" name="任意多边形 163"/>
              <p:cNvSpPr/>
              <p:nvPr/>
            </p:nvSpPr>
            <p:spPr>
              <a:xfrm>
                <a:off x="385024" y="343614"/>
                <a:ext cx="79046" cy="6346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8808" y="396679"/>
                  </a:cxn>
                  <a:cxn ang="0">
                    <a:pos x="19702" y="634688"/>
                  </a:cxn>
                </a:cxnLst>
                <a:rect l="0" t="0" r="0" b="0"/>
                <a:pathLst>
                  <a:path w="79753" h="636105">
                    <a:moveTo>
                      <a:pt x="0" y="0"/>
                    </a:moveTo>
                    <a:cubicBezTo>
                      <a:pt x="38100" y="145774"/>
                      <a:pt x="76200" y="291548"/>
                      <a:pt x="79513" y="397565"/>
                    </a:cubicBezTo>
                    <a:cubicBezTo>
                      <a:pt x="82826" y="503582"/>
                      <a:pt x="51352" y="569843"/>
                      <a:pt x="19878" y="636105"/>
                    </a:cubicBezTo>
                  </a:path>
                </a:pathLst>
              </a:custGeom>
              <a:noFill/>
              <a:ln w="12700" cap="flat" cmpd="sng">
                <a:solidFill>
                  <a:srgbClr val="0D0D0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2321" name="组合 161"/>
              <p:cNvPicPr/>
              <p:nvPr/>
            </p:nvPicPr>
            <p:blipFill>
              <a:blip r:embed="rId80"/>
              <a:stretch>
                <a:fillRect/>
              </a:stretch>
            </p:blipFill>
            <p:spPr>
              <a:xfrm>
                <a:off x="-8583" y="122987"/>
                <a:ext cx="789199" cy="529072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2322" name="Group 274"/>
            <p:cNvGrpSpPr/>
            <p:nvPr/>
          </p:nvGrpSpPr>
          <p:grpSpPr>
            <a:xfrm>
              <a:off x="-6345" y="9518"/>
              <a:ext cx="761380" cy="761449"/>
              <a:chOff x="-6345" y="9518"/>
              <a:chExt cx="761380" cy="761449"/>
            </a:xfrm>
          </p:grpSpPr>
          <p:grpSp>
            <p:nvGrpSpPr>
              <p:cNvPr id="2323" name="Group 275"/>
              <p:cNvGrpSpPr/>
              <p:nvPr/>
            </p:nvGrpSpPr>
            <p:grpSpPr>
              <a:xfrm>
                <a:off x="54566" y="15610"/>
                <a:ext cx="359371" cy="383770"/>
                <a:chOff x="0" y="0"/>
                <a:chExt cx="359664" cy="384048"/>
              </a:xfrm>
            </p:grpSpPr>
            <p:pic>
              <p:nvPicPr>
                <p:cNvPr id="2324" name="椭圆 157"/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0" y="0"/>
                  <a:ext cx="359664" cy="38404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39" name="Text Box 277"/>
                <p:cNvSpPr txBox="1">
                  <a:spLocks noChangeArrowheads="1"/>
                </p:cNvSpPr>
                <p:nvPr/>
              </p:nvSpPr>
              <p:spPr bwMode="auto">
                <a:xfrm rot="2405652">
                  <a:off x="77153" y="46292"/>
                  <a:ext cx="203200" cy="2952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2326" name="Group 278"/>
              <p:cNvGrpSpPr/>
              <p:nvPr/>
            </p:nvGrpSpPr>
            <p:grpSpPr>
              <a:xfrm>
                <a:off x="-6345" y="9518"/>
                <a:ext cx="761380" cy="761449"/>
                <a:chOff x="0" y="0"/>
                <a:chExt cx="762000" cy="762000"/>
              </a:xfrm>
            </p:grpSpPr>
            <p:pic>
              <p:nvPicPr>
                <p:cNvPr id="2327" name="椭圆 158"/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0" y="0"/>
                  <a:ext cx="762000" cy="76200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40" name="Text Box 280"/>
                <p:cNvSpPr txBox="1">
                  <a:spLocks noChangeArrowheads="1"/>
                </p:cNvSpPr>
                <p:nvPr/>
              </p:nvSpPr>
              <p:spPr bwMode="auto">
                <a:xfrm>
                  <a:off x="115888" y="117475"/>
                  <a:ext cx="531812" cy="5302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2329" name="Group 281"/>
              <p:cNvGrpSpPr/>
              <p:nvPr/>
            </p:nvGrpSpPr>
            <p:grpSpPr>
              <a:xfrm>
                <a:off x="18019" y="100892"/>
                <a:ext cx="280188" cy="536060"/>
                <a:chOff x="0" y="0"/>
                <a:chExt cx="280416" cy="536448"/>
              </a:xfrm>
            </p:grpSpPr>
            <p:pic>
              <p:nvPicPr>
                <p:cNvPr id="2330" name="新月形 159"/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0" y="0"/>
                  <a:ext cx="280416" cy="53644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41" name="Text Box 283"/>
                <p:cNvSpPr txBox="1">
                  <a:spLocks noChangeArrowheads="1"/>
                </p:cNvSpPr>
                <p:nvPr/>
              </p:nvSpPr>
              <p:spPr bwMode="auto">
                <a:xfrm rot="451601">
                  <a:off x="21654" y="148273"/>
                  <a:ext cx="36512" cy="1873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2332" name="Group 284"/>
              <p:cNvGrpSpPr/>
              <p:nvPr/>
            </p:nvGrpSpPr>
            <p:grpSpPr>
              <a:xfrm>
                <a:off x="432210" y="332372"/>
                <a:ext cx="304552" cy="389862"/>
                <a:chOff x="0" y="0"/>
                <a:chExt cx="304800" cy="390144"/>
              </a:xfrm>
            </p:grpSpPr>
            <p:pic>
              <p:nvPicPr>
                <p:cNvPr id="2333" name="新月形 160"/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0" y="0"/>
                  <a:ext cx="304800" cy="390144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2088" name="Text Box 286"/>
                <p:cNvSpPr txBox="1">
                  <a:spLocks noChangeArrowheads="1"/>
                </p:cNvSpPr>
                <p:nvPr/>
              </p:nvSpPr>
              <p:spPr bwMode="auto">
                <a:xfrm rot="2093055">
                  <a:off x="213551" y="173800"/>
                  <a:ext cx="20637" cy="1571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2335" name="Group 287"/>
              <p:cNvGrpSpPr/>
              <p:nvPr/>
            </p:nvGrpSpPr>
            <p:grpSpPr>
              <a:xfrm>
                <a:off x="176386" y="100892"/>
                <a:ext cx="225368" cy="243664"/>
                <a:chOff x="0" y="0"/>
                <a:chExt cx="225552" cy="243840"/>
              </a:xfrm>
            </p:grpSpPr>
            <p:pic>
              <p:nvPicPr>
                <p:cNvPr id="2336" name="新月形 161"/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0" y="0"/>
                  <a:ext cx="225552" cy="24384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42" name="Text Box 289"/>
                <p:cNvSpPr txBox="1">
                  <a:spLocks noChangeArrowheads="1"/>
                </p:cNvSpPr>
                <p:nvPr/>
              </p:nvSpPr>
              <p:spPr bwMode="auto">
                <a:xfrm rot="2405652">
                  <a:off x="61595" y="6985"/>
                  <a:ext cx="58738" cy="1857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43" name="Text Box 292"/>
              <p:cNvSpPr txBox="1">
                <a:spLocks noChangeArrowheads="1"/>
              </p:cNvSpPr>
              <p:nvPr/>
            </p:nvSpPr>
            <p:spPr bwMode="auto">
              <a:xfrm rot="2405652">
                <a:off x="204621" y="274439"/>
                <a:ext cx="58689" cy="1871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45" name="圆角矩形 176"/>
          <p:cNvSpPr>
            <a:spLocks noChangeArrowheads="1"/>
          </p:cNvSpPr>
          <p:nvPr/>
        </p:nvSpPr>
        <p:spPr bwMode="auto">
          <a:xfrm>
            <a:off x="687388" y="1303338"/>
            <a:ext cx="10923587" cy="4711700"/>
          </a:xfrm>
          <a:prstGeom prst="roundRect">
            <a:avLst>
              <a:gd name="adj" fmla="val 5963"/>
            </a:avLst>
          </a:prstGeom>
          <a:solidFill>
            <a:schemeClr val="bg1">
              <a:alpha val="59999"/>
            </a:schemeClr>
          </a:solidFill>
          <a:ln w="12700">
            <a:solidFill>
              <a:schemeClr val="bg1"/>
            </a:solidFill>
            <a:rou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891" name="组合 971"/>
          <p:cNvPicPr/>
          <p:nvPr userDrawn="1"/>
        </p:nvPicPr>
        <p:blipFill>
          <a:blip r:embed="rId86"/>
          <a:stretch>
            <a:fillRect/>
          </a:stretch>
        </p:blipFill>
        <p:spPr>
          <a:xfrm>
            <a:off x="207963" y="225425"/>
            <a:ext cx="3382962" cy="1165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93" name="组合 983"/>
          <p:cNvPicPr/>
          <p:nvPr userDrawn="1"/>
        </p:nvPicPr>
        <p:blipFill>
          <a:blip r:embed="rId87"/>
          <a:stretch>
            <a:fillRect/>
          </a:stretch>
        </p:blipFill>
        <p:spPr>
          <a:xfrm>
            <a:off x="-71437" y="585788"/>
            <a:ext cx="900112" cy="5111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894" name="Group 846"/>
          <p:cNvGrpSpPr/>
          <p:nvPr userDrawn="1"/>
        </p:nvGrpSpPr>
        <p:grpSpPr>
          <a:xfrm>
            <a:off x="-161925" y="957263"/>
            <a:ext cx="482600" cy="503237"/>
            <a:chOff x="0" y="0"/>
            <a:chExt cx="750277" cy="780485"/>
          </a:xfrm>
        </p:grpSpPr>
        <p:grpSp>
          <p:nvGrpSpPr>
            <p:cNvPr id="2895" name="Group 847"/>
            <p:cNvGrpSpPr/>
            <p:nvPr/>
          </p:nvGrpSpPr>
          <p:grpSpPr>
            <a:xfrm>
              <a:off x="45559" y="18613"/>
              <a:ext cx="368398" cy="387633"/>
              <a:chOff x="0" y="0"/>
              <a:chExt cx="237744" cy="249936"/>
            </a:xfrm>
          </p:grpSpPr>
          <p:pic>
            <p:nvPicPr>
              <p:cNvPr id="2896" name="椭圆 993"/>
              <p:cNvPicPr/>
              <p:nvPr/>
            </p:nvPicPr>
            <p:blipFill>
              <a:blip r:embed="rId88"/>
              <a:stretch>
                <a:fillRect/>
              </a:stretch>
            </p:blipFill>
            <p:spPr>
              <a:xfrm>
                <a:off x="0" y="0"/>
                <a:ext cx="237744" cy="24993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129" name="Text Box 849"/>
              <p:cNvSpPr txBox="1">
                <a:spLocks noChangeArrowheads="1"/>
              </p:cNvSpPr>
              <p:nvPr/>
            </p:nvSpPr>
            <p:spPr bwMode="auto">
              <a:xfrm rot="2405652">
                <a:off x="55012" y="27686"/>
                <a:ext cx="132197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898" name="Group 850"/>
            <p:cNvGrpSpPr/>
            <p:nvPr/>
          </p:nvGrpSpPr>
          <p:grpSpPr>
            <a:xfrm>
              <a:off x="-11118" y="9158"/>
              <a:ext cx="774580" cy="765812"/>
              <a:chOff x="0" y="0"/>
              <a:chExt cx="499872" cy="493776"/>
            </a:xfrm>
          </p:grpSpPr>
          <p:pic>
            <p:nvPicPr>
              <p:cNvPr id="2899" name="椭圆 994"/>
              <p:cNvPicPr/>
              <p:nvPr/>
            </p:nvPicPr>
            <p:blipFill>
              <a:blip r:embed="rId89"/>
              <a:stretch>
                <a:fillRect/>
              </a:stretch>
            </p:blipFill>
            <p:spPr>
              <a:xfrm>
                <a:off x="0" y="0"/>
                <a:ext cx="499872" cy="4937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58" name="Text Box 852"/>
              <p:cNvSpPr txBox="1">
                <a:spLocks noChangeArrowheads="1"/>
              </p:cNvSpPr>
              <p:nvPr/>
            </p:nvSpPr>
            <p:spPr bwMode="auto">
              <a:xfrm>
                <a:off x="77254" y="76645"/>
                <a:ext cx="342436" cy="341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901" name="Group 853"/>
            <p:cNvGrpSpPr/>
            <p:nvPr/>
          </p:nvGrpSpPr>
          <p:grpSpPr>
            <a:xfrm>
              <a:off x="17220" y="94248"/>
              <a:ext cx="283383" cy="548359"/>
              <a:chOff x="0" y="0"/>
              <a:chExt cx="182880" cy="353568"/>
            </a:xfrm>
          </p:grpSpPr>
          <p:pic>
            <p:nvPicPr>
              <p:cNvPr id="2902" name="新月形 995"/>
              <p:cNvPicPr/>
              <p:nvPr/>
            </p:nvPicPr>
            <p:blipFill>
              <a:blip r:embed="rId90"/>
              <a:stretch>
                <a:fillRect/>
              </a:stretch>
            </p:blipFill>
            <p:spPr>
              <a:xfrm>
                <a:off x="0" y="0"/>
                <a:ext cx="182880" cy="35356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59" name="Text Box 855"/>
              <p:cNvSpPr txBox="1">
                <a:spLocks noChangeArrowheads="1"/>
              </p:cNvSpPr>
              <p:nvPr/>
            </p:nvSpPr>
            <p:spPr bwMode="auto">
              <a:xfrm rot="451601">
                <a:off x="14371" y="99568"/>
                <a:ext cx="23890" cy="120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904" name="Group 856"/>
            <p:cNvGrpSpPr/>
            <p:nvPr/>
          </p:nvGrpSpPr>
          <p:grpSpPr>
            <a:xfrm>
              <a:off x="423403" y="330610"/>
              <a:ext cx="321167" cy="397088"/>
              <a:chOff x="0" y="0"/>
              <a:chExt cx="207264" cy="256032"/>
            </a:xfrm>
          </p:grpSpPr>
          <p:pic>
            <p:nvPicPr>
              <p:cNvPr id="2905" name="新月形 996"/>
              <p:cNvPicPr/>
              <p:nvPr/>
            </p:nvPicPr>
            <p:blipFill>
              <a:blip r:embed="rId91"/>
              <a:stretch>
                <a:fillRect/>
              </a:stretch>
            </p:blipFill>
            <p:spPr>
              <a:xfrm>
                <a:off x="0" y="0"/>
                <a:ext cx="207264" cy="25603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123" name="Text Box 858"/>
              <p:cNvSpPr txBox="1">
                <a:spLocks noChangeArrowheads="1"/>
              </p:cNvSpPr>
              <p:nvPr/>
            </p:nvSpPr>
            <p:spPr bwMode="auto">
              <a:xfrm rot="2093055">
                <a:off x="145646" y="113856"/>
                <a:ext cx="12742" cy="101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907" name="Group 859"/>
            <p:cNvGrpSpPr/>
            <p:nvPr/>
          </p:nvGrpSpPr>
          <p:grpSpPr>
            <a:xfrm>
              <a:off x="177804" y="94248"/>
              <a:ext cx="226706" cy="255271"/>
              <a:chOff x="0" y="0"/>
              <a:chExt cx="146304" cy="164592"/>
            </a:xfrm>
          </p:grpSpPr>
          <p:pic>
            <p:nvPicPr>
              <p:cNvPr id="2908" name="新月形 997"/>
              <p:cNvPicPr/>
              <p:nvPr/>
            </p:nvPicPr>
            <p:blipFill>
              <a:blip r:embed="rId92"/>
              <a:stretch>
                <a:fillRect/>
              </a:stretch>
            </p:blipFill>
            <p:spPr>
              <a:xfrm>
                <a:off x="0" y="0"/>
                <a:ext cx="146304" cy="16459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60" name="Text Box 861"/>
              <p:cNvSpPr txBox="1">
                <a:spLocks noChangeArrowheads="1"/>
              </p:cNvSpPr>
              <p:nvPr/>
            </p:nvSpPr>
            <p:spPr bwMode="auto">
              <a:xfrm rot="2405652">
                <a:off x="39748" y="9081"/>
                <a:ext cx="36633" cy="1190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910" name="Group 862"/>
            <p:cNvGrpSpPr/>
            <p:nvPr/>
          </p:nvGrpSpPr>
          <p:grpSpPr>
            <a:xfrm>
              <a:off x="140020" y="264429"/>
              <a:ext cx="226706" cy="255271"/>
              <a:chOff x="0" y="0"/>
              <a:chExt cx="146304" cy="164592"/>
            </a:xfrm>
          </p:grpSpPr>
          <p:pic>
            <p:nvPicPr>
              <p:cNvPr id="2911" name="新月形 998"/>
              <p:cNvPicPr/>
              <p:nvPr/>
            </p:nvPicPr>
            <p:blipFill>
              <a:blip r:embed="rId93"/>
              <a:stretch>
                <a:fillRect/>
              </a:stretch>
            </p:blipFill>
            <p:spPr>
              <a:xfrm>
                <a:off x="0" y="0"/>
                <a:ext cx="146304" cy="16459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61" name="Text Box 864"/>
              <p:cNvSpPr txBox="1">
                <a:spLocks noChangeArrowheads="1"/>
              </p:cNvSpPr>
              <p:nvPr/>
            </p:nvSpPr>
            <p:spPr bwMode="auto">
              <a:xfrm rot="2405652">
                <a:off x="41834" y="5715"/>
                <a:ext cx="38226" cy="120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pic>
        <p:nvPicPr>
          <p:cNvPr id="2914" name="组合 997"/>
          <p:cNvPicPr/>
          <p:nvPr userDrawn="1"/>
        </p:nvPicPr>
        <p:blipFill>
          <a:blip r:embed="rId94"/>
          <a:stretch>
            <a:fillRect/>
          </a:stretch>
        </p:blipFill>
        <p:spPr>
          <a:xfrm>
            <a:off x="1079500" y="360363"/>
            <a:ext cx="493713" cy="4984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915" name="Group 867"/>
          <p:cNvGrpSpPr/>
          <p:nvPr userDrawn="1"/>
        </p:nvGrpSpPr>
        <p:grpSpPr>
          <a:xfrm>
            <a:off x="2217738" y="390525"/>
            <a:ext cx="434975" cy="458788"/>
            <a:chOff x="0" y="0"/>
            <a:chExt cx="750277" cy="780485"/>
          </a:xfrm>
        </p:grpSpPr>
        <p:grpSp>
          <p:nvGrpSpPr>
            <p:cNvPr id="2916" name="Group 868"/>
            <p:cNvGrpSpPr/>
            <p:nvPr/>
          </p:nvGrpSpPr>
          <p:grpSpPr>
            <a:xfrm>
              <a:off x="48408" y="63251"/>
              <a:ext cx="540067" cy="687530"/>
              <a:chOff x="0" y="0"/>
              <a:chExt cx="768953" cy="978914"/>
            </a:xfrm>
          </p:grpSpPr>
          <p:sp>
            <p:nvSpPr>
              <p:cNvPr id="2917" name="任意多边形 1016"/>
              <p:cNvSpPr/>
              <p:nvPr/>
            </p:nvSpPr>
            <p:spPr>
              <a:xfrm>
                <a:off x="383328" y="340606"/>
                <a:ext cx="81872" cy="63830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26" y="398939"/>
                  </a:cxn>
                  <a:cxn ang="0">
                    <a:pos x="20406" y="638303"/>
                  </a:cxn>
                </a:cxnLst>
                <a:rect l="0" t="0" r="0" b="0"/>
                <a:pathLst>
                  <a:path w="79753" h="636105">
                    <a:moveTo>
                      <a:pt x="0" y="0"/>
                    </a:moveTo>
                    <a:cubicBezTo>
                      <a:pt x="38100" y="145774"/>
                      <a:pt x="76200" y="291548"/>
                      <a:pt x="79513" y="397565"/>
                    </a:cubicBezTo>
                    <a:cubicBezTo>
                      <a:pt x="82826" y="503582"/>
                      <a:pt x="51352" y="569843"/>
                      <a:pt x="19878" y="636105"/>
                    </a:cubicBezTo>
                  </a:path>
                </a:pathLst>
              </a:custGeom>
              <a:noFill/>
              <a:ln w="12700" cap="flat" cmpd="sng">
                <a:solidFill>
                  <a:srgbClr val="0D0D0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2918" name="组合 1014"/>
              <p:cNvPicPr/>
              <p:nvPr/>
            </p:nvPicPr>
            <p:blipFill>
              <a:blip r:embed="rId95"/>
              <a:stretch>
                <a:fillRect/>
              </a:stretch>
            </p:blipFill>
            <p:spPr>
              <a:xfrm>
                <a:off x="-36021" y="100973"/>
                <a:ext cx="823412" cy="575857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2919" name="Group 871"/>
            <p:cNvGrpSpPr/>
            <p:nvPr/>
          </p:nvGrpSpPr>
          <p:grpSpPr>
            <a:xfrm>
              <a:off x="0" y="0"/>
              <a:ext cx="750277" cy="780485"/>
              <a:chOff x="0" y="0"/>
              <a:chExt cx="750277" cy="780485"/>
            </a:xfrm>
          </p:grpSpPr>
          <p:grpSp>
            <p:nvGrpSpPr>
              <p:cNvPr id="2920" name="Group 872"/>
              <p:cNvGrpSpPr/>
              <p:nvPr/>
            </p:nvGrpSpPr>
            <p:grpSpPr>
              <a:xfrm>
                <a:off x="44140" y="9722"/>
                <a:ext cx="378534" cy="394077"/>
                <a:chOff x="0" y="0"/>
                <a:chExt cx="219456" cy="231648"/>
              </a:xfrm>
            </p:grpSpPr>
            <p:pic>
              <p:nvPicPr>
                <p:cNvPr id="2921" name="椭圆 1010"/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0" y="0"/>
                  <a:ext cx="219456" cy="23164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62" name="Text Box 874"/>
                <p:cNvSpPr txBox="1">
                  <a:spLocks noChangeArrowheads="1"/>
                </p:cNvSpPr>
                <p:nvPr/>
              </p:nvSpPr>
              <p:spPr bwMode="auto">
                <a:xfrm rot="2405652">
                  <a:off x="50610" y="30798"/>
                  <a:ext cx="117475" cy="1746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2923" name="Group 875"/>
              <p:cNvGrpSpPr/>
              <p:nvPr/>
            </p:nvGrpSpPr>
            <p:grpSpPr>
              <a:xfrm>
                <a:off x="-8435" y="9722"/>
                <a:ext cx="767583" cy="767413"/>
                <a:chOff x="0" y="0"/>
                <a:chExt cx="445008" cy="451104"/>
              </a:xfrm>
            </p:grpSpPr>
            <p:pic>
              <p:nvPicPr>
                <p:cNvPr id="2924" name="椭圆 1011"/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0" y="0"/>
                  <a:ext cx="445008" cy="451104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2107" name="Text Box 877"/>
                <p:cNvSpPr txBox="1">
                  <a:spLocks noChangeArrowheads="1"/>
                </p:cNvSpPr>
                <p:nvPr/>
              </p:nvSpPr>
              <p:spPr bwMode="auto">
                <a:xfrm>
                  <a:off x="68390" y="68898"/>
                  <a:ext cx="307975" cy="3127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2926" name="Group 878"/>
              <p:cNvGrpSpPr/>
              <p:nvPr/>
            </p:nvGrpSpPr>
            <p:grpSpPr>
              <a:xfrm>
                <a:off x="12595" y="92686"/>
                <a:ext cx="294415" cy="549634"/>
                <a:chOff x="0" y="0"/>
                <a:chExt cx="170688" cy="323088"/>
              </a:xfrm>
            </p:grpSpPr>
            <p:pic>
              <p:nvPicPr>
                <p:cNvPr id="2927" name="新月形 1012"/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0" y="0"/>
                  <a:ext cx="170688" cy="32308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63" name="Text Box 880"/>
                <p:cNvSpPr txBox="1">
                  <a:spLocks noChangeArrowheads="1"/>
                </p:cNvSpPr>
                <p:nvPr/>
              </p:nvSpPr>
              <p:spPr bwMode="auto">
                <a:xfrm rot="451601">
                  <a:off x="16510" y="91567"/>
                  <a:ext cx="20638" cy="1095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2929" name="Group 881"/>
              <p:cNvGrpSpPr/>
              <p:nvPr/>
            </p:nvGrpSpPr>
            <p:grpSpPr>
              <a:xfrm>
                <a:off x="422673" y="331206"/>
                <a:ext cx="315445" cy="394077"/>
                <a:chOff x="0" y="0"/>
                <a:chExt cx="182880" cy="231648"/>
              </a:xfrm>
            </p:grpSpPr>
            <p:pic>
              <p:nvPicPr>
                <p:cNvPr id="2930" name="新月形 1013"/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0" y="0"/>
                  <a:ext cx="182880" cy="23164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64" name="Text Box 883"/>
                <p:cNvSpPr txBox="1">
                  <a:spLocks noChangeArrowheads="1"/>
                </p:cNvSpPr>
                <p:nvPr/>
              </p:nvSpPr>
              <p:spPr bwMode="auto">
                <a:xfrm rot="2093055">
                  <a:off x="131191" y="103759"/>
                  <a:ext cx="11113" cy="920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2932" name="Group 884"/>
              <p:cNvGrpSpPr/>
              <p:nvPr/>
            </p:nvGrpSpPr>
            <p:grpSpPr>
              <a:xfrm>
                <a:off x="170317" y="92686"/>
                <a:ext cx="241841" cy="259261"/>
                <a:chOff x="0" y="0"/>
                <a:chExt cx="140208" cy="152400"/>
              </a:xfrm>
            </p:grpSpPr>
            <p:pic>
              <p:nvPicPr>
                <p:cNvPr id="2933" name="新月形 1014"/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0" y="0"/>
                  <a:ext cx="140208" cy="15240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2101" name="Text Box 886"/>
                <p:cNvSpPr txBox="1">
                  <a:spLocks noChangeArrowheads="1"/>
                </p:cNvSpPr>
                <p:nvPr/>
              </p:nvSpPr>
              <p:spPr bwMode="auto">
                <a:xfrm rot="2405652">
                  <a:off x="39370" y="9017"/>
                  <a:ext cx="34925" cy="1079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2935" name="Group 887"/>
              <p:cNvGrpSpPr/>
              <p:nvPr/>
            </p:nvGrpSpPr>
            <p:grpSpPr>
              <a:xfrm>
                <a:off x="138773" y="258613"/>
                <a:ext cx="231326" cy="259261"/>
                <a:chOff x="0" y="0"/>
                <a:chExt cx="134112" cy="152400"/>
              </a:xfrm>
            </p:grpSpPr>
            <p:pic>
              <p:nvPicPr>
                <p:cNvPr id="2936" name="新月形 1015"/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0" y="0"/>
                  <a:ext cx="134112" cy="15240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65" name="Text Box 889"/>
                <p:cNvSpPr txBox="1">
                  <a:spLocks noChangeArrowheads="1"/>
                </p:cNvSpPr>
                <p:nvPr/>
              </p:nvSpPr>
              <p:spPr bwMode="auto">
                <a:xfrm rot="2405652">
                  <a:off x="38608" y="9906"/>
                  <a:ext cx="33338" cy="1095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</p:grpSp>
      <p:sp>
        <p:nvSpPr>
          <p:cNvPr id="2940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zh-CN" dirty="0"/>
              <a:t>单击此处编辑母版标题样式</a:t>
            </a:r>
          </a:p>
        </p:txBody>
      </p:sp>
      <p:sp>
        <p:nvSpPr>
          <p:cNvPr id="2941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228600"/>
            <a:r>
              <a:rPr lang="zh-CN" altLang="zh-CN" dirty="0"/>
              <a:t>单击此处编辑母版文本样式</a:t>
            </a:r>
          </a:p>
          <a:p>
            <a:pPr lvl="1" indent="-228600"/>
            <a:r>
              <a:rPr lang="zh-CN" altLang="zh-CN" dirty="0"/>
              <a:t>第二级</a:t>
            </a:r>
          </a:p>
          <a:p>
            <a:pPr lvl="2" indent="-228600"/>
            <a:r>
              <a:rPr lang="zh-CN" altLang="zh-CN" dirty="0"/>
              <a:t>第三级</a:t>
            </a:r>
          </a:p>
          <a:p>
            <a:pPr lvl="3" indent="-228600"/>
            <a:r>
              <a:rPr lang="zh-CN" altLang="zh-CN" dirty="0"/>
              <a:t>第四级</a:t>
            </a:r>
          </a:p>
          <a:p>
            <a:pPr lvl="4" indent="-228600"/>
            <a:r>
              <a:rPr lang="zh-CN" altLang="zh-CN" dirty="0"/>
              <a:t>第五级</a:t>
            </a:r>
          </a:p>
        </p:txBody>
      </p:sp>
      <p:sp>
        <p:nvSpPr>
          <p:cNvPr id="67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8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9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rtl="0"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rtl="0"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088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7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文本框 4"/>
          <p:cNvSpPr txBox="1">
            <a:spLocks noChangeArrowheads="1"/>
          </p:cNvSpPr>
          <p:nvPr/>
        </p:nvSpPr>
        <p:spPr bwMode="auto">
          <a:xfrm>
            <a:off x="1732585" y="4421025"/>
            <a:ext cx="5472332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fontAlgn="base" hangingPunct="1"/>
            <a:r>
              <a:rPr lang="zh-CN" altLang="en-US" sz="2000" b="1" strike="noStrike" noProof="1" smtClean="0">
                <a:effectLst>
                  <a:outerShdw blurRad="38100" dist="38100" dir="2700000">
                    <a:srgbClr val="C0C0C0"/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汇报人：</a:t>
            </a:r>
            <a:r>
              <a:rPr lang="zh-CN" altLang="en-US" sz="2000" b="1" noProof="1">
                <a:effectLst>
                  <a:outerShdw blurRad="38100" dist="38100" dir="2700000">
                    <a:srgbClr val="C0C0C0"/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优</a:t>
            </a:r>
            <a:r>
              <a:rPr lang="zh-CN" altLang="en-US" sz="2000" b="1" noProof="1" smtClean="0">
                <a:effectLst>
                  <a:outerShdw blurRad="38100" dist="38100" dir="2700000">
                    <a:srgbClr val="C0C0C0"/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品</a:t>
            </a:r>
            <a:r>
              <a:rPr lang="en-US" altLang="zh-CN" sz="2000" b="1" noProof="1" smtClean="0">
                <a:effectLst>
                  <a:outerShdw blurRad="38100" dist="38100" dir="2700000">
                    <a:srgbClr val="C0C0C0"/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PPT</a:t>
            </a:r>
            <a:r>
              <a:rPr lang="zh-CN" altLang="en-US" sz="2000" b="1" strike="noStrike" noProof="1" smtClean="0">
                <a:effectLst>
                  <a:outerShdw blurRad="38100" dist="38100" dir="2700000">
                    <a:srgbClr val="C0C0C0"/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   汇报时间：</a:t>
            </a:r>
            <a:r>
              <a:rPr lang="en-US" altLang="zh-CN" sz="2000" b="1" strike="noStrike" noProof="1" smtClean="0">
                <a:effectLst>
                  <a:outerShdw blurRad="38100" dist="38100" dir="2700000">
                    <a:srgbClr val="C0C0C0"/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XX</a:t>
            </a:r>
            <a:r>
              <a:rPr lang="zh-CN" altLang="en-US" sz="2000" b="1" strike="noStrike" noProof="1" smtClean="0">
                <a:effectLst>
                  <a:outerShdw blurRad="38100" dist="38100" dir="2700000">
                    <a:srgbClr val="C0C0C0"/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年</a:t>
            </a:r>
            <a:r>
              <a:rPr lang="en-US" altLang="zh-CN" sz="2000" b="1" strike="noStrike" noProof="1" smtClean="0">
                <a:effectLst>
                  <a:outerShdw blurRad="38100" dist="38100" dir="2700000">
                    <a:srgbClr val="C0C0C0"/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XX</a:t>
            </a:r>
            <a:r>
              <a:rPr lang="zh-CN" altLang="en-US" sz="2000" b="1" strike="noStrike" noProof="1" smtClean="0">
                <a:effectLst>
                  <a:outerShdw blurRad="38100" dist="38100" dir="2700000">
                    <a:srgbClr val="C0C0C0"/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月</a:t>
            </a:r>
            <a:endParaRPr lang="zh-CN" altLang="en-US" sz="2000" b="1" strike="noStrike" noProof="1">
              <a:effectLst>
                <a:outerShdw blurRad="38100" dist="38100" dir="2700000">
                  <a:srgbClr val="C0C0C0"/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58996" y="3763240"/>
            <a:ext cx="59298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fontAlgn="base" hangingPunct="1"/>
            <a:r>
              <a:rPr lang="zh-CN" altLang="en-US" sz="3200" b="1" strike="noStrike" noProof="1" smtClean="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人教版小学</a:t>
            </a:r>
            <a:r>
              <a:rPr lang="zh-CN" altLang="en-US" sz="3200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语文二年级</a:t>
            </a:r>
            <a:r>
              <a:rPr lang="zh-CN" altLang="en-US" sz="3200" b="1" strike="noStrike" noProof="1" smtClean="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上册课件</a:t>
            </a:r>
            <a:endParaRPr lang="zh-CN" altLang="en-US" sz="3200" b="1" strike="noStrike" noProof="1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82060" y="2135750"/>
            <a:ext cx="5064760" cy="155448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lvl="0" eaLnBrk="1" fontAlgn="base" hangingPunct="1"/>
            <a:r>
              <a:rPr lang="zh-CN" altLang="zh-CN" sz="9600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古诗二首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5141" y="1139924"/>
            <a:ext cx="6036860" cy="56648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/>
          </p:cNvSpPr>
          <p:nvPr/>
        </p:nvSpPr>
        <p:spPr>
          <a:xfrm>
            <a:off x="987425" y="487363"/>
            <a:ext cx="2409825" cy="5032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 eaLnBrk="0" hangingPunct="0">
              <a:lnSpc>
                <a:spcPct val="9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课文解读</a:t>
            </a:r>
          </a:p>
        </p:txBody>
      </p:sp>
      <p:sp>
        <p:nvSpPr>
          <p:cNvPr id="8195" name="矩形 1"/>
          <p:cNvSpPr/>
          <p:nvPr/>
        </p:nvSpPr>
        <p:spPr>
          <a:xfrm>
            <a:off x="2178685" y="1345565"/>
            <a:ext cx="5377180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欲穷千里目，更上一层楼。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r="16968"/>
          <a:stretch>
            <a:fillRect/>
          </a:stretch>
        </p:blipFill>
        <p:spPr>
          <a:xfrm>
            <a:off x="987425" y="1345565"/>
            <a:ext cx="919480" cy="1623060"/>
          </a:xfrm>
          <a:prstGeom prst="rect">
            <a:avLst/>
          </a:prstGeom>
        </p:spPr>
      </p:pic>
      <p:sp>
        <p:nvSpPr>
          <p:cNvPr id="8" name="矩形 1"/>
          <p:cNvSpPr/>
          <p:nvPr/>
        </p:nvSpPr>
        <p:spPr>
          <a:xfrm>
            <a:off x="4473574" y="3812540"/>
            <a:ext cx="7132271" cy="20116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注解：</a:t>
            </a:r>
          </a:p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 若想把千里的风光景物看够， 那就要登上更高的一层城楼。</a:t>
            </a:r>
          </a:p>
        </p:txBody>
      </p:sp>
      <p:sp>
        <p:nvSpPr>
          <p:cNvPr id="5" name="矩形 1"/>
          <p:cNvSpPr/>
          <p:nvPr/>
        </p:nvSpPr>
        <p:spPr>
          <a:xfrm>
            <a:off x="4719320" y="2077085"/>
            <a:ext cx="2050415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欲：想要。</a:t>
            </a:r>
          </a:p>
        </p:txBody>
      </p:sp>
      <p:sp>
        <p:nvSpPr>
          <p:cNvPr id="10" name="矩形 1"/>
          <p:cNvSpPr/>
          <p:nvPr/>
        </p:nvSpPr>
        <p:spPr>
          <a:xfrm>
            <a:off x="6998970" y="2077085"/>
            <a:ext cx="2216785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穷：尽。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425" y="3105785"/>
            <a:ext cx="3285490" cy="2464435"/>
          </a:xfrm>
          <a:prstGeom prst="rect">
            <a:avLst/>
          </a:prstGeom>
        </p:spPr>
      </p:pic>
      <p:sp>
        <p:nvSpPr>
          <p:cNvPr id="3" name="矩形 1"/>
          <p:cNvSpPr/>
          <p:nvPr/>
        </p:nvSpPr>
        <p:spPr>
          <a:xfrm>
            <a:off x="4719320" y="2668905"/>
            <a:ext cx="5143500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千里目：指看到更远的地方。</a:t>
            </a:r>
          </a:p>
        </p:txBody>
      </p:sp>
      <p:sp>
        <p:nvSpPr>
          <p:cNvPr id="4" name="矩形 1"/>
          <p:cNvSpPr/>
          <p:nvPr/>
        </p:nvSpPr>
        <p:spPr>
          <a:xfrm>
            <a:off x="4782185" y="3254375"/>
            <a:ext cx="2216785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更：替、换。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" grpId="0"/>
      <p:bldP spid="5" grpId="0"/>
      <p:bldP spid="10" grpId="0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/>
          </p:cNvSpPr>
          <p:nvPr/>
        </p:nvSpPr>
        <p:spPr>
          <a:xfrm>
            <a:off x="987425" y="487363"/>
            <a:ext cx="2409825" cy="5032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 eaLnBrk="0" hangingPunct="0">
              <a:lnSpc>
                <a:spcPct val="9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课文解读</a:t>
            </a:r>
          </a:p>
        </p:txBody>
      </p:sp>
      <p:sp>
        <p:nvSpPr>
          <p:cNvPr id="5" name="矩形 1"/>
          <p:cNvSpPr/>
          <p:nvPr/>
        </p:nvSpPr>
        <p:spPr>
          <a:xfrm>
            <a:off x="5176911" y="3159516"/>
            <a:ext cx="6161649" cy="2031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这首诗写诗人在登高望远中表现出来的不凡的胸襟抱负，反映了盛唐时期人们积极向上的进取精神。</a:t>
            </a:r>
            <a:endParaRPr lang="en-US" altLang="zh-CN" sz="2800" b="1" dirty="0">
              <a:solidFill>
                <a:srgbClr val="333333"/>
              </a:solidFill>
              <a:latin typeface="微软雅黑" panose="020B0703020204020201" pitchFamily="34" charset="-122"/>
              <a:ea typeface="微软雅黑" panose="020B0703020204020201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8830" y="1442720"/>
            <a:ext cx="2282825" cy="39731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/>
          </p:cNvSpPr>
          <p:nvPr/>
        </p:nvSpPr>
        <p:spPr>
          <a:xfrm>
            <a:off x="987425" y="487363"/>
            <a:ext cx="2409825" cy="5032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 eaLnBrk="0" hangingPunct="0">
              <a:lnSpc>
                <a:spcPct val="9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课文解读</a:t>
            </a:r>
          </a:p>
        </p:txBody>
      </p:sp>
      <p:sp>
        <p:nvSpPr>
          <p:cNvPr id="4" name="矩形 1"/>
          <p:cNvSpPr/>
          <p:nvPr/>
        </p:nvSpPr>
        <p:spPr>
          <a:xfrm>
            <a:off x="6256976" y="1515110"/>
            <a:ext cx="2261235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望庐山瀑布</a:t>
            </a:r>
          </a:p>
        </p:txBody>
      </p:sp>
      <p:sp>
        <p:nvSpPr>
          <p:cNvPr id="5" name="矩形 1"/>
          <p:cNvSpPr/>
          <p:nvPr/>
        </p:nvSpPr>
        <p:spPr>
          <a:xfrm>
            <a:off x="5379085" y="2839720"/>
            <a:ext cx="4827270" cy="26517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en-US" altLang="zh-CN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   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日照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  <a:sym typeface="+mn-ea"/>
              </a:rPr>
              <a:t>/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香炉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  <a:sym typeface="+mn-ea"/>
              </a:rPr>
              <a:t>/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生紫烟，</a:t>
            </a:r>
          </a:p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   遥看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  <a:sym typeface="+mn-ea"/>
              </a:rPr>
              <a:t>/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瀑布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  <a:sym typeface="+mn-ea"/>
              </a:rPr>
              <a:t>/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挂前川，</a:t>
            </a:r>
          </a:p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   飞流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  <a:sym typeface="+mn-ea"/>
              </a:rPr>
              <a:t>/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直下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  <a:sym typeface="+mn-ea"/>
              </a:rPr>
              <a:t>/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三千尺，</a:t>
            </a:r>
          </a:p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   疑是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  <a:sym typeface="+mn-ea"/>
              </a:rPr>
              <a:t>/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银河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  <a:sym typeface="+mn-ea"/>
              </a:rPr>
              <a:t>/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落九天。</a:t>
            </a:r>
          </a:p>
        </p:txBody>
      </p:sp>
      <p:sp>
        <p:nvSpPr>
          <p:cNvPr id="6" name="矩形 1"/>
          <p:cNvSpPr/>
          <p:nvPr/>
        </p:nvSpPr>
        <p:spPr>
          <a:xfrm>
            <a:off x="6466419" y="2108200"/>
            <a:ext cx="2312035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【唐】李白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7050" y="1752600"/>
            <a:ext cx="2642870" cy="37388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/>
          </p:cNvSpPr>
          <p:nvPr/>
        </p:nvSpPr>
        <p:spPr>
          <a:xfrm>
            <a:off x="987425" y="487363"/>
            <a:ext cx="2409825" cy="5032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 eaLnBrk="0" hangingPunct="0">
              <a:lnSpc>
                <a:spcPct val="9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课文解读</a:t>
            </a:r>
          </a:p>
        </p:txBody>
      </p:sp>
      <p:sp>
        <p:nvSpPr>
          <p:cNvPr id="8195" name="矩形 1"/>
          <p:cNvSpPr/>
          <p:nvPr/>
        </p:nvSpPr>
        <p:spPr>
          <a:xfrm>
            <a:off x="2101850" y="1409700"/>
            <a:ext cx="3369310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日照香炉生紫烟，</a:t>
            </a:r>
          </a:p>
        </p:txBody>
      </p:sp>
      <p:sp>
        <p:nvSpPr>
          <p:cNvPr id="8" name="矩形 1"/>
          <p:cNvSpPr/>
          <p:nvPr/>
        </p:nvSpPr>
        <p:spPr>
          <a:xfrm>
            <a:off x="4583430" y="4244340"/>
            <a:ext cx="6325235" cy="1371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注解：</a:t>
            </a:r>
          </a:p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 香炉峰在阳光的照射下生起紫色烟霞。</a:t>
            </a:r>
          </a:p>
        </p:txBody>
      </p:sp>
      <p:sp>
        <p:nvSpPr>
          <p:cNvPr id="5" name="矩形 1"/>
          <p:cNvSpPr/>
          <p:nvPr/>
        </p:nvSpPr>
        <p:spPr>
          <a:xfrm>
            <a:off x="4964430" y="2141220"/>
            <a:ext cx="5563235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香炉：指庐山的</a:t>
            </a:r>
            <a:r>
              <a:rPr lang="en-US" altLang="zh-CN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“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香炉峰</a:t>
            </a:r>
            <a:r>
              <a:rPr lang="en-US" altLang="zh-CN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”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150" y="1281430"/>
            <a:ext cx="734060" cy="128206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425" y="2710815"/>
            <a:ext cx="3853815" cy="2928620"/>
          </a:xfrm>
          <a:prstGeom prst="rect">
            <a:avLst/>
          </a:prstGeom>
        </p:spPr>
      </p:pic>
      <p:sp>
        <p:nvSpPr>
          <p:cNvPr id="4" name="矩形 1"/>
          <p:cNvSpPr/>
          <p:nvPr/>
        </p:nvSpPr>
        <p:spPr>
          <a:xfrm>
            <a:off x="4964430" y="2872740"/>
            <a:ext cx="5563235" cy="1371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紫烟：</a:t>
            </a:r>
            <a:r>
              <a:rPr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紫烟：指日光透过云雾，远望如紫色的烟云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" grpId="0"/>
      <p:bldP spid="5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/>
          </p:cNvSpPr>
          <p:nvPr/>
        </p:nvSpPr>
        <p:spPr>
          <a:xfrm>
            <a:off x="987425" y="487363"/>
            <a:ext cx="2409825" cy="5032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 eaLnBrk="0" hangingPunct="0">
              <a:lnSpc>
                <a:spcPct val="9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课文解读</a:t>
            </a:r>
          </a:p>
        </p:txBody>
      </p:sp>
      <p:sp>
        <p:nvSpPr>
          <p:cNvPr id="8195" name="矩形 1"/>
          <p:cNvSpPr/>
          <p:nvPr/>
        </p:nvSpPr>
        <p:spPr>
          <a:xfrm>
            <a:off x="2157730" y="1281430"/>
            <a:ext cx="4728845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遥看瀑布挂前川。</a:t>
            </a:r>
          </a:p>
        </p:txBody>
      </p:sp>
      <p:sp>
        <p:nvSpPr>
          <p:cNvPr id="8" name="矩形 1"/>
          <p:cNvSpPr/>
          <p:nvPr/>
        </p:nvSpPr>
        <p:spPr>
          <a:xfrm>
            <a:off x="4331970" y="4121150"/>
            <a:ext cx="6325235" cy="1371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注解：</a:t>
            </a:r>
          </a:p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远远望见瀑布似白色绢绸悬挂在山前。</a:t>
            </a:r>
          </a:p>
        </p:txBody>
      </p:sp>
      <p:sp>
        <p:nvSpPr>
          <p:cNvPr id="5" name="矩形 1"/>
          <p:cNvSpPr/>
          <p:nvPr/>
        </p:nvSpPr>
        <p:spPr>
          <a:xfrm>
            <a:off x="4646295" y="2019300"/>
            <a:ext cx="6357620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遥看：从远处看。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150" y="1281430"/>
            <a:ext cx="734060" cy="1282065"/>
          </a:xfrm>
          <a:prstGeom prst="rect">
            <a:avLst/>
          </a:prstGeom>
        </p:spPr>
      </p:pic>
      <p:sp>
        <p:nvSpPr>
          <p:cNvPr id="4" name="矩形 1"/>
          <p:cNvSpPr/>
          <p:nvPr/>
        </p:nvSpPr>
        <p:spPr>
          <a:xfrm>
            <a:off x="4646295" y="2750820"/>
            <a:ext cx="6357620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挂：悬挂。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0970" y="2750820"/>
            <a:ext cx="2783205" cy="2741930"/>
          </a:xfrm>
          <a:prstGeom prst="rect">
            <a:avLst/>
          </a:prstGeom>
        </p:spPr>
      </p:pic>
      <p:sp>
        <p:nvSpPr>
          <p:cNvPr id="9" name="矩形 1"/>
          <p:cNvSpPr/>
          <p:nvPr/>
        </p:nvSpPr>
        <p:spPr>
          <a:xfrm>
            <a:off x="4646295" y="3389630"/>
            <a:ext cx="6357620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川：河流，这里指瀑布。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" grpId="0"/>
      <p:bldP spid="5" grpId="0"/>
      <p:bldP spid="4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/>
        </p:nvSpPr>
        <p:spPr>
          <a:xfrm>
            <a:off x="987425" y="487363"/>
            <a:ext cx="2409825" cy="5032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 eaLnBrk="0" hangingPunct="0">
              <a:lnSpc>
                <a:spcPct val="9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课文解读</a:t>
            </a:r>
          </a:p>
        </p:txBody>
      </p:sp>
      <p:sp>
        <p:nvSpPr>
          <p:cNvPr id="8195" name="矩形 1"/>
          <p:cNvSpPr/>
          <p:nvPr/>
        </p:nvSpPr>
        <p:spPr>
          <a:xfrm>
            <a:off x="2169160" y="1647825"/>
            <a:ext cx="4946650" cy="54864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飞流直下三千尺。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150" y="1281430"/>
            <a:ext cx="734060" cy="1282065"/>
          </a:xfrm>
          <a:prstGeom prst="rect">
            <a:avLst/>
          </a:prstGeom>
        </p:spPr>
      </p:pic>
      <p:sp>
        <p:nvSpPr>
          <p:cNvPr id="8" name="矩形 1"/>
          <p:cNvSpPr/>
          <p:nvPr/>
        </p:nvSpPr>
        <p:spPr>
          <a:xfrm>
            <a:off x="3921125" y="4026535"/>
            <a:ext cx="6868160" cy="1371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注解：</a:t>
            </a:r>
          </a:p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高崖上飞腾直落的瀑布好像有几千尺。</a:t>
            </a:r>
          </a:p>
        </p:txBody>
      </p:sp>
      <p:sp>
        <p:nvSpPr>
          <p:cNvPr id="5" name="矩形 1"/>
          <p:cNvSpPr/>
          <p:nvPr/>
        </p:nvSpPr>
        <p:spPr>
          <a:xfrm>
            <a:off x="4797425" y="2563495"/>
            <a:ext cx="6357620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直：笔直。</a:t>
            </a:r>
          </a:p>
        </p:txBody>
      </p:sp>
      <p:sp>
        <p:nvSpPr>
          <p:cNvPr id="4" name="矩形 1"/>
          <p:cNvSpPr/>
          <p:nvPr/>
        </p:nvSpPr>
        <p:spPr>
          <a:xfrm>
            <a:off x="4797425" y="3295015"/>
            <a:ext cx="6357620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三千尺：辽阔无边的样子。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4210" y="2563495"/>
            <a:ext cx="1911350" cy="28917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" grpId="0"/>
      <p:bldP spid="5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/>
        </p:nvSpPr>
        <p:spPr>
          <a:xfrm>
            <a:off x="987425" y="487363"/>
            <a:ext cx="2409825" cy="5032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 eaLnBrk="0" hangingPunct="0">
              <a:lnSpc>
                <a:spcPct val="9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课文解读</a:t>
            </a:r>
          </a:p>
        </p:txBody>
      </p:sp>
      <p:sp>
        <p:nvSpPr>
          <p:cNvPr id="8195" name="矩形 1"/>
          <p:cNvSpPr/>
          <p:nvPr/>
        </p:nvSpPr>
        <p:spPr>
          <a:xfrm>
            <a:off x="2085340" y="1647825"/>
            <a:ext cx="4946650" cy="54864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疑是银河落九天。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150" y="1281430"/>
            <a:ext cx="734060" cy="1282065"/>
          </a:xfrm>
          <a:prstGeom prst="rect">
            <a:avLst/>
          </a:prstGeom>
        </p:spPr>
      </p:pic>
      <p:sp>
        <p:nvSpPr>
          <p:cNvPr id="8" name="矩形 1"/>
          <p:cNvSpPr/>
          <p:nvPr/>
        </p:nvSpPr>
        <p:spPr>
          <a:xfrm>
            <a:off x="4671695" y="3691890"/>
            <a:ext cx="6358255" cy="1371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注解：</a:t>
            </a:r>
          </a:p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让人恍惚以为银河从天上泻落到人间。</a:t>
            </a:r>
          </a:p>
        </p:txBody>
      </p:sp>
      <p:sp>
        <p:nvSpPr>
          <p:cNvPr id="5" name="矩形 1"/>
          <p:cNvSpPr/>
          <p:nvPr/>
        </p:nvSpPr>
        <p:spPr>
          <a:xfrm>
            <a:off x="4671695" y="2353945"/>
            <a:ext cx="6357620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疑：怀疑。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3365" y="2745740"/>
            <a:ext cx="2918460" cy="2839085"/>
          </a:xfrm>
          <a:prstGeom prst="rect">
            <a:avLst/>
          </a:prstGeom>
        </p:spPr>
      </p:pic>
      <p:sp>
        <p:nvSpPr>
          <p:cNvPr id="4" name="矩形 1"/>
          <p:cNvSpPr/>
          <p:nvPr/>
        </p:nvSpPr>
        <p:spPr>
          <a:xfrm>
            <a:off x="4671695" y="2960370"/>
            <a:ext cx="6357620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九天：即天空最高处。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" grpId="0"/>
      <p:bldP spid="5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/>
          </p:cNvSpPr>
          <p:nvPr/>
        </p:nvSpPr>
        <p:spPr>
          <a:xfrm>
            <a:off x="987425" y="487363"/>
            <a:ext cx="2409825" cy="5032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 eaLnBrk="0" hangingPunct="0">
              <a:lnSpc>
                <a:spcPct val="9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课文解读</a:t>
            </a:r>
          </a:p>
        </p:txBody>
      </p:sp>
      <p:sp>
        <p:nvSpPr>
          <p:cNvPr id="5" name="矩形 1"/>
          <p:cNvSpPr/>
          <p:nvPr/>
        </p:nvSpPr>
        <p:spPr>
          <a:xfrm>
            <a:off x="5472333" y="2371725"/>
            <a:ext cx="5936566" cy="267765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en-US" altLang="zh-CN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    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这是诗人李白五十岁左右隐居庐山时写的一首风景诗。这首诗形象地描绘了庐山瀑布雄奇壮丽的景色，反映了诗人对祖国大好河山的无限热爱。</a:t>
            </a:r>
            <a:endParaRPr lang="en-US" altLang="zh-CN" sz="2800" b="1" dirty="0">
              <a:solidFill>
                <a:srgbClr val="333333"/>
              </a:solidFill>
              <a:latin typeface="微软雅黑" panose="020B0703020204020201" pitchFamily="34" charset="-122"/>
              <a:ea typeface="微软雅黑" panose="020B0703020204020201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766" y="2236226"/>
            <a:ext cx="3818255" cy="28638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/>
        </p:nvSpPr>
        <p:spPr>
          <a:xfrm>
            <a:off x="1476375" y="487363"/>
            <a:ext cx="1250950" cy="5032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 eaLnBrk="0" hangingPunct="0">
              <a:lnSpc>
                <a:spcPct val="9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总结</a:t>
            </a:r>
          </a:p>
        </p:txBody>
      </p:sp>
      <p:sp>
        <p:nvSpPr>
          <p:cNvPr id="13315" name="矩形 1"/>
          <p:cNvSpPr/>
          <p:nvPr/>
        </p:nvSpPr>
        <p:spPr>
          <a:xfrm>
            <a:off x="3744595" y="1821498"/>
            <a:ext cx="6745288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-228600">
              <a:lnSpc>
                <a:spcPct val="150000"/>
              </a:lnSpc>
              <a:spcBef>
                <a:spcPts val="1000"/>
              </a:spcBef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   本课的两首古诗中哪句诗句是夸张的？</a:t>
            </a:r>
          </a:p>
        </p:txBody>
      </p:sp>
      <p:pic>
        <p:nvPicPr>
          <p:cNvPr id="18435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018"/>
          <a:stretch>
            <a:fillRect/>
          </a:stretch>
        </p:blipFill>
        <p:spPr>
          <a:xfrm>
            <a:off x="1225550" y="2901950"/>
            <a:ext cx="2659063" cy="2892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3"/>
          <p:cNvSpPr/>
          <p:nvPr/>
        </p:nvSpPr>
        <p:spPr>
          <a:xfrm>
            <a:off x="4057650" y="3063240"/>
            <a:ext cx="2961640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    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欲穷千里目</a:t>
            </a:r>
          </a:p>
        </p:txBody>
      </p:sp>
      <p:sp>
        <p:nvSpPr>
          <p:cNvPr id="2" name="矩形 3"/>
          <p:cNvSpPr/>
          <p:nvPr/>
        </p:nvSpPr>
        <p:spPr>
          <a:xfrm>
            <a:off x="4057650" y="3907790"/>
            <a:ext cx="6119495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    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飞流直下三千尺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3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矩形 1"/>
          <p:cNvSpPr/>
          <p:nvPr/>
        </p:nvSpPr>
        <p:spPr>
          <a:xfrm>
            <a:off x="987425" y="1463040"/>
            <a:ext cx="9949180" cy="41452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解释下列字词。</a:t>
            </a:r>
          </a:p>
          <a:p>
            <a:pPr lvl="0" indent="0">
              <a:lnSpc>
                <a:spcPct val="20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     依：                             </a:t>
            </a:r>
          </a:p>
          <a:p>
            <a:pPr lvl="0" indent="0">
              <a:lnSpc>
                <a:spcPct val="20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      欲穷：</a:t>
            </a:r>
          </a:p>
          <a:p>
            <a:pPr lvl="0" indent="0">
              <a:lnSpc>
                <a:spcPct val="20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      遥看：</a:t>
            </a:r>
          </a:p>
          <a:p>
            <a:pPr lvl="0" indent="0">
              <a:lnSpc>
                <a:spcPct val="20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      疑：</a:t>
            </a:r>
          </a:p>
        </p:txBody>
      </p:sp>
      <p:sp>
        <p:nvSpPr>
          <p:cNvPr id="19458" name="Rectangle 2"/>
          <p:cNvSpPr>
            <a:spLocks noGrp="1"/>
          </p:cNvSpPr>
          <p:nvPr/>
        </p:nvSpPr>
        <p:spPr>
          <a:xfrm>
            <a:off x="987425" y="487363"/>
            <a:ext cx="2409825" cy="5032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 eaLnBrk="0" hangingPunct="0">
              <a:lnSpc>
                <a:spcPct val="9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练一练</a:t>
            </a:r>
          </a:p>
        </p:txBody>
      </p:sp>
      <p:sp>
        <p:nvSpPr>
          <p:cNvPr id="2" name="矩形 1"/>
          <p:cNvSpPr/>
          <p:nvPr/>
        </p:nvSpPr>
        <p:spPr>
          <a:xfrm>
            <a:off x="2783205" y="4876800"/>
            <a:ext cx="6357620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怀疑。</a:t>
            </a:r>
          </a:p>
        </p:txBody>
      </p:sp>
      <p:sp>
        <p:nvSpPr>
          <p:cNvPr id="3" name="矩形 2"/>
          <p:cNvSpPr/>
          <p:nvPr/>
        </p:nvSpPr>
        <p:spPr>
          <a:xfrm>
            <a:off x="2917190" y="3977640"/>
            <a:ext cx="6357620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从远处看。</a:t>
            </a:r>
          </a:p>
        </p:txBody>
      </p:sp>
      <p:sp>
        <p:nvSpPr>
          <p:cNvPr id="4" name="矩形 3"/>
          <p:cNvSpPr/>
          <p:nvPr/>
        </p:nvSpPr>
        <p:spPr>
          <a:xfrm>
            <a:off x="2917190" y="3169920"/>
            <a:ext cx="7298055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欲：想要。穷：尽。想看到更远的地方。</a:t>
            </a:r>
            <a:endParaRPr lang="en-US" altLang="zh-CN" sz="2800" b="1" dirty="0">
              <a:solidFill>
                <a:srgbClr val="FF0000"/>
              </a:solidFill>
              <a:latin typeface="微软雅黑" panose="020B0703020204020201" pitchFamily="34" charset="-122"/>
              <a:ea typeface="微软雅黑" panose="020B0703020204020201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17190" y="2327275"/>
            <a:ext cx="6357620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  <a:sym typeface="+mn-ea"/>
              </a:rPr>
              <a:t>依：靠着，挨着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2" grpId="0"/>
      <p:bldP spid="3" grpId="0"/>
      <p:bldP spid="4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Grp="1"/>
          </p:cNvSpPr>
          <p:nvPr/>
        </p:nvSpPr>
        <p:spPr>
          <a:xfrm>
            <a:off x="987425" y="487363"/>
            <a:ext cx="2409825" cy="5032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 eaLnBrk="0" hangingPunct="0">
              <a:lnSpc>
                <a:spcPct val="9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情境导入</a:t>
            </a:r>
          </a:p>
        </p:txBody>
      </p:sp>
      <p:sp>
        <p:nvSpPr>
          <p:cNvPr id="7" name="矩形 6"/>
          <p:cNvSpPr/>
          <p:nvPr/>
        </p:nvSpPr>
        <p:spPr>
          <a:xfrm>
            <a:off x="4531360" y="2103755"/>
            <a:ext cx="5948680" cy="26517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王之涣：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盛唐时期的著名诗人，常与高适、王昌龄等相唱和，以善于描写边塞风光著称。其代表作有《登鹳雀楼》、《凉州词》等。 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672" y="1677352"/>
            <a:ext cx="2552065" cy="35045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012874" y="2222696"/>
            <a:ext cx="63023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多谢聆听</a:t>
            </a:r>
            <a:endParaRPr lang="zh-CN" altLang="en-US" sz="96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745" y="824463"/>
            <a:ext cx="6429217" cy="6033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86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20313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rtl="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http://www.ypppt.com/gushi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课件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下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691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Grp="1"/>
          </p:cNvSpPr>
          <p:nvPr/>
        </p:nvSpPr>
        <p:spPr>
          <a:xfrm>
            <a:off x="987425" y="487363"/>
            <a:ext cx="2409825" cy="5032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 eaLnBrk="0" hangingPunct="0">
              <a:lnSpc>
                <a:spcPct val="9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情境导入</a:t>
            </a:r>
          </a:p>
        </p:txBody>
      </p:sp>
      <p:sp>
        <p:nvSpPr>
          <p:cNvPr id="7" name="矩形 6"/>
          <p:cNvSpPr/>
          <p:nvPr/>
        </p:nvSpPr>
        <p:spPr>
          <a:xfrm>
            <a:off x="4573270" y="2061845"/>
            <a:ext cx="5948680" cy="3291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李白：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字太白，号青莲居士，又号“谪仙人”，是唐代伟大的浪漫主义诗人，被后人誉为“诗仙”，与杜甫并称为“李杜”。其人爽朗大方，爱饮酒作诗，喜交友。 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39" y="2216591"/>
            <a:ext cx="2525394" cy="2525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/>
        </p:nvSpPr>
        <p:spPr>
          <a:xfrm>
            <a:off x="987425" y="487363"/>
            <a:ext cx="2409825" cy="5032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 eaLnBrk="0" hangingPunct="0">
              <a:lnSpc>
                <a:spcPct val="9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课文解读</a:t>
            </a:r>
          </a:p>
        </p:txBody>
      </p:sp>
      <p:sp>
        <p:nvSpPr>
          <p:cNvPr id="6147" name="Rectangle 2"/>
          <p:cNvSpPr>
            <a:spLocks noGrp="1"/>
          </p:cNvSpPr>
          <p:nvPr/>
        </p:nvSpPr>
        <p:spPr>
          <a:xfrm>
            <a:off x="3969385" y="2923540"/>
            <a:ext cx="6097905" cy="21113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 eaLnBrk="0" hangingPunct="0">
              <a:lnSpc>
                <a:spcPct val="9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楼    依    尽    欲    穷    层   </a:t>
            </a:r>
          </a:p>
          <a:p>
            <a:pPr lvl="0" indent="0" eaLnBrk="0" hangingPunct="0">
              <a:lnSpc>
                <a:spcPct val="90000"/>
              </a:lnSpc>
            </a:pPr>
            <a:endParaRPr lang="en-US" altLang="zh-CN" sz="2800" b="1" dirty="0">
              <a:latin typeface="微软雅黑" panose="020B0703020204020201" pitchFamily="34" charset="-122"/>
              <a:ea typeface="微软雅黑" panose="020B0703020204020201" pitchFamily="34" charset="-122"/>
            </a:endParaRPr>
          </a:p>
          <a:p>
            <a:pPr lvl="0" indent="0" eaLnBrk="0" hangingPunct="0">
              <a:lnSpc>
                <a:spcPct val="90000"/>
              </a:lnSpc>
            </a:pPr>
            <a:endParaRPr lang="zh-CN" altLang="en-US" sz="2800" b="1" dirty="0">
              <a:latin typeface="微软雅黑" panose="020B0703020204020201" pitchFamily="34" charset="-122"/>
              <a:ea typeface="微软雅黑" panose="020B0703020204020201" pitchFamily="34" charset="-122"/>
            </a:endParaRPr>
          </a:p>
          <a:p>
            <a:pPr lvl="0" indent="0" eaLnBrk="0" hangingPunct="0">
              <a:lnSpc>
                <a:spcPct val="9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 瀑    布    炉    烟    遥    川</a:t>
            </a:r>
          </a:p>
        </p:txBody>
      </p:sp>
      <p:sp>
        <p:nvSpPr>
          <p:cNvPr id="6148" name="Rectangle 2"/>
          <p:cNvSpPr>
            <a:spLocks noGrp="1"/>
          </p:cNvSpPr>
          <p:nvPr/>
        </p:nvSpPr>
        <p:spPr>
          <a:xfrm>
            <a:off x="3969385" y="2466340"/>
            <a:ext cx="6517005" cy="457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 eaLnBrk="0" hangingPunct="0">
              <a:lnSpc>
                <a:spcPct val="9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锐字云字库舒体1.0" panose="02010604000000000000" charset="0"/>
                <a:ea typeface="锐字云字库舒体1.0" panose="02010604000000000000" charset="0"/>
                <a:cs typeface="Times New Roman" panose="02020603050405020304" pitchFamily="18" charset="0"/>
              </a:rPr>
              <a:t>lóu   yī   jìn   yù qióng céng</a:t>
            </a:r>
          </a:p>
        </p:txBody>
      </p:sp>
      <p:sp>
        <p:nvSpPr>
          <p:cNvPr id="6149" name="Rectangle 2"/>
          <p:cNvSpPr>
            <a:spLocks noGrp="1"/>
          </p:cNvSpPr>
          <p:nvPr/>
        </p:nvSpPr>
        <p:spPr>
          <a:xfrm>
            <a:off x="3968750" y="3750945"/>
            <a:ext cx="5586095" cy="457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 eaLnBrk="0" hangingPunct="0">
              <a:lnSpc>
                <a:spcPct val="9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锐字云字库舒体1.0" panose="02010604000000000000" charset="-122"/>
                <a:ea typeface="锐字云字库舒体1.0" panose="02010604000000000000" charset="-122"/>
              </a:rPr>
              <a:t>p</a:t>
            </a:r>
            <a:r>
              <a:rPr lang="en-US" altLang="zh-CN" sz="2400" b="1" dirty="0">
                <a:solidFill>
                  <a:srgbClr val="FF0000"/>
                </a:solidFill>
                <a:latin typeface="锐字云字库舒体1.0" panose="02010604000000000000" charset="-122"/>
                <a:ea typeface="锐字云字库舒体1.0" panose="02010604000000000000" charset="-122"/>
                <a:cs typeface="Times New Roman" panose="02020603050405020304" pitchFamily="18" charset="0"/>
              </a:rPr>
              <a:t>ù</a:t>
            </a:r>
            <a:r>
              <a:rPr lang="en-US" altLang="zh-CN" sz="2400" b="1" dirty="0">
                <a:solidFill>
                  <a:srgbClr val="FF0000"/>
                </a:solidFill>
                <a:latin typeface="锐字云字库舒体1.0" panose="02010604000000000000" charset="-122"/>
                <a:ea typeface="锐字云字库舒体1.0" panose="02010604000000000000" charset="-122"/>
              </a:rPr>
              <a:t>   b</a:t>
            </a:r>
            <a:r>
              <a:rPr lang="en-US" altLang="zh-CN" sz="2400" b="1" dirty="0">
                <a:solidFill>
                  <a:srgbClr val="FF0000"/>
                </a:solidFill>
                <a:latin typeface="锐字云字库舒体1.0" panose="02010604000000000000" charset="-122"/>
                <a:ea typeface="锐字云字库舒体1.0" panose="02010604000000000000" charset="-122"/>
                <a:cs typeface="Times New Roman" panose="02020603050405020304" pitchFamily="18" charset="0"/>
              </a:rPr>
              <a:t>ù</a:t>
            </a:r>
            <a:r>
              <a:rPr lang="en-US" altLang="zh-CN" sz="2400" b="1" dirty="0">
                <a:solidFill>
                  <a:srgbClr val="FF0000"/>
                </a:solidFill>
                <a:latin typeface="锐字云字库舒体1.0" panose="02010604000000000000" charset="-122"/>
                <a:ea typeface="锐字云字库舒体1.0" panose="02010604000000000000" charset="-122"/>
              </a:rPr>
              <a:t>   l</a:t>
            </a:r>
            <a:r>
              <a:rPr lang="en-US" altLang="zh-CN" sz="2400" b="1" dirty="0">
                <a:solidFill>
                  <a:srgbClr val="FF0000"/>
                </a:solidFill>
                <a:latin typeface="锐字云字库舒体1.0" panose="02010604000000000000" charset="-122"/>
                <a:ea typeface="锐字云字库舒体1.0" panose="02010604000000000000" charset="-122"/>
                <a:cs typeface="Times New Roman" panose="02020603050405020304" pitchFamily="18" charset="0"/>
              </a:rPr>
              <a:t>ú</a:t>
            </a:r>
            <a:r>
              <a:rPr lang="en-US" altLang="zh-CN" sz="2400" b="1" dirty="0">
                <a:solidFill>
                  <a:srgbClr val="FF0000"/>
                </a:solidFill>
                <a:latin typeface="锐字云字库舒体1.0" panose="02010604000000000000" charset="-122"/>
                <a:ea typeface="锐字云字库舒体1.0" panose="02010604000000000000" charset="-122"/>
              </a:rPr>
              <a:t>   y</a:t>
            </a:r>
            <a:r>
              <a:rPr lang="en-US" altLang="zh-CN" sz="2400" b="1" dirty="0">
                <a:solidFill>
                  <a:srgbClr val="FF0000"/>
                </a:solidFill>
                <a:latin typeface="锐字云字库舒体1.0" panose="02010604000000000000" charset="-122"/>
                <a:ea typeface="锐字云字库舒体1.0" panose="02010604000000000000" charset="-122"/>
                <a:cs typeface="宋体" panose="02010600030101010101" pitchFamily="2" charset="-122"/>
              </a:rPr>
              <a:t>ā</a:t>
            </a:r>
            <a:r>
              <a:rPr lang="en-US" altLang="zh-CN" sz="2400" b="1" dirty="0">
                <a:solidFill>
                  <a:srgbClr val="FF0000"/>
                </a:solidFill>
                <a:latin typeface="锐字云字库舒体1.0" panose="02010604000000000000" charset="-122"/>
                <a:ea typeface="锐字云字库舒体1.0" panose="02010604000000000000" charset="-122"/>
              </a:rPr>
              <a:t>n  y</a:t>
            </a:r>
            <a:r>
              <a:rPr lang="en-US" altLang="zh-CN" sz="2400" b="1" dirty="0">
                <a:solidFill>
                  <a:srgbClr val="FF0000"/>
                </a:solidFill>
                <a:latin typeface="锐字云字库舒体1.0" panose="02010604000000000000" charset="-122"/>
                <a:ea typeface="锐字云字库舒体1.0" panose="02010604000000000000" charset="-122"/>
                <a:cs typeface="宋体" panose="02010600030101010101" pitchFamily="2" charset="-122"/>
              </a:rPr>
              <a:t>á</a:t>
            </a:r>
            <a:r>
              <a:rPr lang="en-US" altLang="zh-CN" sz="2400" b="1" dirty="0">
                <a:solidFill>
                  <a:srgbClr val="FF0000"/>
                </a:solidFill>
                <a:latin typeface="锐字云字库舒体1.0" panose="02010604000000000000" charset="-122"/>
                <a:ea typeface="锐字云字库舒体1.0" panose="02010604000000000000" charset="-122"/>
              </a:rPr>
              <a:t>o  chu</a:t>
            </a:r>
            <a:r>
              <a:rPr lang="en-US" altLang="zh-CN" sz="2400" b="1" dirty="0">
                <a:solidFill>
                  <a:srgbClr val="FF0000"/>
                </a:solidFill>
                <a:latin typeface="锐字云字库舒体1.0" panose="02010604000000000000" charset="-122"/>
                <a:ea typeface="锐字云字库舒体1.0" panose="02010604000000000000" charset="-122"/>
                <a:cs typeface="宋体" panose="02010600030101010101" pitchFamily="2" charset="-122"/>
              </a:rPr>
              <a:t>ā</a:t>
            </a:r>
            <a:r>
              <a:rPr lang="en-US" altLang="zh-CN" sz="2400" b="1" dirty="0">
                <a:solidFill>
                  <a:srgbClr val="FF0000"/>
                </a:solidFill>
                <a:latin typeface="锐字云字库舒体1.0" panose="02010604000000000000" charset="-122"/>
                <a:ea typeface="锐字云字库舒体1.0" panose="02010604000000000000" charset="-122"/>
              </a:rPr>
              <a:t>n  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257" y="2245347"/>
            <a:ext cx="2670175" cy="34677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/>
      <p:bldP spid="6148" grpId="0"/>
      <p:bldP spid="61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/>
        </p:nvSpPr>
        <p:spPr>
          <a:xfrm>
            <a:off x="987425" y="487363"/>
            <a:ext cx="2409825" cy="5032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 eaLnBrk="0" hangingPunct="0">
              <a:lnSpc>
                <a:spcPct val="9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课文解读</a:t>
            </a:r>
          </a:p>
        </p:txBody>
      </p:sp>
      <p:sp>
        <p:nvSpPr>
          <p:cNvPr id="6147" name="Rectangle 2"/>
          <p:cNvSpPr>
            <a:spLocks noGrp="1"/>
          </p:cNvSpPr>
          <p:nvPr/>
        </p:nvSpPr>
        <p:spPr>
          <a:xfrm>
            <a:off x="4590415" y="2102803"/>
            <a:ext cx="2392363" cy="31924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 eaLnBrk="0" hangingPunct="0">
              <a:lnSpc>
                <a:spcPct val="15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楼（       ）</a:t>
            </a:r>
            <a:endParaRPr lang="en-US" altLang="zh-CN" sz="2800" b="1" dirty="0">
              <a:latin typeface="微软雅黑" panose="020B0703020204020201" pitchFamily="34" charset="-122"/>
              <a:ea typeface="微软雅黑" panose="020B0703020204020201" pitchFamily="34" charset="-122"/>
            </a:endParaRPr>
          </a:p>
          <a:p>
            <a:pPr lvl="0" indent="0" eaLnBrk="0" hangingPunct="0">
              <a:lnSpc>
                <a:spcPct val="15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尽（       ）</a:t>
            </a:r>
            <a:endParaRPr lang="en-US" altLang="zh-CN" sz="2800" b="1" dirty="0">
              <a:latin typeface="微软雅黑" panose="020B0703020204020201" pitchFamily="34" charset="-122"/>
              <a:ea typeface="微软雅黑" panose="020B0703020204020201" pitchFamily="34" charset="-122"/>
            </a:endParaRPr>
          </a:p>
          <a:p>
            <a:pPr lvl="0" indent="0" eaLnBrk="0" hangingPunct="0">
              <a:lnSpc>
                <a:spcPct val="15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照（       ）</a:t>
            </a:r>
            <a:endParaRPr lang="en-US" altLang="zh-CN" sz="2800" b="1" dirty="0">
              <a:latin typeface="微软雅黑" panose="020B0703020204020201" pitchFamily="34" charset="-122"/>
              <a:ea typeface="微软雅黑" panose="020B0703020204020201" pitchFamily="34" charset="-122"/>
            </a:endParaRPr>
          </a:p>
          <a:p>
            <a:pPr lvl="0" indent="0" eaLnBrk="0" hangingPunct="0">
              <a:lnSpc>
                <a:spcPct val="15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烟（       ）</a:t>
            </a:r>
          </a:p>
          <a:p>
            <a:pPr lvl="0" indent="0" eaLnBrk="0" hangingPunct="0">
              <a:lnSpc>
                <a:spcPct val="15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川（       ）</a:t>
            </a:r>
          </a:p>
        </p:txBody>
      </p:sp>
      <p:sp>
        <p:nvSpPr>
          <p:cNvPr id="7173" name="矩形 2"/>
          <p:cNvSpPr/>
          <p:nvPr/>
        </p:nvSpPr>
        <p:spPr>
          <a:xfrm>
            <a:off x="8057515" y="2102803"/>
            <a:ext cx="2732088" cy="26517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依（      ）     </a:t>
            </a:r>
            <a:endParaRPr lang="en-US" altLang="zh-CN" sz="2800" b="1" dirty="0">
              <a:latin typeface="微软雅黑" panose="020B0703020204020201" pitchFamily="34" charset="-122"/>
              <a:ea typeface="微软雅黑" panose="020B0703020204020201" pitchFamily="34" charset="-122"/>
            </a:endParaRPr>
          </a:p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层（      ）    </a:t>
            </a:r>
            <a:endParaRPr lang="en-US" altLang="zh-CN" sz="2800" b="1" dirty="0">
              <a:latin typeface="微软雅黑" panose="020B0703020204020201" pitchFamily="34" charset="-122"/>
              <a:ea typeface="微软雅黑" panose="020B0703020204020201" pitchFamily="34" charset="-122"/>
            </a:endParaRPr>
          </a:p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炉（      ）     </a:t>
            </a:r>
            <a:endParaRPr lang="en-US" altLang="zh-CN" sz="2800" b="1" dirty="0">
              <a:latin typeface="微软雅黑" panose="020B0703020204020201" pitchFamily="34" charset="-122"/>
              <a:ea typeface="微软雅黑" panose="020B0703020204020201" pitchFamily="34" charset="-122"/>
            </a:endParaRPr>
          </a:p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挂（       ）</a:t>
            </a:r>
          </a:p>
        </p:txBody>
      </p:sp>
      <p:sp>
        <p:nvSpPr>
          <p:cNvPr id="8" name="Rectangle 2"/>
          <p:cNvSpPr>
            <a:spLocks noGrp="1"/>
          </p:cNvSpPr>
          <p:nvPr/>
        </p:nvSpPr>
        <p:spPr>
          <a:xfrm>
            <a:off x="5339715" y="2102803"/>
            <a:ext cx="1127125" cy="7810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 eaLnBrk="0" hangingPunct="0">
              <a:lnSpc>
                <a:spcPct val="9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高楼</a:t>
            </a:r>
          </a:p>
        </p:txBody>
      </p:sp>
      <p:sp>
        <p:nvSpPr>
          <p:cNvPr id="7177" name="矩形 5"/>
          <p:cNvSpPr/>
          <p:nvPr/>
        </p:nvSpPr>
        <p:spPr>
          <a:xfrm>
            <a:off x="8783003" y="3539173"/>
            <a:ext cx="894080" cy="54864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香炉</a:t>
            </a:r>
          </a:p>
        </p:txBody>
      </p:sp>
      <p:sp>
        <p:nvSpPr>
          <p:cNvPr id="7178" name="矩形 6"/>
          <p:cNvSpPr/>
          <p:nvPr/>
        </p:nvSpPr>
        <p:spPr>
          <a:xfrm>
            <a:off x="8783003" y="2920365"/>
            <a:ext cx="894080" cy="54864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层次</a:t>
            </a:r>
          </a:p>
        </p:txBody>
      </p:sp>
      <p:sp>
        <p:nvSpPr>
          <p:cNvPr id="7179" name="矩形 8"/>
          <p:cNvSpPr/>
          <p:nvPr/>
        </p:nvSpPr>
        <p:spPr>
          <a:xfrm>
            <a:off x="8730615" y="2231390"/>
            <a:ext cx="894080" cy="54864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依靠</a:t>
            </a:r>
          </a:p>
        </p:txBody>
      </p:sp>
      <p:sp>
        <p:nvSpPr>
          <p:cNvPr id="7181" name="矩形 10"/>
          <p:cNvSpPr/>
          <p:nvPr/>
        </p:nvSpPr>
        <p:spPr>
          <a:xfrm>
            <a:off x="5312728" y="4157028"/>
            <a:ext cx="894080" cy="54864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烟火</a:t>
            </a:r>
          </a:p>
        </p:txBody>
      </p:sp>
      <p:sp>
        <p:nvSpPr>
          <p:cNvPr id="7182" name="矩形 11"/>
          <p:cNvSpPr/>
          <p:nvPr/>
        </p:nvSpPr>
        <p:spPr>
          <a:xfrm>
            <a:off x="5285740" y="3539490"/>
            <a:ext cx="894080" cy="54864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照亮</a:t>
            </a:r>
          </a:p>
        </p:txBody>
      </p:sp>
      <p:sp>
        <p:nvSpPr>
          <p:cNvPr id="7183" name="矩形 12"/>
          <p:cNvSpPr/>
          <p:nvPr/>
        </p:nvSpPr>
        <p:spPr>
          <a:xfrm>
            <a:off x="5339715" y="2898140"/>
            <a:ext cx="894080" cy="54864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尽头</a:t>
            </a:r>
          </a:p>
        </p:txBody>
      </p:sp>
      <p:sp>
        <p:nvSpPr>
          <p:cNvPr id="2" name="矩形 5"/>
          <p:cNvSpPr/>
          <p:nvPr/>
        </p:nvSpPr>
        <p:spPr>
          <a:xfrm>
            <a:off x="8783003" y="4205288"/>
            <a:ext cx="894080" cy="54864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挂起</a:t>
            </a:r>
          </a:p>
        </p:txBody>
      </p:sp>
      <p:sp>
        <p:nvSpPr>
          <p:cNvPr id="3" name="矩形 10"/>
          <p:cNvSpPr/>
          <p:nvPr/>
        </p:nvSpPr>
        <p:spPr>
          <a:xfrm>
            <a:off x="5339398" y="4754563"/>
            <a:ext cx="894080" cy="54864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平川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070" y="1857415"/>
            <a:ext cx="3683238" cy="36832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/>
      <p:bldP spid="7173" grpId="0"/>
      <p:bldP spid="8" grpId="0"/>
      <p:bldP spid="7177" grpId="0"/>
      <p:bldP spid="7178" grpId="0"/>
      <p:bldP spid="7179" grpId="0"/>
      <p:bldP spid="7181" grpId="0"/>
      <p:bldP spid="7182" grpId="0"/>
      <p:bldP spid="7183" grpId="0"/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/>
          </p:cNvSpPr>
          <p:nvPr/>
        </p:nvSpPr>
        <p:spPr>
          <a:xfrm>
            <a:off x="987425" y="487363"/>
            <a:ext cx="2409825" cy="5032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 eaLnBrk="0" hangingPunct="0">
              <a:lnSpc>
                <a:spcPct val="9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课文解读</a:t>
            </a:r>
          </a:p>
        </p:txBody>
      </p:sp>
      <p:sp>
        <p:nvSpPr>
          <p:cNvPr id="8195" name="矩形 1"/>
          <p:cNvSpPr/>
          <p:nvPr/>
        </p:nvSpPr>
        <p:spPr>
          <a:xfrm>
            <a:off x="6081395" y="1515110"/>
            <a:ext cx="2261235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登鹳雀楼</a:t>
            </a:r>
          </a:p>
        </p:txBody>
      </p:sp>
      <p:sp>
        <p:nvSpPr>
          <p:cNvPr id="4" name="矩形 1"/>
          <p:cNvSpPr/>
          <p:nvPr/>
        </p:nvSpPr>
        <p:spPr>
          <a:xfrm>
            <a:off x="6293485" y="2839720"/>
            <a:ext cx="3237865" cy="26517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en-US" altLang="zh-CN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   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白日依山尽，</a:t>
            </a:r>
          </a:p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   黄河入海流。</a:t>
            </a:r>
          </a:p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   欲穷千里目，</a:t>
            </a:r>
          </a:p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   更上一层楼。</a:t>
            </a:r>
          </a:p>
        </p:txBody>
      </p:sp>
      <p:sp>
        <p:nvSpPr>
          <p:cNvPr id="3" name="矩形 1"/>
          <p:cNvSpPr/>
          <p:nvPr/>
        </p:nvSpPr>
        <p:spPr>
          <a:xfrm>
            <a:off x="7609107" y="2091055"/>
            <a:ext cx="2835275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【唐】王之涣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9079" y="2335792"/>
            <a:ext cx="3617448" cy="31787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4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/>
          </p:cNvSpPr>
          <p:nvPr/>
        </p:nvSpPr>
        <p:spPr>
          <a:xfrm>
            <a:off x="987425" y="487363"/>
            <a:ext cx="2409825" cy="5032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 eaLnBrk="0" hangingPunct="0">
              <a:lnSpc>
                <a:spcPct val="9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课文解读</a:t>
            </a:r>
          </a:p>
        </p:txBody>
      </p:sp>
      <p:sp>
        <p:nvSpPr>
          <p:cNvPr id="2" name="矩形 1"/>
          <p:cNvSpPr/>
          <p:nvPr/>
        </p:nvSpPr>
        <p:spPr>
          <a:xfrm>
            <a:off x="4874895" y="2044700"/>
            <a:ext cx="4480120" cy="3291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en-US" altLang="zh-CN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     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登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  <a:sym typeface="+mn-ea"/>
              </a:rPr>
              <a:t>/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鹳雀楼</a:t>
            </a:r>
          </a:p>
          <a:p>
            <a:pPr lvl="0" indent="0">
              <a:lnSpc>
                <a:spcPct val="150000"/>
              </a:lnSpc>
            </a:pPr>
            <a:r>
              <a:rPr lang="en-US" altLang="zh-CN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   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白日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/</a:t>
            </a:r>
            <a:r>
              <a:rPr lang="zh-CN" altLang="en-US" sz="2800" b="1" dirty="0">
                <a:solidFill>
                  <a:schemeClr val="tx1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依山尽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，</a:t>
            </a:r>
          </a:p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   </a:t>
            </a:r>
            <a:r>
              <a:rPr lang="zh-CN" altLang="en-US" sz="2800" b="1" dirty="0" smtClean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 黄河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  <a:sym typeface="+mn-ea"/>
              </a:rPr>
              <a:t>/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入海流。</a:t>
            </a:r>
          </a:p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   </a:t>
            </a:r>
            <a:r>
              <a:rPr lang="zh-CN" altLang="en-US" sz="2800" b="1" dirty="0" smtClean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     欲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穷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  <a:sym typeface="+mn-ea"/>
              </a:rPr>
              <a:t>/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千里目，</a:t>
            </a:r>
          </a:p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   </a:t>
            </a:r>
            <a:r>
              <a:rPr lang="zh-CN" altLang="en-US" sz="2800" b="1" dirty="0" smtClean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       更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上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  <a:sym typeface="+mn-ea"/>
              </a:rPr>
              <a:t>/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一层楼。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29055" y="2306955"/>
            <a:ext cx="2541270" cy="33851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/>
          </p:cNvSpPr>
          <p:nvPr/>
        </p:nvSpPr>
        <p:spPr>
          <a:xfrm>
            <a:off x="987425" y="487363"/>
            <a:ext cx="2409825" cy="5032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 eaLnBrk="0" hangingPunct="0">
              <a:lnSpc>
                <a:spcPct val="9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课文解读</a:t>
            </a:r>
          </a:p>
        </p:txBody>
      </p:sp>
      <p:sp>
        <p:nvSpPr>
          <p:cNvPr id="8195" name="矩形 1"/>
          <p:cNvSpPr/>
          <p:nvPr/>
        </p:nvSpPr>
        <p:spPr>
          <a:xfrm>
            <a:off x="2219960" y="1502410"/>
            <a:ext cx="5397500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白日依山尽，黄河入海流。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r="16968"/>
          <a:stretch>
            <a:fillRect/>
          </a:stretch>
        </p:blipFill>
        <p:spPr>
          <a:xfrm>
            <a:off x="794385" y="1502410"/>
            <a:ext cx="932180" cy="1645285"/>
          </a:xfrm>
          <a:prstGeom prst="rect">
            <a:avLst/>
          </a:prstGeom>
        </p:spPr>
      </p:pic>
      <p:sp>
        <p:nvSpPr>
          <p:cNvPr id="8" name="矩形 1"/>
          <p:cNvSpPr/>
          <p:nvPr/>
        </p:nvSpPr>
        <p:spPr>
          <a:xfrm>
            <a:off x="4824094" y="3794760"/>
            <a:ext cx="6584803" cy="20116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注解：</a:t>
            </a:r>
          </a:p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 夕阳依傍着西山慢慢地沉没，滔滔黄河朝着东海汹涌奔流。</a:t>
            </a:r>
          </a:p>
        </p:txBody>
      </p:sp>
      <p:sp>
        <p:nvSpPr>
          <p:cNvPr id="5" name="矩形 1"/>
          <p:cNvSpPr/>
          <p:nvPr/>
        </p:nvSpPr>
        <p:spPr>
          <a:xfrm>
            <a:off x="5168265" y="2416175"/>
            <a:ext cx="3304540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白日：落山的太阳。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rcRect l="4719" r="17889"/>
          <a:stretch>
            <a:fillRect/>
          </a:stretch>
        </p:blipFill>
        <p:spPr>
          <a:xfrm>
            <a:off x="1387475" y="3505835"/>
            <a:ext cx="3436620" cy="2038350"/>
          </a:xfrm>
          <a:prstGeom prst="rect">
            <a:avLst/>
          </a:prstGeom>
        </p:spPr>
      </p:pic>
      <p:sp>
        <p:nvSpPr>
          <p:cNvPr id="3" name="矩形 1"/>
          <p:cNvSpPr/>
          <p:nvPr/>
        </p:nvSpPr>
        <p:spPr>
          <a:xfrm>
            <a:off x="5168265" y="3063240"/>
            <a:ext cx="3304540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依：靠着，挨着。</a:t>
            </a:r>
          </a:p>
        </p:txBody>
      </p:sp>
      <p:sp>
        <p:nvSpPr>
          <p:cNvPr id="4" name="矩形 1"/>
          <p:cNvSpPr/>
          <p:nvPr/>
        </p:nvSpPr>
        <p:spPr>
          <a:xfrm>
            <a:off x="8766810" y="3063240"/>
            <a:ext cx="2008505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尽：完。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" grpId="0"/>
      <p:bldP spid="5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/>
          </p:cNvSpPr>
          <p:nvPr/>
        </p:nvSpPr>
        <p:spPr>
          <a:xfrm>
            <a:off x="987425" y="487363"/>
            <a:ext cx="2409825" cy="5032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 eaLnBrk="0" hangingPunct="0">
              <a:lnSpc>
                <a:spcPct val="90000"/>
              </a:lnSpc>
            </a:pPr>
            <a:r>
              <a:rPr lang="zh-CN" altLang="en-US" sz="2800" b="1" dirty="0">
                <a:latin typeface="微软雅黑" panose="020B0703020204020201" pitchFamily="34" charset="-122"/>
                <a:ea typeface="微软雅黑" panose="020B0703020204020201" pitchFamily="34" charset="-122"/>
              </a:rPr>
              <a:t>课文解读</a:t>
            </a:r>
          </a:p>
        </p:txBody>
      </p:sp>
      <p:sp>
        <p:nvSpPr>
          <p:cNvPr id="8195" name="矩形 1"/>
          <p:cNvSpPr/>
          <p:nvPr/>
        </p:nvSpPr>
        <p:spPr>
          <a:xfrm>
            <a:off x="4101465" y="3531235"/>
            <a:ext cx="5397500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白日依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山</a:t>
            </a:r>
            <a:r>
              <a:rPr lang="zh-CN" altLang="en-US" sz="2800" b="1" dirty="0">
                <a:solidFill>
                  <a:srgbClr val="333333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尽，黄河入海流。</a:t>
            </a:r>
          </a:p>
        </p:txBody>
      </p:sp>
      <p:sp>
        <p:nvSpPr>
          <p:cNvPr id="8" name="矩形 1"/>
          <p:cNvSpPr/>
          <p:nvPr/>
        </p:nvSpPr>
        <p:spPr>
          <a:xfrm>
            <a:off x="1355090" y="1710055"/>
            <a:ext cx="6617335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写远景，写山，写的是登楼望见的景色。</a:t>
            </a:r>
            <a:endParaRPr lang="zh-CN" altLang="en-US" sz="2800" b="1" dirty="0">
              <a:solidFill>
                <a:srgbClr val="333333"/>
              </a:solidFill>
              <a:latin typeface="微软雅黑" panose="020B0703020204020201" pitchFamily="34" charset="-122"/>
              <a:ea typeface="微软雅黑" panose="020B0703020204020201" pitchFamily="34" charset="-122"/>
            </a:endParaRPr>
          </a:p>
        </p:txBody>
      </p:sp>
      <p:pic>
        <p:nvPicPr>
          <p:cNvPr id="18435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018"/>
          <a:stretch>
            <a:fillRect/>
          </a:stretch>
        </p:blipFill>
        <p:spPr>
          <a:xfrm>
            <a:off x="1395095" y="3531235"/>
            <a:ext cx="1659255" cy="180467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6" name="直接箭头连接符 5"/>
          <p:cNvCxnSpPr/>
          <p:nvPr/>
        </p:nvCxnSpPr>
        <p:spPr>
          <a:xfrm flipH="1" flipV="1">
            <a:off x="4349115" y="2557145"/>
            <a:ext cx="501650" cy="117157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9" name="矩形 1"/>
          <p:cNvSpPr/>
          <p:nvPr/>
        </p:nvSpPr>
        <p:spPr>
          <a:xfrm>
            <a:off x="3239135" y="4869180"/>
            <a:ext cx="7098030" cy="731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  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703020204020201" pitchFamily="34" charset="-122"/>
                <a:ea typeface="微软雅黑" panose="020B0703020204020201" pitchFamily="34" charset="-122"/>
              </a:rPr>
              <a:t>写近景，写水，写得景象壮观，气势磅礴。</a:t>
            </a:r>
            <a:endParaRPr lang="zh-CN" altLang="en-US" sz="2800" b="1" dirty="0">
              <a:solidFill>
                <a:srgbClr val="333333"/>
              </a:solidFill>
              <a:latin typeface="微软雅黑" panose="020B0703020204020201" pitchFamily="34" charset="-122"/>
              <a:ea typeface="微软雅黑" panose="020B0703020204020201" pitchFamily="34" charset="-122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6690995" y="4251325"/>
            <a:ext cx="564515" cy="66929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古诗二首"/>
</p:tagLst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2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2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823</Words>
  <Application>Microsoft Office PowerPoint</Application>
  <PresentationFormat>宽屏</PresentationFormat>
  <Paragraphs>145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Meiryo</vt:lpstr>
      <vt:lpstr>华文行楷</vt:lpstr>
      <vt:lpstr>华文楷体</vt:lpstr>
      <vt:lpstr>锐字云字库舒体1.0</vt:lpstr>
      <vt:lpstr>宋体</vt:lpstr>
      <vt:lpstr>微软雅黑</vt:lpstr>
      <vt:lpstr>Arial</vt:lpstr>
      <vt:lpstr>Calibri</vt:lpstr>
      <vt:lpstr>Calibri Light</vt:lpstr>
      <vt:lpstr>Times New Roman</vt:lpstr>
      <vt:lpstr>1_Office 主题</vt:lpstr>
      <vt:lpstr>2_Office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125</cp:revision>
  <dcterms:created xsi:type="dcterms:W3CDTF">2015-12-02T06:49:00Z</dcterms:created>
  <dcterms:modified xsi:type="dcterms:W3CDTF">2020-08-15T07:01:48Z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