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6" r:id="rId2"/>
  </p:sldMasterIdLst>
  <p:notesMasterIdLst>
    <p:notesMasterId r:id="rId28"/>
  </p:notesMasterIdLst>
  <p:sldIdLst>
    <p:sldId id="470" r:id="rId3"/>
    <p:sldId id="353" r:id="rId4"/>
    <p:sldId id="471" r:id="rId5"/>
    <p:sldId id="352" r:id="rId6"/>
    <p:sldId id="494" r:id="rId7"/>
    <p:sldId id="495" r:id="rId8"/>
    <p:sldId id="496" r:id="rId9"/>
    <p:sldId id="500" r:id="rId10"/>
    <p:sldId id="491" r:id="rId11"/>
    <p:sldId id="497" r:id="rId12"/>
    <p:sldId id="501" r:id="rId13"/>
    <p:sldId id="502" r:id="rId14"/>
    <p:sldId id="503" r:id="rId15"/>
    <p:sldId id="504" r:id="rId16"/>
    <p:sldId id="492" r:id="rId17"/>
    <p:sldId id="498" r:id="rId18"/>
    <p:sldId id="505" r:id="rId19"/>
    <p:sldId id="506" r:id="rId20"/>
    <p:sldId id="507" r:id="rId21"/>
    <p:sldId id="493" r:id="rId22"/>
    <p:sldId id="499" r:id="rId23"/>
    <p:sldId id="508" r:id="rId24"/>
    <p:sldId id="509" r:id="rId25"/>
    <p:sldId id="297" r:id="rId26"/>
    <p:sldId id="510" r:id="rId27"/>
  </p:sldIdLst>
  <p:sldSz cx="12190413" cy="6859588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9AAA"/>
    <a:srgbClr val="FE974E"/>
    <a:srgbClr val="3296A8"/>
    <a:srgbClr val="6D8AAB"/>
    <a:srgbClr val="31709C"/>
    <a:srgbClr val="7697B3"/>
    <a:srgbClr val="6FA094"/>
    <a:srgbClr val="94BCB4"/>
    <a:srgbClr val="59503C"/>
    <a:srgbClr val="1FBC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44" autoAdjust="0"/>
    <p:restoredTop sz="97778" autoAdjust="0"/>
  </p:normalViewPr>
  <p:slideViewPr>
    <p:cSldViewPr snapToGrid="0" showGuides="1">
      <p:cViewPr varScale="1">
        <p:scale>
          <a:sx n="108" d="100"/>
          <a:sy n="108" d="100"/>
        </p:scale>
        <p:origin x="852" y="114"/>
      </p:cViewPr>
      <p:guideLst>
        <p:guide orient="horz" pos="2183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280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3086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424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4872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0495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3866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6590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93897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5018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8609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660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176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7934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5268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8896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0988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30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792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0022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9896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326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9716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839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416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5416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3021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0359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037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7998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821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0540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2537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040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599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2.jpg"/><Relationship Id="rId5" Type="http://schemas.openxmlformats.org/officeDocument/2006/relationships/tags" Target="../tags/tag6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29C58AD-61BF-4F89-A687-5938BDEF0B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5D5218B3-97C0-443E-87B7-A9B16192E712}"/>
              </a:ext>
            </a:extLst>
          </p:cNvPr>
          <p:cNvSpPr/>
          <p:nvPr/>
        </p:nvSpPr>
        <p:spPr>
          <a:xfrm>
            <a:off x="2371165" y="1920445"/>
            <a:ext cx="737880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800" spc="-15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走遍天下书为侣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43AE8C5-3E98-4BFD-902D-082844FE7E73}"/>
              </a:ext>
            </a:extLst>
          </p:cNvPr>
          <p:cNvSpPr txBox="1"/>
          <p:nvPr/>
        </p:nvSpPr>
        <p:spPr>
          <a:xfrm>
            <a:off x="2966127" y="3746325"/>
            <a:ext cx="613637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汉仪黑荔枝体简" panose="00020600040101010101" pitchFamily="18" charset="-122"/>
              </a:rPr>
              <a:t>The user can demonstrate on a projector or computer, or print the presentation and make it into a film to be used in a wider field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F5E67AF6-4A05-40DD-9E55-84BE5A8CA4D9}"/>
              </a:ext>
            </a:extLst>
          </p:cNvPr>
          <p:cNvCxnSpPr>
            <a:cxnSpLocks/>
          </p:cNvCxnSpPr>
          <p:nvPr/>
        </p:nvCxnSpPr>
        <p:spPr>
          <a:xfrm>
            <a:off x="2808514" y="3640575"/>
            <a:ext cx="64262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43C9EA4F-21B4-473F-9D40-A92AAB66EE85}"/>
              </a:ext>
            </a:extLst>
          </p:cNvPr>
          <p:cNvSpPr txBox="1"/>
          <p:nvPr/>
        </p:nvSpPr>
        <p:spPr>
          <a:xfrm>
            <a:off x="5215163" y="4404155"/>
            <a:ext cx="1709419" cy="350865"/>
          </a:xfrm>
          <a:prstGeom prst="rect">
            <a:avLst/>
          </a:prstGeom>
          <a:solidFill>
            <a:srgbClr val="019AAA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300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教师：优品</a:t>
            </a:r>
            <a:r>
              <a:rPr lang="en-US" altLang="zh-CN" sz="1400" spc="300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endParaRPr lang="en-US" altLang="zh-CN" sz="1400" spc="300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xmlns="" id="{D3C80A32-2661-43B6-ADED-C994EFC46207}"/>
              </a:ext>
            </a:extLst>
          </p:cNvPr>
          <p:cNvSpPr txBox="1"/>
          <p:nvPr/>
        </p:nvSpPr>
        <p:spPr>
          <a:xfrm>
            <a:off x="2587339" y="3046464"/>
            <a:ext cx="68904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人教版</a:t>
            </a:r>
            <a:r>
              <a:rPr lang="zh-CN" altLang="en-US" sz="2600" dirty="0">
                <a:solidFill>
                  <a:srgbClr val="FE974E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五年级教学课件</a:t>
            </a:r>
            <a:r>
              <a:rPr lang="en-US" altLang="zh-CN" sz="2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r>
              <a:rPr lang="zh-CN" altLang="en-US" sz="2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模板</a:t>
            </a:r>
            <a:r>
              <a:rPr lang="en-US" altLang="zh-CN" sz="2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·</a:t>
            </a:r>
            <a:r>
              <a:rPr lang="zh-CN" altLang="en-US" sz="2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小学</a:t>
            </a:r>
          </a:p>
        </p:txBody>
      </p:sp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 animBg="1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544" y="301450"/>
            <a:ext cx="325532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课文赏析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48DE1CE-47EF-43F0-BC42-4A0BF39F4F3E}"/>
              </a:ext>
            </a:extLst>
          </p:cNvPr>
          <p:cNvSpPr/>
          <p:nvPr/>
        </p:nvSpPr>
        <p:spPr>
          <a:xfrm>
            <a:off x="1898914" y="1723886"/>
            <a:ext cx="931817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“</a:t>
            </a:r>
            <a:r>
              <a:rPr lang="zh-CN" altLang="en-US" sz="28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你不会以前见过你的朋友就不愿意再见到他们了吧？你不会因为熟悉家中的一切就弃家而去吧？</a:t>
            </a:r>
            <a:r>
              <a:rPr lang="zh-CN" altLang="en-US" sz="48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“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5BE464B-BE49-4908-B7CC-94435D40E5F3}"/>
              </a:ext>
            </a:extLst>
          </p:cNvPr>
          <p:cNvSpPr/>
          <p:nvPr/>
        </p:nvSpPr>
        <p:spPr>
          <a:xfrm>
            <a:off x="1364342" y="4430616"/>
            <a:ext cx="8855076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TIPS</a:t>
            </a:r>
            <a:r>
              <a:rPr lang="zh-CN" altLang="en-US" sz="40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：</a:t>
            </a:r>
            <a:r>
              <a:rPr lang="zh-CN" altLang="en-US" sz="28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抓住“？”读出反问的语气感受反问的语气，以更强烈地表达了作者的喜爱之情。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C59B54B0-D791-40B9-BCB9-4BD9D05450DB}"/>
              </a:ext>
            </a:extLst>
          </p:cNvPr>
          <p:cNvGrpSpPr/>
          <p:nvPr/>
        </p:nvGrpSpPr>
        <p:grpSpPr>
          <a:xfrm rot="16200000">
            <a:off x="6354710" y="-593016"/>
            <a:ext cx="80618" cy="8230024"/>
            <a:chOff x="4539292" y="1974422"/>
            <a:chExt cx="48210" cy="1800000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E136DD89-CFE3-4666-B2FE-09D9D43D16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555362" y="1974422"/>
              <a:ext cx="32140" cy="900000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E708BCEC-887C-4B12-82CA-AF6339E9EC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539292" y="2874422"/>
              <a:ext cx="32140" cy="9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1739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544" y="301450"/>
            <a:ext cx="325532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课文赏析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DA4EF9B-1E5D-47C3-8855-8D5C5BEC6BD6}"/>
              </a:ext>
            </a:extLst>
          </p:cNvPr>
          <p:cNvSpPr/>
          <p:nvPr/>
        </p:nvSpPr>
        <p:spPr>
          <a:xfrm>
            <a:off x="919394" y="2638795"/>
            <a:ext cx="10143674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40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“</a:t>
            </a:r>
            <a:r>
              <a:rPr lang="zh-CN" altLang="en-US" sz="32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你喜爱的书就像一个朋友，就像一个家。你已经见过朋友一百次了，可第一百零一次再见面时，你还会说：“真想不到你懂这个！</a:t>
            </a:r>
            <a:r>
              <a:rPr lang="zh-CN" altLang="en-US" sz="40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”</a:t>
            </a:r>
            <a:endParaRPr lang="zh-CN" altLang="en-US" sz="3200" b="1" dirty="0">
              <a:solidFill>
                <a:srgbClr val="019AAA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231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544" y="301450"/>
            <a:ext cx="325532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课文赏析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560F125F-C9F2-40FC-8780-3EC9CCC0954F}"/>
              </a:ext>
            </a:extLst>
          </p:cNvPr>
          <p:cNvGrpSpPr/>
          <p:nvPr/>
        </p:nvGrpSpPr>
        <p:grpSpPr>
          <a:xfrm>
            <a:off x="1692585" y="1759076"/>
            <a:ext cx="6765793" cy="1903452"/>
            <a:chOff x="4192939" y="1183823"/>
            <a:chExt cx="6765793" cy="1903452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E74330A9-989E-4BAC-BD40-687271763B49}"/>
                </a:ext>
              </a:extLst>
            </p:cNvPr>
            <p:cNvGrpSpPr/>
            <p:nvPr/>
          </p:nvGrpSpPr>
          <p:grpSpPr>
            <a:xfrm>
              <a:off x="4192939" y="1183823"/>
              <a:ext cx="6765793" cy="1842499"/>
              <a:chOff x="1498892" y="1234635"/>
              <a:chExt cx="6765793" cy="1842499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F3F6A2EF-A12E-49D1-B2E5-85B8C0F3D4AE}"/>
                  </a:ext>
                </a:extLst>
              </p:cNvPr>
              <p:cNvSpPr/>
              <p:nvPr/>
            </p:nvSpPr>
            <p:spPr>
              <a:xfrm>
                <a:off x="1630694" y="1999916"/>
                <a:ext cx="6633991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en-US" sz="3200" b="1" dirty="0">
                    <a:solidFill>
                      <a:srgbClr val="019AAA"/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通过举例说明，表明自己的观点，选择书作为自己的伴侣</a:t>
                </a:r>
                <a:endPara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19AAA"/>
                  </a:solidFill>
                  <a:effectLst/>
                  <a:uLnTx/>
                  <a:uFillTx/>
                  <a:latin typeface="迷你简卡通" panose="03000509000000000000" pitchFamily="65" charset="-122"/>
                  <a:ea typeface="迷你简卡通" panose="03000509000000000000" pitchFamily="65" charset="-122"/>
                </a:endParaRPr>
              </a:p>
            </p:txBody>
          </p:sp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xmlns="" id="{A4325F6E-E311-44F3-8B56-EADDDD6FAE93}"/>
                  </a:ext>
                </a:extLst>
              </p:cNvPr>
              <p:cNvSpPr/>
              <p:nvPr/>
            </p:nvSpPr>
            <p:spPr>
              <a:xfrm>
                <a:off x="1498892" y="1234635"/>
                <a:ext cx="3749383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19AAA"/>
                    </a:solidFill>
                    <a:effectLst/>
                    <a:uLnTx/>
                    <a:uFillTx/>
                    <a:latin typeface="迷你简卡通" panose="03000509000000000000" pitchFamily="65" charset="-122"/>
                    <a:ea typeface="迷你简卡通" panose="03000509000000000000" pitchFamily="65" charset="-122"/>
                    <a:cs typeface="+mn-cs"/>
                  </a:rPr>
                  <a:t>1-3</a:t>
                </a:r>
                <a:r>
                  <a:rPr kumimoji="0" lang="zh-CN" altLang="en-US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19AAA"/>
                    </a:solidFill>
                    <a:effectLst/>
                    <a:uLnTx/>
                    <a:uFillTx/>
                    <a:latin typeface="迷你简卡通" panose="03000509000000000000" pitchFamily="65" charset="-122"/>
                    <a:ea typeface="迷你简卡通" panose="03000509000000000000" pitchFamily="65" charset="-122"/>
                    <a:cs typeface="+mn-cs"/>
                  </a:rPr>
                  <a:t>段</a:t>
                </a:r>
              </a:p>
            </p:txBody>
          </p:sp>
        </p:grpSp>
        <p:sp>
          <p:nvSpPr>
            <p:cNvPr id="5" name="Freeform 16">
              <a:extLst>
                <a:ext uri="{FF2B5EF4-FFF2-40B4-BE49-F238E27FC236}">
                  <a16:creationId xmlns:a16="http://schemas.microsoft.com/office/drawing/2014/main" xmlns="" id="{9B0A7124-79D3-467A-8BD4-3055AB235FA7}"/>
                </a:ext>
              </a:extLst>
            </p:cNvPr>
            <p:cNvSpPr>
              <a:spLocks noEditPoints="1"/>
            </p:cNvSpPr>
            <p:nvPr/>
          </p:nvSpPr>
          <p:spPr bwMode="auto">
            <a:xfrm rot="18323404">
              <a:off x="4514471" y="1195947"/>
              <a:ext cx="728726" cy="757868"/>
            </a:xfrm>
            <a:custGeom>
              <a:avLst/>
              <a:gdLst>
                <a:gd name="T0" fmla="*/ 247 w 293"/>
                <a:gd name="T1" fmla="*/ 165 h 320"/>
                <a:gd name="T2" fmla="*/ 288 w 293"/>
                <a:gd name="T3" fmla="*/ 128 h 320"/>
                <a:gd name="T4" fmla="*/ 281 w 293"/>
                <a:gd name="T5" fmla="*/ 114 h 320"/>
                <a:gd name="T6" fmla="*/ 198 w 293"/>
                <a:gd name="T7" fmla="*/ 105 h 320"/>
                <a:gd name="T8" fmla="*/ 141 w 293"/>
                <a:gd name="T9" fmla="*/ 13 h 320"/>
                <a:gd name="T10" fmla="*/ 125 w 293"/>
                <a:gd name="T11" fmla="*/ 10 h 320"/>
                <a:gd name="T12" fmla="*/ 96 w 293"/>
                <a:gd name="T13" fmla="*/ 124 h 320"/>
                <a:gd name="T14" fmla="*/ 10 w 293"/>
                <a:gd name="T15" fmla="*/ 123 h 320"/>
                <a:gd name="T16" fmla="*/ 5 w 293"/>
                <a:gd name="T17" fmla="*/ 137 h 320"/>
                <a:gd name="T18" fmla="*/ 80 w 293"/>
                <a:gd name="T19" fmla="*/ 196 h 320"/>
                <a:gd name="T20" fmla="*/ 64 w 293"/>
                <a:gd name="T21" fmla="*/ 268 h 320"/>
                <a:gd name="T22" fmla="*/ 78 w 293"/>
                <a:gd name="T23" fmla="*/ 317 h 320"/>
                <a:gd name="T24" fmla="*/ 122 w 293"/>
                <a:gd name="T25" fmla="*/ 280 h 320"/>
                <a:gd name="T26" fmla="*/ 166 w 293"/>
                <a:gd name="T27" fmla="*/ 217 h 320"/>
                <a:gd name="T28" fmla="*/ 235 w 293"/>
                <a:gd name="T29" fmla="*/ 289 h 320"/>
                <a:gd name="T30" fmla="*/ 249 w 293"/>
                <a:gd name="T31" fmla="*/ 284 h 320"/>
                <a:gd name="T32" fmla="*/ 231 w 293"/>
                <a:gd name="T33" fmla="*/ 193 h 320"/>
                <a:gd name="T34" fmla="*/ 229 w 293"/>
                <a:gd name="T35" fmla="*/ 183 h 320"/>
                <a:gd name="T36" fmla="*/ 235 w 293"/>
                <a:gd name="T37" fmla="*/ 174 h 320"/>
                <a:gd name="T38" fmla="*/ 247 w 293"/>
                <a:gd name="T39" fmla="*/ 165 h 320"/>
                <a:gd name="T40" fmla="*/ 221 w 293"/>
                <a:gd name="T41" fmla="*/ 163 h 320"/>
                <a:gd name="T42" fmla="*/ 211 w 293"/>
                <a:gd name="T43" fmla="*/ 175 h 320"/>
                <a:gd name="T44" fmla="*/ 212 w 293"/>
                <a:gd name="T45" fmla="*/ 182 h 320"/>
                <a:gd name="T46" fmla="*/ 212 w 293"/>
                <a:gd name="T47" fmla="*/ 188 h 320"/>
                <a:gd name="T48" fmla="*/ 226 w 293"/>
                <a:gd name="T49" fmla="*/ 233 h 320"/>
                <a:gd name="T50" fmla="*/ 234 w 293"/>
                <a:gd name="T51" fmla="*/ 264 h 320"/>
                <a:gd name="T52" fmla="*/ 176 w 293"/>
                <a:gd name="T53" fmla="*/ 204 h 320"/>
                <a:gd name="T54" fmla="*/ 166 w 293"/>
                <a:gd name="T55" fmla="*/ 203 h 320"/>
                <a:gd name="T56" fmla="*/ 154 w 293"/>
                <a:gd name="T57" fmla="*/ 206 h 320"/>
                <a:gd name="T58" fmla="*/ 123 w 293"/>
                <a:gd name="T59" fmla="*/ 252 h 320"/>
                <a:gd name="T60" fmla="*/ 91 w 293"/>
                <a:gd name="T61" fmla="*/ 291 h 320"/>
                <a:gd name="T62" fmla="*/ 80 w 293"/>
                <a:gd name="T63" fmla="*/ 297 h 320"/>
                <a:gd name="T64" fmla="*/ 80 w 293"/>
                <a:gd name="T65" fmla="*/ 290 h 320"/>
                <a:gd name="T66" fmla="*/ 82 w 293"/>
                <a:gd name="T67" fmla="*/ 254 h 320"/>
                <a:gd name="T68" fmla="*/ 97 w 293"/>
                <a:gd name="T69" fmla="*/ 197 h 320"/>
                <a:gd name="T70" fmla="*/ 94 w 293"/>
                <a:gd name="T71" fmla="*/ 185 h 320"/>
                <a:gd name="T72" fmla="*/ 29 w 293"/>
                <a:gd name="T73" fmla="*/ 138 h 320"/>
                <a:gd name="T74" fmla="*/ 100 w 293"/>
                <a:gd name="T75" fmla="*/ 140 h 320"/>
                <a:gd name="T76" fmla="*/ 107 w 293"/>
                <a:gd name="T77" fmla="*/ 137 h 320"/>
                <a:gd name="T78" fmla="*/ 111 w 293"/>
                <a:gd name="T79" fmla="*/ 132 h 320"/>
                <a:gd name="T80" fmla="*/ 136 w 293"/>
                <a:gd name="T81" fmla="*/ 33 h 320"/>
                <a:gd name="T82" fmla="*/ 185 w 293"/>
                <a:gd name="T83" fmla="*/ 115 h 320"/>
                <a:gd name="T84" fmla="*/ 190 w 293"/>
                <a:gd name="T85" fmla="*/ 119 h 320"/>
                <a:gd name="T86" fmla="*/ 194 w 293"/>
                <a:gd name="T87" fmla="*/ 121 h 320"/>
                <a:gd name="T88" fmla="*/ 263 w 293"/>
                <a:gd name="T89" fmla="*/ 129 h 320"/>
                <a:gd name="T90" fmla="*/ 221 w 293"/>
                <a:gd name="T91" fmla="*/ 163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3" h="320">
                  <a:moveTo>
                    <a:pt x="247" y="165"/>
                  </a:moveTo>
                  <a:cubicBezTo>
                    <a:pt x="261" y="154"/>
                    <a:pt x="275" y="141"/>
                    <a:pt x="288" y="128"/>
                  </a:cubicBezTo>
                  <a:cubicBezTo>
                    <a:pt x="293" y="122"/>
                    <a:pt x="288" y="114"/>
                    <a:pt x="281" y="114"/>
                  </a:cubicBezTo>
                  <a:cubicBezTo>
                    <a:pt x="253" y="113"/>
                    <a:pt x="226" y="110"/>
                    <a:pt x="198" y="105"/>
                  </a:cubicBezTo>
                  <a:cubicBezTo>
                    <a:pt x="182" y="72"/>
                    <a:pt x="163" y="42"/>
                    <a:pt x="141" y="13"/>
                  </a:cubicBezTo>
                  <a:cubicBezTo>
                    <a:pt x="143" y="3"/>
                    <a:pt x="128" y="0"/>
                    <a:pt x="125" y="10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67" y="122"/>
                    <a:pt x="39" y="121"/>
                    <a:pt x="10" y="123"/>
                  </a:cubicBezTo>
                  <a:cubicBezTo>
                    <a:pt x="2" y="123"/>
                    <a:pt x="0" y="132"/>
                    <a:pt x="5" y="137"/>
                  </a:cubicBezTo>
                  <a:cubicBezTo>
                    <a:pt x="27" y="161"/>
                    <a:pt x="52" y="180"/>
                    <a:pt x="80" y="196"/>
                  </a:cubicBezTo>
                  <a:cubicBezTo>
                    <a:pt x="72" y="219"/>
                    <a:pt x="66" y="243"/>
                    <a:pt x="64" y="268"/>
                  </a:cubicBezTo>
                  <a:cubicBezTo>
                    <a:pt x="63" y="281"/>
                    <a:pt x="57" y="314"/>
                    <a:pt x="78" y="317"/>
                  </a:cubicBezTo>
                  <a:cubicBezTo>
                    <a:pt x="96" y="320"/>
                    <a:pt x="113" y="292"/>
                    <a:pt x="122" y="280"/>
                  </a:cubicBezTo>
                  <a:cubicBezTo>
                    <a:pt x="138" y="260"/>
                    <a:pt x="153" y="239"/>
                    <a:pt x="166" y="217"/>
                  </a:cubicBezTo>
                  <a:cubicBezTo>
                    <a:pt x="189" y="241"/>
                    <a:pt x="212" y="265"/>
                    <a:pt x="235" y="289"/>
                  </a:cubicBezTo>
                  <a:cubicBezTo>
                    <a:pt x="240" y="293"/>
                    <a:pt x="247" y="290"/>
                    <a:pt x="249" y="284"/>
                  </a:cubicBezTo>
                  <a:cubicBezTo>
                    <a:pt x="256" y="255"/>
                    <a:pt x="241" y="222"/>
                    <a:pt x="231" y="193"/>
                  </a:cubicBezTo>
                  <a:cubicBezTo>
                    <a:pt x="231" y="189"/>
                    <a:pt x="229" y="187"/>
                    <a:pt x="229" y="183"/>
                  </a:cubicBezTo>
                  <a:cubicBezTo>
                    <a:pt x="229" y="177"/>
                    <a:pt x="229" y="178"/>
                    <a:pt x="235" y="174"/>
                  </a:cubicBezTo>
                  <a:cubicBezTo>
                    <a:pt x="239" y="171"/>
                    <a:pt x="243" y="168"/>
                    <a:pt x="247" y="165"/>
                  </a:cubicBezTo>
                  <a:close/>
                  <a:moveTo>
                    <a:pt x="221" y="163"/>
                  </a:moveTo>
                  <a:cubicBezTo>
                    <a:pt x="217" y="167"/>
                    <a:pt x="212" y="170"/>
                    <a:pt x="211" y="175"/>
                  </a:cubicBezTo>
                  <a:cubicBezTo>
                    <a:pt x="210" y="178"/>
                    <a:pt x="211" y="180"/>
                    <a:pt x="212" y="182"/>
                  </a:cubicBezTo>
                  <a:cubicBezTo>
                    <a:pt x="211" y="184"/>
                    <a:pt x="211" y="186"/>
                    <a:pt x="212" y="188"/>
                  </a:cubicBezTo>
                  <a:cubicBezTo>
                    <a:pt x="216" y="203"/>
                    <a:pt x="221" y="218"/>
                    <a:pt x="226" y="233"/>
                  </a:cubicBezTo>
                  <a:cubicBezTo>
                    <a:pt x="229" y="243"/>
                    <a:pt x="233" y="253"/>
                    <a:pt x="234" y="264"/>
                  </a:cubicBezTo>
                  <a:cubicBezTo>
                    <a:pt x="215" y="244"/>
                    <a:pt x="195" y="224"/>
                    <a:pt x="176" y="204"/>
                  </a:cubicBezTo>
                  <a:cubicBezTo>
                    <a:pt x="173" y="200"/>
                    <a:pt x="169" y="201"/>
                    <a:pt x="166" y="203"/>
                  </a:cubicBezTo>
                  <a:cubicBezTo>
                    <a:pt x="162" y="201"/>
                    <a:pt x="157" y="201"/>
                    <a:pt x="154" y="206"/>
                  </a:cubicBezTo>
                  <a:cubicBezTo>
                    <a:pt x="144" y="222"/>
                    <a:pt x="134" y="237"/>
                    <a:pt x="123" y="252"/>
                  </a:cubicBezTo>
                  <a:cubicBezTo>
                    <a:pt x="114" y="265"/>
                    <a:pt x="103" y="281"/>
                    <a:pt x="91" y="291"/>
                  </a:cubicBezTo>
                  <a:cubicBezTo>
                    <a:pt x="89" y="296"/>
                    <a:pt x="85" y="298"/>
                    <a:pt x="80" y="297"/>
                  </a:cubicBezTo>
                  <a:cubicBezTo>
                    <a:pt x="80" y="290"/>
                    <a:pt x="80" y="290"/>
                    <a:pt x="80" y="290"/>
                  </a:cubicBezTo>
                  <a:cubicBezTo>
                    <a:pt x="77" y="280"/>
                    <a:pt x="81" y="263"/>
                    <a:pt x="82" y="254"/>
                  </a:cubicBezTo>
                  <a:cubicBezTo>
                    <a:pt x="85" y="234"/>
                    <a:pt x="90" y="215"/>
                    <a:pt x="97" y="197"/>
                  </a:cubicBezTo>
                  <a:cubicBezTo>
                    <a:pt x="99" y="192"/>
                    <a:pt x="98" y="188"/>
                    <a:pt x="94" y="185"/>
                  </a:cubicBezTo>
                  <a:cubicBezTo>
                    <a:pt x="70" y="173"/>
                    <a:pt x="49" y="157"/>
                    <a:pt x="29" y="138"/>
                  </a:cubicBezTo>
                  <a:cubicBezTo>
                    <a:pt x="53" y="138"/>
                    <a:pt x="77" y="138"/>
                    <a:pt x="100" y="140"/>
                  </a:cubicBezTo>
                  <a:cubicBezTo>
                    <a:pt x="103" y="140"/>
                    <a:pt x="105" y="139"/>
                    <a:pt x="107" y="137"/>
                  </a:cubicBezTo>
                  <a:cubicBezTo>
                    <a:pt x="108" y="137"/>
                    <a:pt x="110" y="135"/>
                    <a:pt x="111" y="132"/>
                  </a:cubicBezTo>
                  <a:cubicBezTo>
                    <a:pt x="136" y="33"/>
                    <a:pt x="136" y="33"/>
                    <a:pt x="136" y="33"/>
                  </a:cubicBezTo>
                  <a:cubicBezTo>
                    <a:pt x="155" y="59"/>
                    <a:pt x="171" y="86"/>
                    <a:pt x="185" y="115"/>
                  </a:cubicBezTo>
                  <a:cubicBezTo>
                    <a:pt x="186" y="118"/>
                    <a:pt x="188" y="119"/>
                    <a:pt x="190" y="119"/>
                  </a:cubicBezTo>
                  <a:cubicBezTo>
                    <a:pt x="191" y="120"/>
                    <a:pt x="193" y="120"/>
                    <a:pt x="194" y="121"/>
                  </a:cubicBezTo>
                  <a:cubicBezTo>
                    <a:pt x="217" y="125"/>
                    <a:pt x="240" y="128"/>
                    <a:pt x="263" y="129"/>
                  </a:cubicBezTo>
                  <a:cubicBezTo>
                    <a:pt x="250" y="142"/>
                    <a:pt x="236" y="153"/>
                    <a:pt x="221" y="163"/>
                  </a:cubicBezTo>
                  <a:close/>
                </a:path>
              </a:pathLst>
            </a:custGeom>
            <a:solidFill>
              <a:srgbClr val="9B7E64"/>
            </a:solidFill>
            <a:ln>
              <a:solidFill>
                <a:srgbClr val="019AAA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19AAA"/>
                </a:solidFill>
              </a:endParaRPr>
            </a:p>
          </p:txBody>
        </p:sp>
        <p:sp>
          <p:nvSpPr>
            <p:cNvPr id="6" name="Freeform 16">
              <a:extLst>
                <a:ext uri="{FF2B5EF4-FFF2-40B4-BE49-F238E27FC236}">
                  <a16:creationId xmlns:a16="http://schemas.microsoft.com/office/drawing/2014/main" xmlns="" id="{C6A3DBDA-EF1B-43EC-84B2-EC8F61AFF6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1088" y="2711037"/>
              <a:ext cx="357187" cy="376238"/>
            </a:xfrm>
            <a:custGeom>
              <a:avLst/>
              <a:gdLst>
                <a:gd name="T0" fmla="*/ 247 w 293"/>
                <a:gd name="T1" fmla="*/ 165 h 320"/>
                <a:gd name="T2" fmla="*/ 288 w 293"/>
                <a:gd name="T3" fmla="*/ 128 h 320"/>
                <a:gd name="T4" fmla="*/ 281 w 293"/>
                <a:gd name="T5" fmla="*/ 114 h 320"/>
                <a:gd name="T6" fmla="*/ 198 w 293"/>
                <a:gd name="T7" fmla="*/ 105 h 320"/>
                <a:gd name="T8" fmla="*/ 141 w 293"/>
                <a:gd name="T9" fmla="*/ 13 h 320"/>
                <a:gd name="T10" fmla="*/ 125 w 293"/>
                <a:gd name="T11" fmla="*/ 10 h 320"/>
                <a:gd name="T12" fmla="*/ 96 w 293"/>
                <a:gd name="T13" fmla="*/ 124 h 320"/>
                <a:gd name="T14" fmla="*/ 10 w 293"/>
                <a:gd name="T15" fmla="*/ 123 h 320"/>
                <a:gd name="T16" fmla="*/ 5 w 293"/>
                <a:gd name="T17" fmla="*/ 137 h 320"/>
                <a:gd name="T18" fmla="*/ 80 w 293"/>
                <a:gd name="T19" fmla="*/ 196 h 320"/>
                <a:gd name="T20" fmla="*/ 64 w 293"/>
                <a:gd name="T21" fmla="*/ 268 h 320"/>
                <a:gd name="T22" fmla="*/ 78 w 293"/>
                <a:gd name="T23" fmla="*/ 317 h 320"/>
                <a:gd name="T24" fmla="*/ 122 w 293"/>
                <a:gd name="T25" fmla="*/ 280 h 320"/>
                <a:gd name="T26" fmla="*/ 166 w 293"/>
                <a:gd name="T27" fmla="*/ 217 h 320"/>
                <a:gd name="T28" fmla="*/ 235 w 293"/>
                <a:gd name="T29" fmla="*/ 289 h 320"/>
                <a:gd name="T30" fmla="*/ 249 w 293"/>
                <a:gd name="T31" fmla="*/ 284 h 320"/>
                <a:gd name="T32" fmla="*/ 231 w 293"/>
                <a:gd name="T33" fmla="*/ 193 h 320"/>
                <a:gd name="T34" fmla="*/ 229 w 293"/>
                <a:gd name="T35" fmla="*/ 183 h 320"/>
                <a:gd name="T36" fmla="*/ 235 w 293"/>
                <a:gd name="T37" fmla="*/ 174 h 320"/>
                <a:gd name="T38" fmla="*/ 247 w 293"/>
                <a:gd name="T39" fmla="*/ 165 h 320"/>
                <a:gd name="T40" fmla="*/ 221 w 293"/>
                <a:gd name="T41" fmla="*/ 163 h 320"/>
                <a:gd name="T42" fmla="*/ 211 w 293"/>
                <a:gd name="T43" fmla="*/ 175 h 320"/>
                <a:gd name="T44" fmla="*/ 212 w 293"/>
                <a:gd name="T45" fmla="*/ 182 h 320"/>
                <a:gd name="T46" fmla="*/ 212 w 293"/>
                <a:gd name="T47" fmla="*/ 188 h 320"/>
                <a:gd name="T48" fmla="*/ 226 w 293"/>
                <a:gd name="T49" fmla="*/ 233 h 320"/>
                <a:gd name="T50" fmla="*/ 234 w 293"/>
                <a:gd name="T51" fmla="*/ 264 h 320"/>
                <a:gd name="T52" fmla="*/ 176 w 293"/>
                <a:gd name="T53" fmla="*/ 204 h 320"/>
                <a:gd name="T54" fmla="*/ 166 w 293"/>
                <a:gd name="T55" fmla="*/ 203 h 320"/>
                <a:gd name="T56" fmla="*/ 154 w 293"/>
                <a:gd name="T57" fmla="*/ 206 h 320"/>
                <a:gd name="T58" fmla="*/ 123 w 293"/>
                <a:gd name="T59" fmla="*/ 252 h 320"/>
                <a:gd name="T60" fmla="*/ 91 w 293"/>
                <a:gd name="T61" fmla="*/ 291 h 320"/>
                <a:gd name="T62" fmla="*/ 80 w 293"/>
                <a:gd name="T63" fmla="*/ 297 h 320"/>
                <a:gd name="T64" fmla="*/ 80 w 293"/>
                <a:gd name="T65" fmla="*/ 290 h 320"/>
                <a:gd name="T66" fmla="*/ 82 w 293"/>
                <a:gd name="T67" fmla="*/ 254 h 320"/>
                <a:gd name="T68" fmla="*/ 97 w 293"/>
                <a:gd name="T69" fmla="*/ 197 h 320"/>
                <a:gd name="T70" fmla="*/ 94 w 293"/>
                <a:gd name="T71" fmla="*/ 185 h 320"/>
                <a:gd name="T72" fmla="*/ 29 w 293"/>
                <a:gd name="T73" fmla="*/ 138 h 320"/>
                <a:gd name="T74" fmla="*/ 100 w 293"/>
                <a:gd name="T75" fmla="*/ 140 h 320"/>
                <a:gd name="T76" fmla="*/ 107 w 293"/>
                <a:gd name="T77" fmla="*/ 137 h 320"/>
                <a:gd name="T78" fmla="*/ 111 w 293"/>
                <a:gd name="T79" fmla="*/ 132 h 320"/>
                <a:gd name="T80" fmla="*/ 136 w 293"/>
                <a:gd name="T81" fmla="*/ 33 h 320"/>
                <a:gd name="T82" fmla="*/ 185 w 293"/>
                <a:gd name="T83" fmla="*/ 115 h 320"/>
                <a:gd name="T84" fmla="*/ 190 w 293"/>
                <a:gd name="T85" fmla="*/ 119 h 320"/>
                <a:gd name="T86" fmla="*/ 194 w 293"/>
                <a:gd name="T87" fmla="*/ 121 h 320"/>
                <a:gd name="T88" fmla="*/ 263 w 293"/>
                <a:gd name="T89" fmla="*/ 129 h 320"/>
                <a:gd name="T90" fmla="*/ 221 w 293"/>
                <a:gd name="T91" fmla="*/ 163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3" h="320">
                  <a:moveTo>
                    <a:pt x="247" y="165"/>
                  </a:moveTo>
                  <a:cubicBezTo>
                    <a:pt x="261" y="154"/>
                    <a:pt x="275" y="141"/>
                    <a:pt x="288" y="128"/>
                  </a:cubicBezTo>
                  <a:cubicBezTo>
                    <a:pt x="293" y="122"/>
                    <a:pt x="288" y="114"/>
                    <a:pt x="281" y="114"/>
                  </a:cubicBezTo>
                  <a:cubicBezTo>
                    <a:pt x="253" y="113"/>
                    <a:pt x="226" y="110"/>
                    <a:pt x="198" y="105"/>
                  </a:cubicBezTo>
                  <a:cubicBezTo>
                    <a:pt x="182" y="72"/>
                    <a:pt x="163" y="42"/>
                    <a:pt x="141" y="13"/>
                  </a:cubicBezTo>
                  <a:cubicBezTo>
                    <a:pt x="143" y="3"/>
                    <a:pt x="128" y="0"/>
                    <a:pt x="125" y="10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67" y="122"/>
                    <a:pt x="39" y="121"/>
                    <a:pt x="10" y="123"/>
                  </a:cubicBezTo>
                  <a:cubicBezTo>
                    <a:pt x="2" y="123"/>
                    <a:pt x="0" y="132"/>
                    <a:pt x="5" y="137"/>
                  </a:cubicBezTo>
                  <a:cubicBezTo>
                    <a:pt x="27" y="161"/>
                    <a:pt x="52" y="180"/>
                    <a:pt x="80" y="196"/>
                  </a:cubicBezTo>
                  <a:cubicBezTo>
                    <a:pt x="72" y="219"/>
                    <a:pt x="66" y="243"/>
                    <a:pt x="64" y="268"/>
                  </a:cubicBezTo>
                  <a:cubicBezTo>
                    <a:pt x="63" y="281"/>
                    <a:pt x="57" y="314"/>
                    <a:pt x="78" y="317"/>
                  </a:cubicBezTo>
                  <a:cubicBezTo>
                    <a:pt x="96" y="320"/>
                    <a:pt x="113" y="292"/>
                    <a:pt x="122" y="280"/>
                  </a:cubicBezTo>
                  <a:cubicBezTo>
                    <a:pt x="138" y="260"/>
                    <a:pt x="153" y="239"/>
                    <a:pt x="166" y="217"/>
                  </a:cubicBezTo>
                  <a:cubicBezTo>
                    <a:pt x="189" y="241"/>
                    <a:pt x="212" y="265"/>
                    <a:pt x="235" y="289"/>
                  </a:cubicBezTo>
                  <a:cubicBezTo>
                    <a:pt x="240" y="293"/>
                    <a:pt x="247" y="290"/>
                    <a:pt x="249" y="284"/>
                  </a:cubicBezTo>
                  <a:cubicBezTo>
                    <a:pt x="256" y="255"/>
                    <a:pt x="241" y="222"/>
                    <a:pt x="231" y="193"/>
                  </a:cubicBezTo>
                  <a:cubicBezTo>
                    <a:pt x="231" y="189"/>
                    <a:pt x="229" y="187"/>
                    <a:pt x="229" y="183"/>
                  </a:cubicBezTo>
                  <a:cubicBezTo>
                    <a:pt x="229" y="177"/>
                    <a:pt x="229" y="178"/>
                    <a:pt x="235" y="174"/>
                  </a:cubicBezTo>
                  <a:cubicBezTo>
                    <a:pt x="239" y="171"/>
                    <a:pt x="243" y="168"/>
                    <a:pt x="247" y="165"/>
                  </a:cubicBezTo>
                  <a:close/>
                  <a:moveTo>
                    <a:pt x="221" y="163"/>
                  </a:moveTo>
                  <a:cubicBezTo>
                    <a:pt x="217" y="167"/>
                    <a:pt x="212" y="170"/>
                    <a:pt x="211" y="175"/>
                  </a:cubicBezTo>
                  <a:cubicBezTo>
                    <a:pt x="210" y="178"/>
                    <a:pt x="211" y="180"/>
                    <a:pt x="212" y="182"/>
                  </a:cubicBezTo>
                  <a:cubicBezTo>
                    <a:pt x="211" y="184"/>
                    <a:pt x="211" y="186"/>
                    <a:pt x="212" y="188"/>
                  </a:cubicBezTo>
                  <a:cubicBezTo>
                    <a:pt x="216" y="203"/>
                    <a:pt x="221" y="218"/>
                    <a:pt x="226" y="233"/>
                  </a:cubicBezTo>
                  <a:cubicBezTo>
                    <a:pt x="229" y="243"/>
                    <a:pt x="233" y="253"/>
                    <a:pt x="234" y="264"/>
                  </a:cubicBezTo>
                  <a:cubicBezTo>
                    <a:pt x="215" y="244"/>
                    <a:pt x="195" y="224"/>
                    <a:pt x="176" y="204"/>
                  </a:cubicBezTo>
                  <a:cubicBezTo>
                    <a:pt x="173" y="200"/>
                    <a:pt x="169" y="201"/>
                    <a:pt x="166" y="203"/>
                  </a:cubicBezTo>
                  <a:cubicBezTo>
                    <a:pt x="162" y="201"/>
                    <a:pt x="157" y="201"/>
                    <a:pt x="154" y="206"/>
                  </a:cubicBezTo>
                  <a:cubicBezTo>
                    <a:pt x="144" y="222"/>
                    <a:pt x="134" y="237"/>
                    <a:pt x="123" y="252"/>
                  </a:cubicBezTo>
                  <a:cubicBezTo>
                    <a:pt x="114" y="265"/>
                    <a:pt x="103" y="281"/>
                    <a:pt x="91" y="291"/>
                  </a:cubicBezTo>
                  <a:cubicBezTo>
                    <a:pt x="89" y="296"/>
                    <a:pt x="85" y="298"/>
                    <a:pt x="80" y="297"/>
                  </a:cubicBezTo>
                  <a:cubicBezTo>
                    <a:pt x="80" y="290"/>
                    <a:pt x="80" y="290"/>
                    <a:pt x="80" y="290"/>
                  </a:cubicBezTo>
                  <a:cubicBezTo>
                    <a:pt x="77" y="280"/>
                    <a:pt x="81" y="263"/>
                    <a:pt x="82" y="254"/>
                  </a:cubicBezTo>
                  <a:cubicBezTo>
                    <a:pt x="85" y="234"/>
                    <a:pt x="90" y="215"/>
                    <a:pt x="97" y="197"/>
                  </a:cubicBezTo>
                  <a:cubicBezTo>
                    <a:pt x="99" y="192"/>
                    <a:pt x="98" y="188"/>
                    <a:pt x="94" y="185"/>
                  </a:cubicBezTo>
                  <a:cubicBezTo>
                    <a:pt x="70" y="173"/>
                    <a:pt x="49" y="157"/>
                    <a:pt x="29" y="138"/>
                  </a:cubicBezTo>
                  <a:cubicBezTo>
                    <a:pt x="53" y="138"/>
                    <a:pt x="77" y="138"/>
                    <a:pt x="100" y="140"/>
                  </a:cubicBezTo>
                  <a:cubicBezTo>
                    <a:pt x="103" y="140"/>
                    <a:pt x="105" y="139"/>
                    <a:pt x="107" y="137"/>
                  </a:cubicBezTo>
                  <a:cubicBezTo>
                    <a:pt x="108" y="137"/>
                    <a:pt x="110" y="135"/>
                    <a:pt x="111" y="132"/>
                  </a:cubicBezTo>
                  <a:cubicBezTo>
                    <a:pt x="136" y="33"/>
                    <a:pt x="136" y="33"/>
                    <a:pt x="136" y="33"/>
                  </a:cubicBezTo>
                  <a:cubicBezTo>
                    <a:pt x="155" y="59"/>
                    <a:pt x="171" y="86"/>
                    <a:pt x="185" y="115"/>
                  </a:cubicBezTo>
                  <a:cubicBezTo>
                    <a:pt x="186" y="118"/>
                    <a:pt x="188" y="119"/>
                    <a:pt x="190" y="119"/>
                  </a:cubicBezTo>
                  <a:cubicBezTo>
                    <a:pt x="191" y="120"/>
                    <a:pt x="193" y="120"/>
                    <a:pt x="194" y="121"/>
                  </a:cubicBezTo>
                  <a:cubicBezTo>
                    <a:pt x="217" y="125"/>
                    <a:pt x="240" y="128"/>
                    <a:pt x="263" y="129"/>
                  </a:cubicBezTo>
                  <a:cubicBezTo>
                    <a:pt x="250" y="142"/>
                    <a:pt x="236" y="153"/>
                    <a:pt x="221" y="163"/>
                  </a:cubicBezTo>
                  <a:close/>
                </a:path>
              </a:pathLst>
            </a:custGeom>
            <a:solidFill>
              <a:srgbClr val="9B7E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19AAA"/>
                </a:solidFill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E0C22CA-C139-4C84-B44C-F9B390AA8FF1}"/>
              </a:ext>
            </a:extLst>
          </p:cNvPr>
          <p:cNvGrpSpPr/>
          <p:nvPr/>
        </p:nvGrpSpPr>
        <p:grpSpPr>
          <a:xfrm>
            <a:off x="4172341" y="3952586"/>
            <a:ext cx="6633991" cy="2018762"/>
            <a:chOff x="4324741" y="3590636"/>
            <a:chExt cx="6633991" cy="2018762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C4C64FC2-578C-4F7F-A656-B74FAB2AD807}"/>
                </a:ext>
              </a:extLst>
            </p:cNvPr>
            <p:cNvGrpSpPr/>
            <p:nvPr/>
          </p:nvGrpSpPr>
          <p:grpSpPr>
            <a:xfrm>
              <a:off x="4324741" y="3656186"/>
              <a:ext cx="6633991" cy="1950212"/>
              <a:chOff x="1630694" y="3444453"/>
              <a:chExt cx="6633991" cy="1950212"/>
            </a:xfrm>
          </p:grpSpPr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xmlns="" id="{DBB1646D-3561-4719-846F-BBB69A37180B}"/>
                  </a:ext>
                </a:extLst>
              </p:cNvPr>
              <p:cNvSpPr/>
              <p:nvPr/>
            </p:nvSpPr>
            <p:spPr>
              <a:xfrm>
                <a:off x="1630694" y="4317447"/>
                <a:ext cx="6633991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19AAA"/>
                    </a:solidFill>
                    <a:effectLst/>
                    <a:uLnTx/>
                    <a:uFillTx/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进一步说明自己选择书作为自己伴侣的原因，前后照应</a:t>
                </a:r>
              </a:p>
            </p:txBody>
          </p:sp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xmlns="" id="{A545547D-643C-4CDA-97FD-A5893056BD44}"/>
                  </a:ext>
                </a:extLst>
              </p:cNvPr>
              <p:cNvSpPr/>
              <p:nvPr/>
            </p:nvSpPr>
            <p:spPr>
              <a:xfrm>
                <a:off x="1630694" y="3444453"/>
                <a:ext cx="3749383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4000" b="1" dirty="0">
                    <a:solidFill>
                      <a:srgbClr val="019AAA"/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4</a:t>
                </a:r>
                <a:r>
                  <a:rPr kumimoji="0" lang="en-US" altLang="zh-CN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19AAA"/>
                    </a:solidFill>
                    <a:effectLst/>
                    <a:uLnTx/>
                    <a:uFillTx/>
                    <a:latin typeface="迷你简卡通" panose="03000509000000000000" pitchFamily="65" charset="-122"/>
                    <a:ea typeface="迷你简卡通" panose="03000509000000000000" pitchFamily="65" charset="-122"/>
                    <a:cs typeface="+mn-cs"/>
                  </a:rPr>
                  <a:t>-6</a:t>
                </a:r>
                <a:r>
                  <a:rPr kumimoji="0" lang="zh-CN" altLang="en-US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19AAA"/>
                    </a:solidFill>
                    <a:effectLst/>
                    <a:uLnTx/>
                    <a:uFillTx/>
                    <a:latin typeface="迷你简卡通" panose="03000509000000000000" pitchFamily="65" charset="-122"/>
                    <a:ea typeface="迷你简卡通" panose="03000509000000000000" pitchFamily="65" charset="-122"/>
                    <a:cs typeface="+mn-cs"/>
                  </a:rPr>
                  <a:t>段</a:t>
                </a:r>
              </a:p>
            </p:txBody>
          </p:sp>
        </p:grpSp>
        <p:sp>
          <p:nvSpPr>
            <p:cNvPr id="11" name="Freeform 16">
              <a:extLst>
                <a:ext uri="{FF2B5EF4-FFF2-40B4-BE49-F238E27FC236}">
                  <a16:creationId xmlns:a16="http://schemas.microsoft.com/office/drawing/2014/main" xmlns="" id="{8F7EA1EE-2B60-4788-8C58-AD4C7D3BBB96}"/>
                </a:ext>
              </a:extLst>
            </p:cNvPr>
            <p:cNvSpPr>
              <a:spLocks noEditPoints="1"/>
            </p:cNvSpPr>
            <p:nvPr/>
          </p:nvSpPr>
          <p:spPr bwMode="auto">
            <a:xfrm rot="18323404">
              <a:off x="4548894" y="3576065"/>
              <a:ext cx="728726" cy="757868"/>
            </a:xfrm>
            <a:custGeom>
              <a:avLst/>
              <a:gdLst>
                <a:gd name="T0" fmla="*/ 247 w 293"/>
                <a:gd name="T1" fmla="*/ 165 h 320"/>
                <a:gd name="T2" fmla="*/ 288 w 293"/>
                <a:gd name="T3" fmla="*/ 128 h 320"/>
                <a:gd name="T4" fmla="*/ 281 w 293"/>
                <a:gd name="T5" fmla="*/ 114 h 320"/>
                <a:gd name="T6" fmla="*/ 198 w 293"/>
                <a:gd name="T7" fmla="*/ 105 h 320"/>
                <a:gd name="T8" fmla="*/ 141 w 293"/>
                <a:gd name="T9" fmla="*/ 13 h 320"/>
                <a:gd name="T10" fmla="*/ 125 w 293"/>
                <a:gd name="T11" fmla="*/ 10 h 320"/>
                <a:gd name="T12" fmla="*/ 96 w 293"/>
                <a:gd name="T13" fmla="*/ 124 h 320"/>
                <a:gd name="T14" fmla="*/ 10 w 293"/>
                <a:gd name="T15" fmla="*/ 123 h 320"/>
                <a:gd name="T16" fmla="*/ 5 w 293"/>
                <a:gd name="T17" fmla="*/ 137 h 320"/>
                <a:gd name="T18" fmla="*/ 80 w 293"/>
                <a:gd name="T19" fmla="*/ 196 h 320"/>
                <a:gd name="T20" fmla="*/ 64 w 293"/>
                <a:gd name="T21" fmla="*/ 268 h 320"/>
                <a:gd name="T22" fmla="*/ 78 w 293"/>
                <a:gd name="T23" fmla="*/ 317 h 320"/>
                <a:gd name="T24" fmla="*/ 122 w 293"/>
                <a:gd name="T25" fmla="*/ 280 h 320"/>
                <a:gd name="T26" fmla="*/ 166 w 293"/>
                <a:gd name="T27" fmla="*/ 217 h 320"/>
                <a:gd name="T28" fmla="*/ 235 w 293"/>
                <a:gd name="T29" fmla="*/ 289 h 320"/>
                <a:gd name="T30" fmla="*/ 249 w 293"/>
                <a:gd name="T31" fmla="*/ 284 h 320"/>
                <a:gd name="T32" fmla="*/ 231 w 293"/>
                <a:gd name="T33" fmla="*/ 193 h 320"/>
                <a:gd name="T34" fmla="*/ 229 w 293"/>
                <a:gd name="T35" fmla="*/ 183 h 320"/>
                <a:gd name="T36" fmla="*/ 235 w 293"/>
                <a:gd name="T37" fmla="*/ 174 h 320"/>
                <a:gd name="T38" fmla="*/ 247 w 293"/>
                <a:gd name="T39" fmla="*/ 165 h 320"/>
                <a:gd name="T40" fmla="*/ 221 w 293"/>
                <a:gd name="T41" fmla="*/ 163 h 320"/>
                <a:gd name="T42" fmla="*/ 211 w 293"/>
                <a:gd name="T43" fmla="*/ 175 h 320"/>
                <a:gd name="T44" fmla="*/ 212 w 293"/>
                <a:gd name="T45" fmla="*/ 182 h 320"/>
                <a:gd name="T46" fmla="*/ 212 w 293"/>
                <a:gd name="T47" fmla="*/ 188 h 320"/>
                <a:gd name="T48" fmla="*/ 226 w 293"/>
                <a:gd name="T49" fmla="*/ 233 h 320"/>
                <a:gd name="T50" fmla="*/ 234 w 293"/>
                <a:gd name="T51" fmla="*/ 264 h 320"/>
                <a:gd name="T52" fmla="*/ 176 w 293"/>
                <a:gd name="T53" fmla="*/ 204 h 320"/>
                <a:gd name="T54" fmla="*/ 166 w 293"/>
                <a:gd name="T55" fmla="*/ 203 h 320"/>
                <a:gd name="T56" fmla="*/ 154 w 293"/>
                <a:gd name="T57" fmla="*/ 206 h 320"/>
                <a:gd name="T58" fmla="*/ 123 w 293"/>
                <a:gd name="T59" fmla="*/ 252 h 320"/>
                <a:gd name="T60" fmla="*/ 91 w 293"/>
                <a:gd name="T61" fmla="*/ 291 h 320"/>
                <a:gd name="T62" fmla="*/ 80 w 293"/>
                <a:gd name="T63" fmla="*/ 297 h 320"/>
                <a:gd name="T64" fmla="*/ 80 w 293"/>
                <a:gd name="T65" fmla="*/ 290 h 320"/>
                <a:gd name="T66" fmla="*/ 82 w 293"/>
                <a:gd name="T67" fmla="*/ 254 h 320"/>
                <a:gd name="T68" fmla="*/ 97 w 293"/>
                <a:gd name="T69" fmla="*/ 197 h 320"/>
                <a:gd name="T70" fmla="*/ 94 w 293"/>
                <a:gd name="T71" fmla="*/ 185 h 320"/>
                <a:gd name="T72" fmla="*/ 29 w 293"/>
                <a:gd name="T73" fmla="*/ 138 h 320"/>
                <a:gd name="T74" fmla="*/ 100 w 293"/>
                <a:gd name="T75" fmla="*/ 140 h 320"/>
                <a:gd name="T76" fmla="*/ 107 w 293"/>
                <a:gd name="T77" fmla="*/ 137 h 320"/>
                <a:gd name="T78" fmla="*/ 111 w 293"/>
                <a:gd name="T79" fmla="*/ 132 h 320"/>
                <a:gd name="T80" fmla="*/ 136 w 293"/>
                <a:gd name="T81" fmla="*/ 33 h 320"/>
                <a:gd name="T82" fmla="*/ 185 w 293"/>
                <a:gd name="T83" fmla="*/ 115 h 320"/>
                <a:gd name="T84" fmla="*/ 190 w 293"/>
                <a:gd name="T85" fmla="*/ 119 h 320"/>
                <a:gd name="T86" fmla="*/ 194 w 293"/>
                <a:gd name="T87" fmla="*/ 121 h 320"/>
                <a:gd name="T88" fmla="*/ 263 w 293"/>
                <a:gd name="T89" fmla="*/ 129 h 320"/>
                <a:gd name="T90" fmla="*/ 221 w 293"/>
                <a:gd name="T91" fmla="*/ 163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3" h="320">
                  <a:moveTo>
                    <a:pt x="247" y="165"/>
                  </a:moveTo>
                  <a:cubicBezTo>
                    <a:pt x="261" y="154"/>
                    <a:pt x="275" y="141"/>
                    <a:pt x="288" y="128"/>
                  </a:cubicBezTo>
                  <a:cubicBezTo>
                    <a:pt x="293" y="122"/>
                    <a:pt x="288" y="114"/>
                    <a:pt x="281" y="114"/>
                  </a:cubicBezTo>
                  <a:cubicBezTo>
                    <a:pt x="253" y="113"/>
                    <a:pt x="226" y="110"/>
                    <a:pt x="198" y="105"/>
                  </a:cubicBezTo>
                  <a:cubicBezTo>
                    <a:pt x="182" y="72"/>
                    <a:pt x="163" y="42"/>
                    <a:pt x="141" y="13"/>
                  </a:cubicBezTo>
                  <a:cubicBezTo>
                    <a:pt x="143" y="3"/>
                    <a:pt x="128" y="0"/>
                    <a:pt x="125" y="10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67" y="122"/>
                    <a:pt x="39" y="121"/>
                    <a:pt x="10" y="123"/>
                  </a:cubicBezTo>
                  <a:cubicBezTo>
                    <a:pt x="2" y="123"/>
                    <a:pt x="0" y="132"/>
                    <a:pt x="5" y="137"/>
                  </a:cubicBezTo>
                  <a:cubicBezTo>
                    <a:pt x="27" y="161"/>
                    <a:pt x="52" y="180"/>
                    <a:pt x="80" y="196"/>
                  </a:cubicBezTo>
                  <a:cubicBezTo>
                    <a:pt x="72" y="219"/>
                    <a:pt x="66" y="243"/>
                    <a:pt x="64" y="268"/>
                  </a:cubicBezTo>
                  <a:cubicBezTo>
                    <a:pt x="63" y="281"/>
                    <a:pt x="57" y="314"/>
                    <a:pt x="78" y="317"/>
                  </a:cubicBezTo>
                  <a:cubicBezTo>
                    <a:pt x="96" y="320"/>
                    <a:pt x="113" y="292"/>
                    <a:pt x="122" y="280"/>
                  </a:cubicBezTo>
                  <a:cubicBezTo>
                    <a:pt x="138" y="260"/>
                    <a:pt x="153" y="239"/>
                    <a:pt x="166" y="217"/>
                  </a:cubicBezTo>
                  <a:cubicBezTo>
                    <a:pt x="189" y="241"/>
                    <a:pt x="212" y="265"/>
                    <a:pt x="235" y="289"/>
                  </a:cubicBezTo>
                  <a:cubicBezTo>
                    <a:pt x="240" y="293"/>
                    <a:pt x="247" y="290"/>
                    <a:pt x="249" y="284"/>
                  </a:cubicBezTo>
                  <a:cubicBezTo>
                    <a:pt x="256" y="255"/>
                    <a:pt x="241" y="222"/>
                    <a:pt x="231" y="193"/>
                  </a:cubicBezTo>
                  <a:cubicBezTo>
                    <a:pt x="231" y="189"/>
                    <a:pt x="229" y="187"/>
                    <a:pt x="229" y="183"/>
                  </a:cubicBezTo>
                  <a:cubicBezTo>
                    <a:pt x="229" y="177"/>
                    <a:pt x="229" y="178"/>
                    <a:pt x="235" y="174"/>
                  </a:cubicBezTo>
                  <a:cubicBezTo>
                    <a:pt x="239" y="171"/>
                    <a:pt x="243" y="168"/>
                    <a:pt x="247" y="165"/>
                  </a:cubicBezTo>
                  <a:close/>
                  <a:moveTo>
                    <a:pt x="221" y="163"/>
                  </a:moveTo>
                  <a:cubicBezTo>
                    <a:pt x="217" y="167"/>
                    <a:pt x="212" y="170"/>
                    <a:pt x="211" y="175"/>
                  </a:cubicBezTo>
                  <a:cubicBezTo>
                    <a:pt x="210" y="178"/>
                    <a:pt x="211" y="180"/>
                    <a:pt x="212" y="182"/>
                  </a:cubicBezTo>
                  <a:cubicBezTo>
                    <a:pt x="211" y="184"/>
                    <a:pt x="211" y="186"/>
                    <a:pt x="212" y="188"/>
                  </a:cubicBezTo>
                  <a:cubicBezTo>
                    <a:pt x="216" y="203"/>
                    <a:pt x="221" y="218"/>
                    <a:pt x="226" y="233"/>
                  </a:cubicBezTo>
                  <a:cubicBezTo>
                    <a:pt x="229" y="243"/>
                    <a:pt x="233" y="253"/>
                    <a:pt x="234" y="264"/>
                  </a:cubicBezTo>
                  <a:cubicBezTo>
                    <a:pt x="215" y="244"/>
                    <a:pt x="195" y="224"/>
                    <a:pt x="176" y="204"/>
                  </a:cubicBezTo>
                  <a:cubicBezTo>
                    <a:pt x="173" y="200"/>
                    <a:pt x="169" y="201"/>
                    <a:pt x="166" y="203"/>
                  </a:cubicBezTo>
                  <a:cubicBezTo>
                    <a:pt x="162" y="201"/>
                    <a:pt x="157" y="201"/>
                    <a:pt x="154" y="206"/>
                  </a:cubicBezTo>
                  <a:cubicBezTo>
                    <a:pt x="144" y="222"/>
                    <a:pt x="134" y="237"/>
                    <a:pt x="123" y="252"/>
                  </a:cubicBezTo>
                  <a:cubicBezTo>
                    <a:pt x="114" y="265"/>
                    <a:pt x="103" y="281"/>
                    <a:pt x="91" y="291"/>
                  </a:cubicBezTo>
                  <a:cubicBezTo>
                    <a:pt x="89" y="296"/>
                    <a:pt x="85" y="298"/>
                    <a:pt x="80" y="297"/>
                  </a:cubicBezTo>
                  <a:cubicBezTo>
                    <a:pt x="80" y="290"/>
                    <a:pt x="80" y="290"/>
                    <a:pt x="80" y="290"/>
                  </a:cubicBezTo>
                  <a:cubicBezTo>
                    <a:pt x="77" y="280"/>
                    <a:pt x="81" y="263"/>
                    <a:pt x="82" y="254"/>
                  </a:cubicBezTo>
                  <a:cubicBezTo>
                    <a:pt x="85" y="234"/>
                    <a:pt x="90" y="215"/>
                    <a:pt x="97" y="197"/>
                  </a:cubicBezTo>
                  <a:cubicBezTo>
                    <a:pt x="99" y="192"/>
                    <a:pt x="98" y="188"/>
                    <a:pt x="94" y="185"/>
                  </a:cubicBezTo>
                  <a:cubicBezTo>
                    <a:pt x="70" y="173"/>
                    <a:pt x="49" y="157"/>
                    <a:pt x="29" y="138"/>
                  </a:cubicBezTo>
                  <a:cubicBezTo>
                    <a:pt x="53" y="138"/>
                    <a:pt x="77" y="138"/>
                    <a:pt x="100" y="140"/>
                  </a:cubicBezTo>
                  <a:cubicBezTo>
                    <a:pt x="103" y="140"/>
                    <a:pt x="105" y="139"/>
                    <a:pt x="107" y="137"/>
                  </a:cubicBezTo>
                  <a:cubicBezTo>
                    <a:pt x="108" y="137"/>
                    <a:pt x="110" y="135"/>
                    <a:pt x="111" y="132"/>
                  </a:cubicBezTo>
                  <a:cubicBezTo>
                    <a:pt x="136" y="33"/>
                    <a:pt x="136" y="33"/>
                    <a:pt x="136" y="33"/>
                  </a:cubicBezTo>
                  <a:cubicBezTo>
                    <a:pt x="155" y="59"/>
                    <a:pt x="171" y="86"/>
                    <a:pt x="185" y="115"/>
                  </a:cubicBezTo>
                  <a:cubicBezTo>
                    <a:pt x="186" y="118"/>
                    <a:pt x="188" y="119"/>
                    <a:pt x="190" y="119"/>
                  </a:cubicBezTo>
                  <a:cubicBezTo>
                    <a:pt x="191" y="120"/>
                    <a:pt x="193" y="120"/>
                    <a:pt x="194" y="121"/>
                  </a:cubicBezTo>
                  <a:cubicBezTo>
                    <a:pt x="217" y="125"/>
                    <a:pt x="240" y="128"/>
                    <a:pt x="263" y="129"/>
                  </a:cubicBezTo>
                  <a:cubicBezTo>
                    <a:pt x="250" y="142"/>
                    <a:pt x="236" y="153"/>
                    <a:pt x="221" y="163"/>
                  </a:cubicBezTo>
                  <a:close/>
                </a:path>
              </a:pathLst>
            </a:custGeom>
            <a:solidFill>
              <a:srgbClr val="9B7E64"/>
            </a:solidFill>
            <a:ln>
              <a:solidFill>
                <a:srgbClr val="019AAA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19AA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485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544" y="301450"/>
            <a:ext cx="325532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课文赏析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F3BEAE1-05C3-42DD-937D-2E45166BAEB5}"/>
              </a:ext>
            </a:extLst>
          </p:cNvPr>
          <p:cNvSpPr/>
          <p:nvPr/>
        </p:nvSpPr>
        <p:spPr>
          <a:xfrm>
            <a:off x="2960821" y="2680683"/>
            <a:ext cx="596360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作者对书有着深厚的感情。那么，作者是如何生动具体地表达自己的这种情感的呢？</a:t>
            </a:r>
          </a:p>
        </p:txBody>
      </p:sp>
    </p:spTree>
    <p:extLst>
      <p:ext uri="{BB962C8B-B14F-4D97-AF65-F5344CB8AC3E}">
        <p14:creationId xmlns:p14="http://schemas.microsoft.com/office/powerpoint/2010/main" val="3271020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544" y="301450"/>
            <a:ext cx="325532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课文赏析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FBE5219D-F490-4F92-902E-3E795AD30FD4}"/>
              </a:ext>
            </a:extLst>
          </p:cNvPr>
          <p:cNvGrpSpPr/>
          <p:nvPr/>
        </p:nvGrpSpPr>
        <p:grpSpPr>
          <a:xfrm>
            <a:off x="739897" y="1659987"/>
            <a:ext cx="10710618" cy="1269701"/>
            <a:chOff x="833245" y="1278987"/>
            <a:chExt cx="10710618" cy="1269701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92A91CBC-D235-4A53-9E1E-BB9DF5B0CD1A}"/>
                </a:ext>
              </a:extLst>
            </p:cNvPr>
            <p:cNvGrpSpPr/>
            <p:nvPr/>
          </p:nvGrpSpPr>
          <p:grpSpPr>
            <a:xfrm>
              <a:off x="833245" y="1448580"/>
              <a:ext cx="179916" cy="1100108"/>
              <a:chOff x="4524245" y="3111810"/>
              <a:chExt cx="134937" cy="825081"/>
            </a:xfrm>
          </p:grpSpPr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xmlns="" id="{7B48505A-1789-4E98-AD27-F38E3AE73C0D}"/>
                  </a:ext>
                </a:extLst>
              </p:cNvPr>
              <p:cNvCxnSpPr/>
              <p:nvPr/>
            </p:nvCxnSpPr>
            <p:spPr>
              <a:xfrm>
                <a:off x="4524246" y="3111810"/>
                <a:ext cx="134936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:a16="http://schemas.microsoft.com/office/drawing/2014/main" xmlns="" id="{0B00D145-1B6C-470E-B4C2-0C15DE92FB5A}"/>
                  </a:ext>
                </a:extLst>
              </p:cNvPr>
              <p:cNvCxnSpPr/>
              <p:nvPr/>
            </p:nvCxnSpPr>
            <p:spPr>
              <a:xfrm>
                <a:off x="4524246" y="3111810"/>
                <a:ext cx="0" cy="7467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xmlns="" id="{46324934-82B4-42C7-8A4A-EB718590B2DF}"/>
                  </a:ext>
                </a:extLst>
              </p:cNvPr>
              <p:cNvCxnSpPr/>
              <p:nvPr/>
            </p:nvCxnSpPr>
            <p:spPr>
              <a:xfrm>
                <a:off x="4524245" y="3852541"/>
                <a:ext cx="127498" cy="8435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8451CB83-0AC8-4AFA-B559-576B7D35756E}"/>
                </a:ext>
              </a:extLst>
            </p:cNvPr>
            <p:cNvGrpSpPr/>
            <p:nvPr/>
          </p:nvGrpSpPr>
          <p:grpSpPr>
            <a:xfrm>
              <a:off x="4578329" y="1448580"/>
              <a:ext cx="179916" cy="1100108"/>
              <a:chOff x="4524245" y="3111810"/>
              <a:chExt cx="134937" cy="825081"/>
            </a:xfrm>
          </p:grpSpPr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xmlns="" id="{CBD7A2C9-47EF-45ED-AE4C-B81F20267966}"/>
                  </a:ext>
                </a:extLst>
              </p:cNvPr>
              <p:cNvCxnSpPr/>
              <p:nvPr/>
            </p:nvCxnSpPr>
            <p:spPr>
              <a:xfrm>
                <a:off x="4524246" y="3111810"/>
                <a:ext cx="134936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xmlns="" id="{F8E2E8E1-BADD-45F4-BE27-C5E9AE944E59}"/>
                  </a:ext>
                </a:extLst>
              </p:cNvPr>
              <p:cNvCxnSpPr/>
              <p:nvPr/>
            </p:nvCxnSpPr>
            <p:spPr>
              <a:xfrm>
                <a:off x="4524246" y="3111810"/>
                <a:ext cx="0" cy="7467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xmlns="" id="{247250EE-57A8-4EB2-8FEB-81BC11E59ED8}"/>
                  </a:ext>
                </a:extLst>
              </p:cNvPr>
              <p:cNvCxnSpPr/>
              <p:nvPr/>
            </p:nvCxnSpPr>
            <p:spPr>
              <a:xfrm>
                <a:off x="4524245" y="3852541"/>
                <a:ext cx="127498" cy="8435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6FA447D4-AD2F-4147-80FA-22002E1EAB8B}"/>
                </a:ext>
              </a:extLst>
            </p:cNvPr>
            <p:cNvGrpSpPr/>
            <p:nvPr/>
          </p:nvGrpSpPr>
          <p:grpSpPr>
            <a:xfrm>
              <a:off x="8323413" y="1448580"/>
              <a:ext cx="179916" cy="1100108"/>
              <a:chOff x="4524245" y="3111810"/>
              <a:chExt cx="134937" cy="825081"/>
            </a:xfrm>
          </p:grpSpPr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xmlns="" id="{29B1A72C-0A4F-448C-8EF4-18BB4FE75647}"/>
                  </a:ext>
                </a:extLst>
              </p:cNvPr>
              <p:cNvCxnSpPr/>
              <p:nvPr/>
            </p:nvCxnSpPr>
            <p:spPr>
              <a:xfrm>
                <a:off x="4524246" y="3111810"/>
                <a:ext cx="134936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xmlns="" id="{0A2E6445-D313-4EB3-8AF2-F226802A04A4}"/>
                  </a:ext>
                </a:extLst>
              </p:cNvPr>
              <p:cNvCxnSpPr/>
              <p:nvPr/>
            </p:nvCxnSpPr>
            <p:spPr>
              <a:xfrm>
                <a:off x="4524246" y="3111810"/>
                <a:ext cx="0" cy="7467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xmlns="" id="{76998C5D-32C2-4830-B06F-FBF7C9C062B6}"/>
                  </a:ext>
                </a:extLst>
              </p:cNvPr>
              <p:cNvCxnSpPr/>
              <p:nvPr/>
            </p:nvCxnSpPr>
            <p:spPr>
              <a:xfrm>
                <a:off x="4524245" y="3852541"/>
                <a:ext cx="127498" cy="8435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DEF5EF26-9F22-445C-827B-BFB908F9D6CF}"/>
                </a:ext>
              </a:extLst>
            </p:cNvPr>
            <p:cNvGrpSpPr/>
            <p:nvPr/>
          </p:nvGrpSpPr>
          <p:grpSpPr>
            <a:xfrm>
              <a:off x="1176317" y="1278987"/>
              <a:ext cx="2877378" cy="992045"/>
              <a:chOff x="1113255" y="2177622"/>
              <a:chExt cx="2877378" cy="992045"/>
            </a:xfrm>
          </p:grpSpPr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xmlns="" id="{693AB3BC-A307-4503-B03E-5924824064F9}"/>
                  </a:ext>
                </a:extLst>
              </p:cNvPr>
              <p:cNvSpPr/>
              <p:nvPr/>
            </p:nvSpPr>
            <p:spPr>
              <a:xfrm>
                <a:off x="1113255" y="2177622"/>
                <a:ext cx="2877378" cy="9920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19AAA"/>
                  </a:solidFill>
                  <a:effectLst/>
                  <a:uLnTx/>
                  <a:uFillTx/>
                  <a:latin typeface="Calibri" panose="020F050202020403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67D3ADA2-5297-4A4B-883C-8AEE84803AE4}"/>
                  </a:ext>
                </a:extLst>
              </p:cNvPr>
              <p:cNvSpPr txBox="1"/>
              <p:nvPr/>
            </p:nvSpPr>
            <p:spPr>
              <a:xfrm>
                <a:off x="1974121" y="2306658"/>
                <a:ext cx="11112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en-US" sz="3600" b="1" dirty="0">
                    <a:solidFill>
                      <a:srgbClr val="019AAA"/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假设</a:t>
                </a:r>
                <a:endPara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19AAA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04F4776F-8500-4731-97D3-196029147922}"/>
                </a:ext>
              </a:extLst>
            </p:cNvPr>
            <p:cNvGrpSpPr/>
            <p:nvPr/>
          </p:nvGrpSpPr>
          <p:grpSpPr>
            <a:xfrm>
              <a:off x="4921401" y="1278987"/>
              <a:ext cx="2877378" cy="992045"/>
              <a:chOff x="4858339" y="2177622"/>
              <a:chExt cx="2877378" cy="992045"/>
            </a:xfrm>
          </p:grpSpPr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xmlns="" id="{7460F1B3-D066-43C9-9092-3EED4C103952}"/>
                  </a:ext>
                </a:extLst>
              </p:cNvPr>
              <p:cNvSpPr/>
              <p:nvPr/>
            </p:nvSpPr>
            <p:spPr>
              <a:xfrm>
                <a:off x="4858339" y="2177622"/>
                <a:ext cx="2877378" cy="99204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19AAA"/>
                  </a:solidFill>
                  <a:effectLst/>
                  <a:uLnTx/>
                  <a:uFillTx/>
                  <a:latin typeface="Calibri" panose="020F050202020403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="" id="{7D896551-6B63-4C92-83FF-3BE7D29B148C}"/>
                  </a:ext>
                </a:extLst>
              </p:cNvPr>
              <p:cNvSpPr txBox="1"/>
              <p:nvPr/>
            </p:nvSpPr>
            <p:spPr>
              <a:xfrm>
                <a:off x="5599326" y="2306658"/>
                <a:ext cx="11112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600" b="1" i="0" u="none" strike="noStrike" kern="1200" cap="none" spc="0" normalizeH="0" baseline="0" noProof="0">
                    <a:ln>
                      <a:noFill/>
                    </a:ln>
                    <a:solidFill>
                      <a:srgbClr val="019AAA"/>
                    </a:solidFill>
                    <a:effectLst/>
                    <a:uLnTx/>
                    <a:uFillTx/>
                    <a:latin typeface="幼圆" panose="02010509060101010101" pitchFamily="49" charset="-122"/>
                    <a:ea typeface="幼圆" panose="02010509060101010101" pitchFamily="49" charset="-122"/>
                    <a:cs typeface="+mn-cs"/>
                  </a:rPr>
                  <a:t>设问</a:t>
                </a:r>
                <a:endPara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19AAA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91B72978-525C-44F0-B458-B56FB4015AF0}"/>
                </a:ext>
              </a:extLst>
            </p:cNvPr>
            <p:cNvGrpSpPr/>
            <p:nvPr/>
          </p:nvGrpSpPr>
          <p:grpSpPr>
            <a:xfrm>
              <a:off x="8666485" y="1278987"/>
              <a:ext cx="2877378" cy="992045"/>
              <a:chOff x="8603423" y="2177622"/>
              <a:chExt cx="2877378" cy="992045"/>
            </a:xfrm>
          </p:grpSpPr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xmlns="" id="{EEDE47DA-F410-4415-947B-E502EC96A306}"/>
                  </a:ext>
                </a:extLst>
              </p:cNvPr>
              <p:cNvSpPr/>
              <p:nvPr/>
            </p:nvSpPr>
            <p:spPr>
              <a:xfrm>
                <a:off x="8603423" y="2177622"/>
                <a:ext cx="2877378" cy="9920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19AAA"/>
                  </a:solidFill>
                  <a:effectLst/>
                  <a:uLnTx/>
                  <a:uFillTx/>
                  <a:latin typeface="Calibri" panose="020F050202020403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94A653ED-2308-4A03-8F74-863F103A5E73}"/>
                  </a:ext>
                </a:extLst>
              </p:cNvPr>
              <p:cNvSpPr txBox="1"/>
              <p:nvPr/>
            </p:nvSpPr>
            <p:spPr>
              <a:xfrm>
                <a:off x="9480449" y="2301825"/>
                <a:ext cx="11112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600" b="1" i="0" u="none" strike="noStrike" kern="1200" cap="none" spc="0" normalizeH="0" baseline="0" noProof="0">
                    <a:ln>
                      <a:noFill/>
                    </a:ln>
                    <a:solidFill>
                      <a:srgbClr val="019AAA"/>
                    </a:solidFill>
                    <a:effectLst/>
                    <a:uLnTx/>
                    <a:uFillTx/>
                    <a:latin typeface="幼圆" panose="02010509060101010101" pitchFamily="49" charset="-122"/>
                    <a:ea typeface="幼圆" panose="02010509060101010101" pitchFamily="49" charset="-122"/>
                    <a:cs typeface="+mn-cs"/>
                  </a:rPr>
                  <a:t>列举</a:t>
                </a:r>
                <a:endPara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19AAA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36D9F9FA-8D8C-4C76-8E81-2C79350844E5}"/>
              </a:ext>
            </a:extLst>
          </p:cNvPr>
          <p:cNvSpPr/>
          <p:nvPr/>
        </p:nvSpPr>
        <p:spPr>
          <a:xfrm>
            <a:off x="1015541" y="3277148"/>
            <a:ext cx="2967789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019A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这篇文章通篇都用了假设来贯穿全文，作者通过层层递进的假设，一步步表明观点说明方法。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4DA90727-98E8-4ED7-8855-D884D4215FA9}"/>
              </a:ext>
            </a:extLst>
          </p:cNvPr>
          <p:cNvSpPr/>
          <p:nvPr/>
        </p:nvSpPr>
        <p:spPr>
          <a:xfrm>
            <a:off x="4470632" y="3277148"/>
            <a:ext cx="346108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019A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假设独自旅行，只能带一样东西，自己会毫不犹豫选择一本书”。毫不犹豫地回答直接显示了自己对书的情有独钟。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57162F77-B33F-4B2B-BA8C-C3E01A2A20D8}"/>
              </a:ext>
            </a:extLst>
          </p:cNvPr>
          <p:cNvSpPr/>
          <p:nvPr/>
        </p:nvSpPr>
        <p:spPr>
          <a:xfrm>
            <a:off x="8248546" y="3258965"/>
            <a:ext cx="343702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019A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作者将自己读书的方式方法详尽地叙述下来，给我们以启发指导，也希望有更多的人能反复读一本书，不断体会新的收获</a:t>
            </a:r>
          </a:p>
        </p:txBody>
      </p:sp>
    </p:spTree>
    <p:extLst>
      <p:ext uri="{BB962C8B-B14F-4D97-AF65-F5344CB8AC3E}">
        <p14:creationId xmlns:p14="http://schemas.microsoft.com/office/powerpoint/2010/main" val="380746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3796765-72EF-4613-B414-32F3237705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57F636A2-6941-4CBF-BC2F-63797EBF8A38}"/>
              </a:ext>
            </a:extLst>
          </p:cNvPr>
          <p:cNvSpPr/>
          <p:nvPr/>
        </p:nvSpPr>
        <p:spPr>
          <a:xfrm>
            <a:off x="4164387" y="2099130"/>
            <a:ext cx="3528184" cy="844606"/>
          </a:xfrm>
          <a:prstGeom prst="roundRect">
            <a:avLst>
              <a:gd name="adj" fmla="val 0"/>
            </a:avLst>
          </a:prstGeom>
          <a:solidFill>
            <a:srgbClr val="019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第三部分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87FB5E0-31E7-4226-8EC5-D87FC4C10E02}"/>
              </a:ext>
            </a:extLst>
          </p:cNvPr>
          <p:cNvSpPr/>
          <p:nvPr/>
        </p:nvSpPr>
        <p:spPr>
          <a:xfrm>
            <a:off x="4190321" y="2993875"/>
            <a:ext cx="3467616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5800" spc="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随堂测试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12B5A6C8-2AF9-4281-ACAB-960BAD41DFB2}"/>
              </a:ext>
            </a:extLst>
          </p:cNvPr>
          <p:cNvSpPr txBox="1"/>
          <p:nvPr/>
        </p:nvSpPr>
        <p:spPr>
          <a:xfrm>
            <a:off x="2859312" y="3915660"/>
            <a:ext cx="6125030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88437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544" y="301450"/>
            <a:ext cx="325532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随堂测试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321F746-5050-49BC-B6AD-88C3F37623FA}"/>
              </a:ext>
            </a:extLst>
          </p:cNvPr>
          <p:cNvSpPr/>
          <p:nvPr/>
        </p:nvSpPr>
        <p:spPr>
          <a:xfrm>
            <a:off x="1941095" y="2305326"/>
            <a:ext cx="8369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19AAA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rPr>
              <a:t>所以，我愿意坐在自己的船里，（                 ）读那本书。首先我会（    ），故事中的人为什么这样做，作家为什么要（            ）。然后，我会在脑子里继续把这个故事编下去，回过头来（                  ）一些片断，并问问自己为什么喜欢 它们</a:t>
            </a:r>
          </a:p>
        </p:txBody>
      </p:sp>
    </p:spTree>
    <p:extLst>
      <p:ext uri="{BB962C8B-B14F-4D97-AF65-F5344CB8AC3E}">
        <p14:creationId xmlns:p14="http://schemas.microsoft.com/office/powerpoint/2010/main" val="278937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544" y="301450"/>
            <a:ext cx="325532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随堂测试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8EDD0E9D-E080-42BF-892F-40F65962B8EB}"/>
              </a:ext>
            </a:extLst>
          </p:cNvPr>
          <p:cNvGrpSpPr/>
          <p:nvPr/>
        </p:nvGrpSpPr>
        <p:grpSpPr>
          <a:xfrm>
            <a:off x="1230118" y="2054108"/>
            <a:ext cx="9414932" cy="3094667"/>
            <a:chOff x="1230118" y="2054108"/>
            <a:chExt cx="9414932" cy="3094667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8A6DE1B8-4A56-4862-AD20-A8813C6EC963}"/>
                </a:ext>
              </a:extLst>
            </p:cNvPr>
            <p:cNvSpPr/>
            <p:nvPr/>
          </p:nvSpPr>
          <p:spPr>
            <a:xfrm>
              <a:off x="1491359" y="2668878"/>
              <a:ext cx="8892450" cy="2456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3200" b="1" dirty="0">
                  <a:solidFill>
                    <a:srgbClr val="019AAA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rPr>
                <a:t>“一本你喜爱的书就是一位朋友，也是一处你随时想去就去的故地。”这句话写出了作者读书的感受，试着仿写一句</a:t>
              </a:r>
              <a:r>
                <a:rPr lang="en-US" altLang="zh-CN" sz="3200" b="1" dirty="0">
                  <a:solidFill>
                    <a:srgbClr val="019AAA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sym typeface="Wingdings" panose="05000000000000000000" pitchFamily="2" charset="2"/>
                </a:rPr>
                <a:t>(                                            )</a:t>
              </a:r>
              <a:endParaRPr lang="zh-CN" altLang="en-US" sz="32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endParaRPr>
            </a:p>
          </p:txBody>
        </p:sp>
        <p:sp>
          <p:nvSpPr>
            <p:cNvPr id="5" name="矩形: 圆角 1844">
              <a:extLst>
                <a:ext uri="{FF2B5EF4-FFF2-40B4-BE49-F238E27FC236}">
                  <a16:creationId xmlns:a16="http://schemas.microsoft.com/office/drawing/2014/main" xmlns="" id="{E6C69733-7ECD-4D2A-94CD-0204D7D159F3}"/>
                </a:ext>
              </a:extLst>
            </p:cNvPr>
            <p:cNvSpPr/>
            <p:nvPr/>
          </p:nvSpPr>
          <p:spPr>
            <a:xfrm>
              <a:off x="1230118" y="2054108"/>
              <a:ext cx="9414932" cy="3094667"/>
            </a:xfrm>
            <a:custGeom>
              <a:avLst/>
              <a:gdLst>
                <a:gd name="connsiteX0" fmla="*/ 0 w 6553994"/>
                <a:gd name="connsiteY0" fmla="*/ 402244 h 804487"/>
                <a:gd name="connsiteX1" fmla="*/ 402244 w 6553994"/>
                <a:gd name="connsiteY1" fmla="*/ 0 h 804487"/>
                <a:gd name="connsiteX2" fmla="*/ 6151751 w 6553994"/>
                <a:gd name="connsiteY2" fmla="*/ 0 h 804487"/>
                <a:gd name="connsiteX3" fmla="*/ 6553995 w 6553994"/>
                <a:gd name="connsiteY3" fmla="*/ 402244 h 804487"/>
                <a:gd name="connsiteX4" fmla="*/ 6553994 w 6553994"/>
                <a:gd name="connsiteY4" fmla="*/ 402244 h 804487"/>
                <a:gd name="connsiteX5" fmla="*/ 6151750 w 6553994"/>
                <a:gd name="connsiteY5" fmla="*/ 804488 h 804487"/>
                <a:gd name="connsiteX6" fmla="*/ 402244 w 6553994"/>
                <a:gd name="connsiteY6" fmla="*/ 804487 h 804487"/>
                <a:gd name="connsiteX7" fmla="*/ 0 w 6553994"/>
                <a:gd name="connsiteY7" fmla="*/ 402243 h 804487"/>
                <a:gd name="connsiteX8" fmla="*/ 0 w 6553994"/>
                <a:gd name="connsiteY8" fmla="*/ 402244 h 804487"/>
                <a:gd name="connsiteX0" fmla="*/ 19377 w 6573372"/>
                <a:gd name="connsiteY0" fmla="*/ 406809 h 809053"/>
                <a:gd name="connsiteX1" fmla="*/ 421621 w 6573372"/>
                <a:gd name="connsiteY1" fmla="*/ 4565 h 809053"/>
                <a:gd name="connsiteX2" fmla="*/ 6171128 w 6573372"/>
                <a:gd name="connsiteY2" fmla="*/ 4565 h 809053"/>
                <a:gd name="connsiteX3" fmla="*/ 6573372 w 6573372"/>
                <a:gd name="connsiteY3" fmla="*/ 406809 h 809053"/>
                <a:gd name="connsiteX4" fmla="*/ 6573371 w 6573372"/>
                <a:gd name="connsiteY4" fmla="*/ 406809 h 809053"/>
                <a:gd name="connsiteX5" fmla="*/ 6171127 w 6573372"/>
                <a:gd name="connsiteY5" fmla="*/ 809053 h 809053"/>
                <a:gd name="connsiteX6" fmla="*/ 421621 w 6573372"/>
                <a:gd name="connsiteY6" fmla="*/ 809052 h 809053"/>
                <a:gd name="connsiteX7" fmla="*/ 19377 w 6573372"/>
                <a:gd name="connsiteY7" fmla="*/ 406808 h 809053"/>
                <a:gd name="connsiteX8" fmla="*/ 19377 w 6573372"/>
                <a:gd name="connsiteY8" fmla="*/ 406809 h 809053"/>
                <a:gd name="connsiteX0" fmla="*/ 61178 w 6615173"/>
                <a:gd name="connsiteY0" fmla="*/ 506611 h 908855"/>
                <a:gd name="connsiteX1" fmla="*/ 311208 w 6615173"/>
                <a:gd name="connsiteY1" fmla="*/ 17295 h 908855"/>
                <a:gd name="connsiteX2" fmla="*/ 463422 w 6615173"/>
                <a:gd name="connsiteY2" fmla="*/ 104367 h 908855"/>
                <a:gd name="connsiteX3" fmla="*/ 6212929 w 6615173"/>
                <a:gd name="connsiteY3" fmla="*/ 104367 h 908855"/>
                <a:gd name="connsiteX4" fmla="*/ 6615173 w 6615173"/>
                <a:gd name="connsiteY4" fmla="*/ 506611 h 908855"/>
                <a:gd name="connsiteX5" fmla="*/ 6615172 w 6615173"/>
                <a:gd name="connsiteY5" fmla="*/ 506611 h 908855"/>
                <a:gd name="connsiteX6" fmla="*/ 6212928 w 6615173"/>
                <a:gd name="connsiteY6" fmla="*/ 908855 h 908855"/>
                <a:gd name="connsiteX7" fmla="*/ 463422 w 6615173"/>
                <a:gd name="connsiteY7" fmla="*/ 908854 h 908855"/>
                <a:gd name="connsiteX8" fmla="*/ 61178 w 6615173"/>
                <a:gd name="connsiteY8" fmla="*/ 506610 h 908855"/>
                <a:gd name="connsiteX9" fmla="*/ 61178 w 6615173"/>
                <a:gd name="connsiteY9" fmla="*/ 506611 h 908855"/>
                <a:gd name="connsiteX0" fmla="*/ 165503 w 6719498"/>
                <a:gd name="connsiteY0" fmla="*/ 402244 h 804488"/>
                <a:gd name="connsiteX1" fmla="*/ 567747 w 6719498"/>
                <a:gd name="connsiteY1" fmla="*/ 0 h 804488"/>
                <a:gd name="connsiteX2" fmla="*/ 6317254 w 6719498"/>
                <a:gd name="connsiteY2" fmla="*/ 0 h 804488"/>
                <a:gd name="connsiteX3" fmla="*/ 6719498 w 6719498"/>
                <a:gd name="connsiteY3" fmla="*/ 402244 h 804488"/>
                <a:gd name="connsiteX4" fmla="*/ 6719497 w 6719498"/>
                <a:gd name="connsiteY4" fmla="*/ 402244 h 804488"/>
                <a:gd name="connsiteX5" fmla="*/ 6317253 w 6719498"/>
                <a:gd name="connsiteY5" fmla="*/ 804488 h 804488"/>
                <a:gd name="connsiteX6" fmla="*/ 567747 w 6719498"/>
                <a:gd name="connsiteY6" fmla="*/ 804487 h 804488"/>
                <a:gd name="connsiteX7" fmla="*/ 165503 w 6719498"/>
                <a:gd name="connsiteY7" fmla="*/ 402243 h 804488"/>
                <a:gd name="connsiteX8" fmla="*/ 165503 w 6719498"/>
                <a:gd name="connsiteY8" fmla="*/ 402244 h 804488"/>
                <a:gd name="connsiteX0" fmla="*/ 165503 w 6719498"/>
                <a:gd name="connsiteY0" fmla="*/ 402244 h 804488"/>
                <a:gd name="connsiteX1" fmla="*/ 567747 w 6719498"/>
                <a:gd name="connsiteY1" fmla="*/ 0 h 804488"/>
                <a:gd name="connsiteX2" fmla="*/ 6317254 w 6719498"/>
                <a:gd name="connsiteY2" fmla="*/ 0 h 804488"/>
                <a:gd name="connsiteX3" fmla="*/ 6719498 w 6719498"/>
                <a:gd name="connsiteY3" fmla="*/ 402244 h 804488"/>
                <a:gd name="connsiteX4" fmla="*/ 6719497 w 6719498"/>
                <a:gd name="connsiteY4" fmla="*/ 402244 h 804488"/>
                <a:gd name="connsiteX5" fmla="*/ 6317253 w 6719498"/>
                <a:gd name="connsiteY5" fmla="*/ 804488 h 804488"/>
                <a:gd name="connsiteX6" fmla="*/ 567747 w 6719498"/>
                <a:gd name="connsiteY6" fmla="*/ 804487 h 804488"/>
                <a:gd name="connsiteX7" fmla="*/ 165503 w 6719498"/>
                <a:gd name="connsiteY7" fmla="*/ 402243 h 804488"/>
                <a:gd name="connsiteX8" fmla="*/ 165503 w 6719498"/>
                <a:gd name="connsiteY8" fmla="*/ 402244 h 804488"/>
                <a:gd name="connsiteX0" fmla="*/ 0 w 6553995"/>
                <a:gd name="connsiteY0" fmla="*/ 407846 h 810090"/>
                <a:gd name="connsiteX1" fmla="*/ 402244 w 6553995"/>
                <a:gd name="connsiteY1" fmla="*/ 5602 h 810090"/>
                <a:gd name="connsiteX2" fmla="*/ 6151751 w 6553995"/>
                <a:gd name="connsiteY2" fmla="*/ 5602 h 810090"/>
                <a:gd name="connsiteX3" fmla="*/ 6553995 w 6553995"/>
                <a:gd name="connsiteY3" fmla="*/ 407846 h 810090"/>
                <a:gd name="connsiteX4" fmla="*/ 6553994 w 6553995"/>
                <a:gd name="connsiteY4" fmla="*/ 407846 h 810090"/>
                <a:gd name="connsiteX5" fmla="*/ 6151750 w 6553995"/>
                <a:gd name="connsiteY5" fmla="*/ 810090 h 810090"/>
                <a:gd name="connsiteX6" fmla="*/ 402244 w 6553995"/>
                <a:gd name="connsiteY6" fmla="*/ 810089 h 810090"/>
                <a:gd name="connsiteX7" fmla="*/ 0 w 6553995"/>
                <a:gd name="connsiteY7" fmla="*/ 407845 h 810090"/>
                <a:gd name="connsiteX8" fmla="*/ 0 w 6553995"/>
                <a:gd name="connsiteY8" fmla="*/ 407846 h 810090"/>
                <a:gd name="connsiteX0" fmla="*/ 5928 w 6559923"/>
                <a:gd name="connsiteY0" fmla="*/ 407846 h 832472"/>
                <a:gd name="connsiteX1" fmla="*/ 408172 w 6559923"/>
                <a:gd name="connsiteY1" fmla="*/ 5602 h 832472"/>
                <a:gd name="connsiteX2" fmla="*/ 6157679 w 6559923"/>
                <a:gd name="connsiteY2" fmla="*/ 5602 h 832472"/>
                <a:gd name="connsiteX3" fmla="*/ 6559923 w 6559923"/>
                <a:gd name="connsiteY3" fmla="*/ 407846 h 832472"/>
                <a:gd name="connsiteX4" fmla="*/ 6559922 w 6559923"/>
                <a:gd name="connsiteY4" fmla="*/ 407846 h 832472"/>
                <a:gd name="connsiteX5" fmla="*/ 6157678 w 6559923"/>
                <a:gd name="connsiteY5" fmla="*/ 810090 h 832472"/>
                <a:gd name="connsiteX6" fmla="*/ 408172 w 6559923"/>
                <a:gd name="connsiteY6" fmla="*/ 810089 h 832472"/>
                <a:gd name="connsiteX7" fmla="*/ 5928 w 6559923"/>
                <a:gd name="connsiteY7" fmla="*/ 407845 h 832472"/>
                <a:gd name="connsiteX8" fmla="*/ 5928 w 6559923"/>
                <a:gd name="connsiteY8" fmla="*/ 407846 h 832472"/>
                <a:gd name="connsiteX0" fmla="*/ 24185 w 6578180"/>
                <a:gd name="connsiteY0" fmla="*/ 408097 h 832723"/>
                <a:gd name="connsiteX1" fmla="*/ 426429 w 6578180"/>
                <a:gd name="connsiteY1" fmla="*/ 5853 h 832723"/>
                <a:gd name="connsiteX2" fmla="*/ 6175936 w 6578180"/>
                <a:gd name="connsiteY2" fmla="*/ 5853 h 832723"/>
                <a:gd name="connsiteX3" fmla="*/ 6578180 w 6578180"/>
                <a:gd name="connsiteY3" fmla="*/ 408097 h 832723"/>
                <a:gd name="connsiteX4" fmla="*/ 6578179 w 6578180"/>
                <a:gd name="connsiteY4" fmla="*/ 408097 h 832723"/>
                <a:gd name="connsiteX5" fmla="*/ 6175935 w 6578180"/>
                <a:gd name="connsiteY5" fmla="*/ 810341 h 832723"/>
                <a:gd name="connsiteX6" fmla="*/ 426429 w 6578180"/>
                <a:gd name="connsiteY6" fmla="*/ 810340 h 832723"/>
                <a:gd name="connsiteX7" fmla="*/ 24185 w 6578180"/>
                <a:gd name="connsiteY7" fmla="*/ 408096 h 832723"/>
                <a:gd name="connsiteX8" fmla="*/ 24185 w 6578180"/>
                <a:gd name="connsiteY8" fmla="*/ 408097 h 832723"/>
                <a:gd name="connsiteX0" fmla="*/ 7336 w 6561331"/>
                <a:gd name="connsiteY0" fmla="*/ 407303 h 831929"/>
                <a:gd name="connsiteX1" fmla="*/ 409580 w 6561331"/>
                <a:gd name="connsiteY1" fmla="*/ 5059 h 831929"/>
                <a:gd name="connsiteX2" fmla="*/ 6159087 w 6561331"/>
                <a:gd name="connsiteY2" fmla="*/ 5059 h 831929"/>
                <a:gd name="connsiteX3" fmla="*/ 6561331 w 6561331"/>
                <a:gd name="connsiteY3" fmla="*/ 407303 h 831929"/>
                <a:gd name="connsiteX4" fmla="*/ 6561330 w 6561331"/>
                <a:gd name="connsiteY4" fmla="*/ 407303 h 831929"/>
                <a:gd name="connsiteX5" fmla="*/ 6159086 w 6561331"/>
                <a:gd name="connsiteY5" fmla="*/ 809547 h 831929"/>
                <a:gd name="connsiteX6" fmla="*/ 409580 w 6561331"/>
                <a:gd name="connsiteY6" fmla="*/ 809546 h 831929"/>
                <a:gd name="connsiteX7" fmla="*/ 7336 w 6561331"/>
                <a:gd name="connsiteY7" fmla="*/ 407302 h 831929"/>
                <a:gd name="connsiteX8" fmla="*/ 7336 w 6561331"/>
                <a:gd name="connsiteY8" fmla="*/ 407303 h 831929"/>
                <a:gd name="connsiteX0" fmla="*/ 7336 w 6561331"/>
                <a:gd name="connsiteY0" fmla="*/ 407303 h 823255"/>
                <a:gd name="connsiteX1" fmla="*/ 409580 w 6561331"/>
                <a:gd name="connsiteY1" fmla="*/ 5059 h 823255"/>
                <a:gd name="connsiteX2" fmla="*/ 6159087 w 6561331"/>
                <a:gd name="connsiteY2" fmla="*/ 5059 h 823255"/>
                <a:gd name="connsiteX3" fmla="*/ 6561331 w 6561331"/>
                <a:gd name="connsiteY3" fmla="*/ 407303 h 823255"/>
                <a:gd name="connsiteX4" fmla="*/ 6561330 w 6561331"/>
                <a:gd name="connsiteY4" fmla="*/ 407303 h 823255"/>
                <a:gd name="connsiteX5" fmla="*/ 6159086 w 6561331"/>
                <a:gd name="connsiteY5" fmla="*/ 809547 h 823255"/>
                <a:gd name="connsiteX6" fmla="*/ 409580 w 6561331"/>
                <a:gd name="connsiteY6" fmla="*/ 809546 h 823255"/>
                <a:gd name="connsiteX7" fmla="*/ 7336 w 6561331"/>
                <a:gd name="connsiteY7" fmla="*/ 407302 h 823255"/>
                <a:gd name="connsiteX8" fmla="*/ 7336 w 6561331"/>
                <a:gd name="connsiteY8" fmla="*/ 407303 h 823255"/>
                <a:gd name="connsiteX0" fmla="*/ 7336 w 6561331"/>
                <a:gd name="connsiteY0" fmla="*/ 407303 h 823255"/>
                <a:gd name="connsiteX1" fmla="*/ 409580 w 6561331"/>
                <a:gd name="connsiteY1" fmla="*/ 5059 h 823255"/>
                <a:gd name="connsiteX2" fmla="*/ 6159087 w 6561331"/>
                <a:gd name="connsiteY2" fmla="*/ 5059 h 823255"/>
                <a:gd name="connsiteX3" fmla="*/ 6561331 w 6561331"/>
                <a:gd name="connsiteY3" fmla="*/ 407303 h 823255"/>
                <a:gd name="connsiteX4" fmla="*/ 6561330 w 6561331"/>
                <a:gd name="connsiteY4" fmla="*/ 407303 h 823255"/>
                <a:gd name="connsiteX5" fmla="*/ 6159086 w 6561331"/>
                <a:gd name="connsiteY5" fmla="*/ 809547 h 823255"/>
                <a:gd name="connsiteX6" fmla="*/ 409580 w 6561331"/>
                <a:gd name="connsiteY6" fmla="*/ 809546 h 823255"/>
                <a:gd name="connsiteX7" fmla="*/ 7336 w 6561331"/>
                <a:gd name="connsiteY7" fmla="*/ 407302 h 823255"/>
                <a:gd name="connsiteX8" fmla="*/ 7336 w 6561331"/>
                <a:gd name="connsiteY8" fmla="*/ 407303 h 823255"/>
                <a:gd name="connsiteX0" fmla="*/ 7336 w 6561331"/>
                <a:gd name="connsiteY0" fmla="*/ 407303 h 823255"/>
                <a:gd name="connsiteX1" fmla="*/ 409580 w 6561331"/>
                <a:gd name="connsiteY1" fmla="*/ 5059 h 823255"/>
                <a:gd name="connsiteX2" fmla="*/ 6159087 w 6561331"/>
                <a:gd name="connsiteY2" fmla="*/ 5059 h 823255"/>
                <a:gd name="connsiteX3" fmla="*/ 6561331 w 6561331"/>
                <a:gd name="connsiteY3" fmla="*/ 407303 h 823255"/>
                <a:gd name="connsiteX4" fmla="*/ 6561330 w 6561331"/>
                <a:gd name="connsiteY4" fmla="*/ 407303 h 823255"/>
                <a:gd name="connsiteX5" fmla="*/ 6159086 w 6561331"/>
                <a:gd name="connsiteY5" fmla="*/ 809547 h 823255"/>
                <a:gd name="connsiteX6" fmla="*/ 409580 w 6561331"/>
                <a:gd name="connsiteY6" fmla="*/ 809546 h 823255"/>
                <a:gd name="connsiteX7" fmla="*/ 7336 w 6561331"/>
                <a:gd name="connsiteY7" fmla="*/ 407302 h 823255"/>
                <a:gd name="connsiteX8" fmla="*/ 7336 w 6561331"/>
                <a:gd name="connsiteY8" fmla="*/ 407303 h 823255"/>
                <a:gd name="connsiteX0" fmla="*/ 7336 w 6561355"/>
                <a:gd name="connsiteY0" fmla="*/ 407303 h 823255"/>
                <a:gd name="connsiteX1" fmla="*/ 409580 w 6561355"/>
                <a:gd name="connsiteY1" fmla="*/ 5059 h 823255"/>
                <a:gd name="connsiteX2" fmla="*/ 6159087 w 6561355"/>
                <a:gd name="connsiteY2" fmla="*/ 5059 h 823255"/>
                <a:gd name="connsiteX3" fmla="*/ 6561331 w 6561355"/>
                <a:gd name="connsiteY3" fmla="*/ 407303 h 823255"/>
                <a:gd name="connsiteX4" fmla="*/ 6561330 w 6561355"/>
                <a:gd name="connsiteY4" fmla="*/ 407303 h 823255"/>
                <a:gd name="connsiteX5" fmla="*/ 6159086 w 6561355"/>
                <a:gd name="connsiteY5" fmla="*/ 809547 h 823255"/>
                <a:gd name="connsiteX6" fmla="*/ 409580 w 6561355"/>
                <a:gd name="connsiteY6" fmla="*/ 809546 h 823255"/>
                <a:gd name="connsiteX7" fmla="*/ 7336 w 6561355"/>
                <a:gd name="connsiteY7" fmla="*/ 407302 h 823255"/>
                <a:gd name="connsiteX8" fmla="*/ 7336 w 6561355"/>
                <a:gd name="connsiteY8" fmla="*/ 407303 h 823255"/>
                <a:gd name="connsiteX0" fmla="*/ 7336 w 6562852"/>
                <a:gd name="connsiteY0" fmla="*/ 415953 h 831905"/>
                <a:gd name="connsiteX1" fmla="*/ 409580 w 6562852"/>
                <a:gd name="connsiteY1" fmla="*/ 13709 h 831905"/>
                <a:gd name="connsiteX2" fmla="*/ 6159087 w 6562852"/>
                <a:gd name="connsiteY2" fmla="*/ 13709 h 831905"/>
                <a:gd name="connsiteX3" fmla="*/ 6561331 w 6562852"/>
                <a:gd name="connsiteY3" fmla="*/ 415953 h 831905"/>
                <a:gd name="connsiteX4" fmla="*/ 6561330 w 6562852"/>
                <a:gd name="connsiteY4" fmla="*/ 415953 h 831905"/>
                <a:gd name="connsiteX5" fmla="*/ 6159086 w 6562852"/>
                <a:gd name="connsiteY5" fmla="*/ 818197 h 831905"/>
                <a:gd name="connsiteX6" fmla="*/ 409580 w 6562852"/>
                <a:gd name="connsiteY6" fmla="*/ 818196 h 831905"/>
                <a:gd name="connsiteX7" fmla="*/ 7336 w 6562852"/>
                <a:gd name="connsiteY7" fmla="*/ 415952 h 831905"/>
                <a:gd name="connsiteX8" fmla="*/ 7336 w 6562852"/>
                <a:gd name="connsiteY8" fmla="*/ 415953 h 831905"/>
                <a:gd name="connsiteX0" fmla="*/ 7336 w 6562852"/>
                <a:gd name="connsiteY0" fmla="*/ 415953 h 831905"/>
                <a:gd name="connsiteX1" fmla="*/ 409580 w 6562852"/>
                <a:gd name="connsiteY1" fmla="*/ 13709 h 831905"/>
                <a:gd name="connsiteX2" fmla="*/ 6159087 w 6562852"/>
                <a:gd name="connsiteY2" fmla="*/ 13709 h 831905"/>
                <a:gd name="connsiteX3" fmla="*/ 6561331 w 6562852"/>
                <a:gd name="connsiteY3" fmla="*/ 415953 h 831905"/>
                <a:gd name="connsiteX4" fmla="*/ 6561330 w 6562852"/>
                <a:gd name="connsiteY4" fmla="*/ 415953 h 831905"/>
                <a:gd name="connsiteX5" fmla="*/ 6159086 w 6562852"/>
                <a:gd name="connsiteY5" fmla="*/ 818197 h 831905"/>
                <a:gd name="connsiteX6" fmla="*/ 409580 w 6562852"/>
                <a:gd name="connsiteY6" fmla="*/ 818196 h 831905"/>
                <a:gd name="connsiteX7" fmla="*/ 7336 w 6562852"/>
                <a:gd name="connsiteY7" fmla="*/ 415952 h 831905"/>
                <a:gd name="connsiteX8" fmla="*/ 7336 w 6562852"/>
                <a:gd name="connsiteY8" fmla="*/ 415953 h 831905"/>
                <a:gd name="connsiteX0" fmla="*/ 7336 w 6562852"/>
                <a:gd name="connsiteY0" fmla="*/ 415953 h 831905"/>
                <a:gd name="connsiteX1" fmla="*/ 409580 w 6562852"/>
                <a:gd name="connsiteY1" fmla="*/ 13709 h 831905"/>
                <a:gd name="connsiteX2" fmla="*/ 6159087 w 6562852"/>
                <a:gd name="connsiteY2" fmla="*/ 13709 h 831905"/>
                <a:gd name="connsiteX3" fmla="*/ 6561331 w 6562852"/>
                <a:gd name="connsiteY3" fmla="*/ 415953 h 831905"/>
                <a:gd name="connsiteX4" fmla="*/ 6532755 w 6562852"/>
                <a:gd name="connsiteY4" fmla="*/ 415953 h 831905"/>
                <a:gd name="connsiteX5" fmla="*/ 6159086 w 6562852"/>
                <a:gd name="connsiteY5" fmla="*/ 818197 h 831905"/>
                <a:gd name="connsiteX6" fmla="*/ 409580 w 6562852"/>
                <a:gd name="connsiteY6" fmla="*/ 818196 h 831905"/>
                <a:gd name="connsiteX7" fmla="*/ 7336 w 6562852"/>
                <a:gd name="connsiteY7" fmla="*/ 415952 h 831905"/>
                <a:gd name="connsiteX8" fmla="*/ 7336 w 6562852"/>
                <a:gd name="connsiteY8" fmla="*/ 415953 h 831905"/>
                <a:gd name="connsiteX0" fmla="*/ 7336 w 6734904"/>
                <a:gd name="connsiteY0" fmla="*/ 407303 h 823255"/>
                <a:gd name="connsiteX1" fmla="*/ 409580 w 6734904"/>
                <a:gd name="connsiteY1" fmla="*/ 5059 h 823255"/>
                <a:gd name="connsiteX2" fmla="*/ 6159087 w 6734904"/>
                <a:gd name="connsiteY2" fmla="*/ 5059 h 823255"/>
                <a:gd name="connsiteX3" fmla="*/ 6532755 w 6734904"/>
                <a:gd name="connsiteY3" fmla="*/ 407303 h 823255"/>
                <a:gd name="connsiteX4" fmla="*/ 6159086 w 6734904"/>
                <a:gd name="connsiteY4" fmla="*/ 809547 h 823255"/>
                <a:gd name="connsiteX5" fmla="*/ 409580 w 6734904"/>
                <a:gd name="connsiteY5" fmla="*/ 809546 h 823255"/>
                <a:gd name="connsiteX6" fmla="*/ 7336 w 6734904"/>
                <a:gd name="connsiteY6" fmla="*/ 407302 h 823255"/>
                <a:gd name="connsiteX7" fmla="*/ 7336 w 6734904"/>
                <a:gd name="connsiteY7" fmla="*/ 407303 h 823255"/>
                <a:gd name="connsiteX0" fmla="*/ 7336 w 6553050"/>
                <a:gd name="connsiteY0" fmla="*/ 407303 h 823255"/>
                <a:gd name="connsiteX1" fmla="*/ 409580 w 6553050"/>
                <a:gd name="connsiteY1" fmla="*/ 5059 h 823255"/>
                <a:gd name="connsiteX2" fmla="*/ 6159087 w 6553050"/>
                <a:gd name="connsiteY2" fmla="*/ 5059 h 823255"/>
                <a:gd name="connsiteX3" fmla="*/ 6532755 w 6553050"/>
                <a:gd name="connsiteY3" fmla="*/ 407303 h 823255"/>
                <a:gd name="connsiteX4" fmla="*/ 6159086 w 6553050"/>
                <a:gd name="connsiteY4" fmla="*/ 809547 h 823255"/>
                <a:gd name="connsiteX5" fmla="*/ 409580 w 6553050"/>
                <a:gd name="connsiteY5" fmla="*/ 809546 h 823255"/>
                <a:gd name="connsiteX6" fmla="*/ 7336 w 6553050"/>
                <a:gd name="connsiteY6" fmla="*/ 407302 h 823255"/>
                <a:gd name="connsiteX7" fmla="*/ 7336 w 6553050"/>
                <a:gd name="connsiteY7" fmla="*/ 407303 h 823255"/>
                <a:gd name="connsiteX0" fmla="*/ 7336 w 6553050"/>
                <a:gd name="connsiteY0" fmla="*/ 407303 h 823255"/>
                <a:gd name="connsiteX1" fmla="*/ 409580 w 6553050"/>
                <a:gd name="connsiteY1" fmla="*/ 5059 h 823255"/>
                <a:gd name="connsiteX2" fmla="*/ 6159087 w 6553050"/>
                <a:gd name="connsiteY2" fmla="*/ 5059 h 823255"/>
                <a:gd name="connsiteX3" fmla="*/ 6532755 w 6553050"/>
                <a:gd name="connsiteY3" fmla="*/ 407303 h 823255"/>
                <a:gd name="connsiteX4" fmla="*/ 6159086 w 6553050"/>
                <a:gd name="connsiteY4" fmla="*/ 809547 h 823255"/>
                <a:gd name="connsiteX5" fmla="*/ 409580 w 6553050"/>
                <a:gd name="connsiteY5" fmla="*/ 809546 h 823255"/>
                <a:gd name="connsiteX6" fmla="*/ 7336 w 6553050"/>
                <a:gd name="connsiteY6" fmla="*/ 407302 h 823255"/>
                <a:gd name="connsiteX7" fmla="*/ 7336 w 6553050"/>
                <a:gd name="connsiteY7" fmla="*/ 407303 h 823255"/>
                <a:gd name="connsiteX0" fmla="*/ 7336 w 6556749"/>
                <a:gd name="connsiteY0" fmla="*/ 407303 h 823255"/>
                <a:gd name="connsiteX1" fmla="*/ 409580 w 6556749"/>
                <a:gd name="connsiteY1" fmla="*/ 5059 h 823255"/>
                <a:gd name="connsiteX2" fmla="*/ 6159087 w 6556749"/>
                <a:gd name="connsiteY2" fmla="*/ 5059 h 823255"/>
                <a:gd name="connsiteX3" fmla="*/ 6532755 w 6556749"/>
                <a:gd name="connsiteY3" fmla="*/ 407303 h 823255"/>
                <a:gd name="connsiteX4" fmla="*/ 6159086 w 6556749"/>
                <a:gd name="connsiteY4" fmla="*/ 809547 h 823255"/>
                <a:gd name="connsiteX5" fmla="*/ 409580 w 6556749"/>
                <a:gd name="connsiteY5" fmla="*/ 809546 h 823255"/>
                <a:gd name="connsiteX6" fmla="*/ 7336 w 6556749"/>
                <a:gd name="connsiteY6" fmla="*/ 407302 h 823255"/>
                <a:gd name="connsiteX7" fmla="*/ 7336 w 6556749"/>
                <a:gd name="connsiteY7" fmla="*/ 407303 h 823255"/>
                <a:gd name="connsiteX0" fmla="*/ 7336 w 6556749"/>
                <a:gd name="connsiteY0" fmla="*/ 407303 h 823255"/>
                <a:gd name="connsiteX1" fmla="*/ 409580 w 6556749"/>
                <a:gd name="connsiteY1" fmla="*/ 5059 h 823255"/>
                <a:gd name="connsiteX2" fmla="*/ 6159087 w 6556749"/>
                <a:gd name="connsiteY2" fmla="*/ 5059 h 823255"/>
                <a:gd name="connsiteX3" fmla="*/ 6532755 w 6556749"/>
                <a:gd name="connsiteY3" fmla="*/ 450165 h 823255"/>
                <a:gd name="connsiteX4" fmla="*/ 6159086 w 6556749"/>
                <a:gd name="connsiteY4" fmla="*/ 809547 h 823255"/>
                <a:gd name="connsiteX5" fmla="*/ 409580 w 6556749"/>
                <a:gd name="connsiteY5" fmla="*/ 809546 h 823255"/>
                <a:gd name="connsiteX6" fmla="*/ 7336 w 6556749"/>
                <a:gd name="connsiteY6" fmla="*/ 407302 h 823255"/>
                <a:gd name="connsiteX7" fmla="*/ 7336 w 6556749"/>
                <a:gd name="connsiteY7" fmla="*/ 407303 h 823255"/>
                <a:gd name="connsiteX0" fmla="*/ 7336 w 6556749"/>
                <a:gd name="connsiteY0" fmla="*/ 407303 h 823255"/>
                <a:gd name="connsiteX1" fmla="*/ 409580 w 6556749"/>
                <a:gd name="connsiteY1" fmla="*/ 5059 h 823255"/>
                <a:gd name="connsiteX2" fmla="*/ 6159087 w 6556749"/>
                <a:gd name="connsiteY2" fmla="*/ 5059 h 823255"/>
                <a:gd name="connsiteX3" fmla="*/ 6532755 w 6556749"/>
                <a:gd name="connsiteY3" fmla="*/ 412065 h 823255"/>
                <a:gd name="connsiteX4" fmla="*/ 6159086 w 6556749"/>
                <a:gd name="connsiteY4" fmla="*/ 809547 h 823255"/>
                <a:gd name="connsiteX5" fmla="*/ 409580 w 6556749"/>
                <a:gd name="connsiteY5" fmla="*/ 809546 h 823255"/>
                <a:gd name="connsiteX6" fmla="*/ 7336 w 6556749"/>
                <a:gd name="connsiteY6" fmla="*/ 407302 h 823255"/>
                <a:gd name="connsiteX7" fmla="*/ 7336 w 6556749"/>
                <a:gd name="connsiteY7" fmla="*/ 407303 h 823255"/>
                <a:gd name="connsiteX0" fmla="*/ 7336 w 6553050"/>
                <a:gd name="connsiteY0" fmla="*/ 407303 h 823255"/>
                <a:gd name="connsiteX1" fmla="*/ 409580 w 6553050"/>
                <a:gd name="connsiteY1" fmla="*/ 5059 h 823255"/>
                <a:gd name="connsiteX2" fmla="*/ 6159087 w 6553050"/>
                <a:gd name="connsiteY2" fmla="*/ 5059 h 823255"/>
                <a:gd name="connsiteX3" fmla="*/ 6532755 w 6553050"/>
                <a:gd name="connsiteY3" fmla="*/ 412065 h 823255"/>
                <a:gd name="connsiteX4" fmla="*/ 6159086 w 6553050"/>
                <a:gd name="connsiteY4" fmla="*/ 809547 h 823255"/>
                <a:gd name="connsiteX5" fmla="*/ 409580 w 6553050"/>
                <a:gd name="connsiteY5" fmla="*/ 809546 h 823255"/>
                <a:gd name="connsiteX6" fmla="*/ 7336 w 6553050"/>
                <a:gd name="connsiteY6" fmla="*/ 407302 h 823255"/>
                <a:gd name="connsiteX7" fmla="*/ 7336 w 6553050"/>
                <a:gd name="connsiteY7" fmla="*/ 407303 h 823255"/>
                <a:gd name="connsiteX0" fmla="*/ 7336 w 6564803"/>
                <a:gd name="connsiteY0" fmla="*/ 407303 h 823255"/>
                <a:gd name="connsiteX1" fmla="*/ 409580 w 6564803"/>
                <a:gd name="connsiteY1" fmla="*/ 5059 h 823255"/>
                <a:gd name="connsiteX2" fmla="*/ 6159087 w 6564803"/>
                <a:gd name="connsiteY2" fmla="*/ 5059 h 823255"/>
                <a:gd name="connsiteX3" fmla="*/ 6532755 w 6564803"/>
                <a:gd name="connsiteY3" fmla="*/ 412065 h 823255"/>
                <a:gd name="connsiteX4" fmla="*/ 6159086 w 6564803"/>
                <a:gd name="connsiteY4" fmla="*/ 809547 h 823255"/>
                <a:gd name="connsiteX5" fmla="*/ 409580 w 6564803"/>
                <a:gd name="connsiteY5" fmla="*/ 809546 h 823255"/>
                <a:gd name="connsiteX6" fmla="*/ 7336 w 6564803"/>
                <a:gd name="connsiteY6" fmla="*/ 407302 h 823255"/>
                <a:gd name="connsiteX7" fmla="*/ 7336 w 6564803"/>
                <a:gd name="connsiteY7" fmla="*/ 407303 h 82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64803" h="823255">
                  <a:moveTo>
                    <a:pt x="7336" y="407303"/>
                  </a:moveTo>
                  <a:cubicBezTo>
                    <a:pt x="36277" y="387888"/>
                    <a:pt x="-148987" y="-51725"/>
                    <a:pt x="409580" y="5059"/>
                  </a:cubicBezTo>
                  <a:cubicBezTo>
                    <a:pt x="2478482" y="119359"/>
                    <a:pt x="4242585" y="5059"/>
                    <a:pt x="6159087" y="5059"/>
                  </a:cubicBezTo>
                  <a:cubicBezTo>
                    <a:pt x="6684316" y="-42200"/>
                    <a:pt x="6532755" y="277984"/>
                    <a:pt x="6532755" y="412065"/>
                  </a:cubicBezTo>
                  <a:cubicBezTo>
                    <a:pt x="6547043" y="624694"/>
                    <a:pt x="6705089" y="857172"/>
                    <a:pt x="6159086" y="809547"/>
                  </a:cubicBezTo>
                  <a:lnTo>
                    <a:pt x="409580" y="809546"/>
                  </a:lnTo>
                  <a:cubicBezTo>
                    <a:pt x="-69748" y="885746"/>
                    <a:pt x="7336" y="629455"/>
                    <a:pt x="7336" y="407302"/>
                  </a:cubicBezTo>
                  <a:lnTo>
                    <a:pt x="7336" y="407303"/>
                  </a:lnTo>
                  <a:close/>
                </a:path>
              </a:pathLst>
            </a:custGeom>
            <a:noFill/>
            <a:ln>
              <a:solidFill>
                <a:srgbClr val="019AA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019AA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970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544" y="301450"/>
            <a:ext cx="325532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随堂测试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7A660BEF-15A7-4FB4-9A0F-CD65553E760F}"/>
              </a:ext>
            </a:extLst>
          </p:cNvPr>
          <p:cNvSpPr txBox="1"/>
          <p:nvPr/>
        </p:nvSpPr>
        <p:spPr>
          <a:xfrm>
            <a:off x="3571312" y="4149572"/>
            <a:ext cx="5458485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r>
              <a:rPr lang="zh-CN" altLang="en-US" sz="40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请解释以上词语的意思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9725C5B3-DEF9-4750-809E-F5BC87A077F9}"/>
              </a:ext>
            </a:extLst>
          </p:cNvPr>
          <p:cNvSpPr txBox="1"/>
          <p:nvPr/>
        </p:nvSpPr>
        <p:spPr>
          <a:xfrm>
            <a:off x="4765697" y="2598797"/>
            <a:ext cx="2957170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r>
              <a:rPr lang="zh-CN" altLang="en-US" sz="48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毫不犹豫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AAA0A0E-2A27-4A44-A331-7CFDF321657B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52819" y="2800918"/>
            <a:ext cx="1457070" cy="42675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59FC9D7-83DD-499D-8E4D-FF0130A7CDA8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572727" y="2800918"/>
            <a:ext cx="1457070" cy="4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80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544" y="301450"/>
            <a:ext cx="325532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随堂测试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148CFE96-1277-4850-98AF-AA61A1E774C6}"/>
              </a:ext>
            </a:extLst>
          </p:cNvPr>
          <p:cNvSpPr/>
          <p:nvPr/>
        </p:nvSpPr>
        <p:spPr>
          <a:xfrm>
            <a:off x="2575494" y="2690131"/>
            <a:ext cx="76098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试着写出一句你积累的关于读书的名句 ，并用它通顺、连贯地写上几句话。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D81B73C3-211E-4D80-80A7-D7441E5C5B08}"/>
              </a:ext>
            </a:extLst>
          </p:cNvPr>
          <p:cNvGrpSpPr/>
          <p:nvPr/>
        </p:nvGrpSpPr>
        <p:grpSpPr>
          <a:xfrm rot="16200000" flipH="1">
            <a:off x="6154200" y="907097"/>
            <a:ext cx="45719" cy="6818374"/>
            <a:chOff x="4555362" y="1974422"/>
            <a:chExt cx="32140" cy="180000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ECC2E2E-8D93-403C-8C87-4EE563D682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555362" y="1974422"/>
              <a:ext cx="32140" cy="900000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EB422BF5-2740-4614-951E-550463B38F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555362" y="2874422"/>
              <a:ext cx="32140" cy="9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2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E914AC51-ACBE-4B28-8A19-9740388ED6A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35" name="MH_Number_1">
            <a:extLst>
              <a:ext uri="{FF2B5EF4-FFF2-40B4-BE49-F238E27FC236}">
                <a16:creationId xmlns:a16="http://schemas.microsoft.com/office/drawing/2014/main" xmlns="" id="{8511A339-4790-45DA-9836-C533D66C83B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968209" y="3017792"/>
            <a:ext cx="495180" cy="497252"/>
          </a:xfrm>
          <a:prstGeom prst="ellipse">
            <a:avLst/>
          </a:prstGeom>
          <a:solidFill>
            <a:srgbClr val="019AAA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en-US" altLang="zh-CN" sz="2110" b="1" noProof="1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10" b="1" noProof="1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6" name="MH_Entry_1">
            <a:extLst>
              <a:ext uri="{FF2B5EF4-FFF2-40B4-BE49-F238E27FC236}">
                <a16:creationId xmlns:a16="http://schemas.microsoft.com/office/drawing/2014/main" xmlns="" id="{E7EC95D4-9C71-4347-A42B-BB978B2A347F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730943" y="3015593"/>
            <a:ext cx="2466975" cy="57467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2530" noProof="1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识字识词</a:t>
            </a:r>
            <a:endParaRPr lang="en-US" altLang="zh-CN" sz="2530" noProof="1">
              <a:solidFill>
                <a:srgbClr val="019AAA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altLang="zh-CN" sz="1200" noProof="1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ANNUAL WORK SUMMARY</a:t>
            </a:r>
            <a:endParaRPr lang="zh-CN" altLang="en-US" sz="1200" noProof="1">
              <a:solidFill>
                <a:srgbClr val="019AAA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37" name="MH_Number_2">
            <a:extLst>
              <a:ext uri="{FF2B5EF4-FFF2-40B4-BE49-F238E27FC236}">
                <a16:creationId xmlns:a16="http://schemas.microsoft.com/office/drawing/2014/main" xmlns="" id="{BE815927-9F67-40CC-A9CA-0C589DD76EC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968209" y="3831740"/>
            <a:ext cx="495180" cy="495180"/>
          </a:xfrm>
          <a:prstGeom prst="ellipse">
            <a:avLst/>
          </a:prstGeom>
          <a:solidFill>
            <a:srgbClr val="019AAA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en-US" altLang="zh-CN" sz="2110" b="1" noProof="1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10" b="1" noProof="1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8" name="MH_Entry_2">
            <a:extLst>
              <a:ext uri="{FF2B5EF4-FFF2-40B4-BE49-F238E27FC236}">
                <a16:creationId xmlns:a16="http://schemas.microsoft.com/office/drawing/2014/main" xmlns="" id="{E030107F-1CCF-444A-8A09-487E62D80FDE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730943" y="3829299"/>
            <a:ext cx="2466975" cy="57467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spAutoFit/>
          </a:bodyPr>
          <a:lstStyle/>
          <a:p>
            <a:pPr lvl="0">
              <a:defRPr/>
            </a:pPr>
            <a:r>
              <a:rPr lang="zh-CN" altLang="en-US" sz="2530" noProof="1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课文赏析</a:t>
            </a:r>
            <a:endParaRPr lang="en-US" altLang="zh-CN" sz="2530" noProof="1">
              <a:solidFill>
                <a:srgbClr val="019AAA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Arial" panose="020B0604020202020204" pitchFamily="34" charset="0"/>
            </a:endParaRPr>
          </a:p>
          <a:p>
            <a:pPr lvl="0">
              <a:defRPr/>
            </a:pPr>
            <a:r>
              <a:rPr lang="en-US" altLang="zh-CN" sz="1200" noProof="1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ANNUAL WORK SUMMARY</a:t>
            </a:r>
            <a:endParaRPr lang="zh-CN" altLang="en-US" sz="1200" noProof="1">
              <a:solidFill>
                <a:srgbClr val="019AAA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" name="MH_Number_3">
            <a:extLst>
              <a:ext uri="{FF2B5EF4-FFF2-40B4-BE49-F238E27FC236}">
                <a16:creationId xmlns:a16="http://schemas.microsoft.com/office/drawing/2014/main" xmlns="" id="{0F040004-6478-496E-B6A8-48C1AC9C2B1B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186304" y="3018034"/>
            <a:ext cx="495180" cy="495180"/>
          </a:xfrm>
          <a:prstGeom prst="ellipse">
            <a:avLst/>
          </a:prstGeom>
          <a:solidFill>
            <a:srgbClr val="019AAA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en-US" altLang="zh-CN" sz="2110" b="1" noProof="1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10" b="1" noProof="1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40" name="MH_Entry_3">
            <a:extLst>
              <a:ext uri="{FF2B5EF4-FFF2-40B4-BE49-F238E27FC236}">
                <a16:creationId xmlns:a16="http://schemas.microsoft.com/office/drawing/2014/main" xmlns="" id="{99D7CA69-D798-404D-B015-C796D8A7DD76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949038" y="3015593"/>
            <a:ext cx="2466975" cy="57308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spAutoFit/>
          </a:bodyPr>
          <a:lstStyle/>
          <a:p>
            <a:pPr lvl="0">
              <a:defRPr/>
            </a:pPr>
            <a:r>
              <a:rPr lang="zh-CN" altLang="en-US" sz="2530" noProof="1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随堂测试</a:t>
            </a:r>
            <a:endParaRPr lang="en-US" altLang="zh-CN" sz="2530" noProof="1">
              <a:solidFill>
                <a:srgbClr val="019AAA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Arial" panose="020B0604020202020204" pitchFamily="34" charset="0"/>
            </a:endParaRPr>
          </a:p>
          <a:p>
            <a:pPr lvl="0">
              <a:defRPr/>
            </a:pPr>
            <a:r>
              <a:rPr lang="en-US" altLang="zh-CN" sz="1200" noProof="1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ANNUAL WORK SUMMARY</a:t>
            </a:r>
            <a:endParaRPr lang="zh-CN" altLang="en-US" sz="1200" noProof="1">
              <a:solidFill>
                <a:srgbClr val="019AAA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41" name="MH_Number_4">
            <a:extLst>
              <a:ext uri="{FF2B5EF4-FFF2-40B4-BE49-F238E27FC236}">
                <a16:creationId xmlns:a16="http://schemas.microsoft.com/office/drawing/2014/main" xmlns="" id="{508ED8DA-A51A-4DC9-B151-79045DA12433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186304" y="3831740"/>
            <a:ext cx="495180" cy="495180"/>
          </a:xfrm>
          <a:prstGeom prst="ellipse">
            <a:avLst/>
          </a:prstGeom>
          <a:solidFill>
            <a:srgbClr val="019AAA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en-US" altLang="zh-CN" sz="2110" b="1" noProof="1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10" b="1" noProof="1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42" name="MH_Entry_4">
            <a:extLst>
              <a:ext uri="{FF2B5EF4-FFF2-40B4-BE49-F238E27FC236}">
                <a16:creationId xmlns:a16="http://schemas.microsoft.com/office/drawing/2014/main" xmlns="" id="{A00ED6D8-842F-434F-B945-3DBCE58BF38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949038" y="3829299"/>
            <a:ext cx="2466975" cy="57308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spAutoFit/>
          </a:bodyPr>
          <a:lstStyle/>
          <a:p>
            <a:pPr lvl="0">
              <a:defRPr/>
            </a:pPr>
            <a:r>
              <a:rPr lang="zh-CN" altLang="en-US" sz="2530" noProof="1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拓展学习</a:t>
            </a:r>
            <a:endParaRPr lang="en-US" altLang="zh-CN" sz="2530" noProof="1">
              <a:solidFill>
                <a:srgbClr val="019AAA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Arial" panose="020B0604020202020204" pitchFamily="34" charset="0"/>
            </a:endParaRPr>
          </a:p>
          <a:p>
            <a:pPr lvl="0">
              <a:defRPr/>
            </a:pPr>
            <a:r>
              <a:rPr lang="en-US" altLang="zh-CN" sz="1200" noProof="1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ANNUAL WORK SUMMARY</a:t>
            </a:r>
            <a:endParaRPr lang="zh-CN" altLang="en-US" sz="1200" noProof="1">
              <a:solidFill>
                <a:srgbClr val="019AAA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43" name="矩形: 圆角 42">
            <a:extLst>
              <a:ext uri="{FF2B5EF4-FFF2-40B4-BE49-F238E27FC236}">
                <a16:creationId xmlns:a16="http://schemas.microsoft.com/office/drawing/2014/main" xmlns="" id="{3E83D21E-4497-4F45-B7CA-0F253ABB8334}"/>
              </a:ext>
            </a:extLst>
          </p:cNvPr>
          <p:cNvSpPr/>
          <p:nvPr/>
        </p:nvSpPr>
        <p:spPr>
          <a:xfrm>
            <a:off x="4254195" y="1796143"/>
            <a:ext cx="3528184" cy="844606"/>
          </a:xfrm>
          <a:prstGeom prst="roundRect">
            <a:avLst>
              <a:gd name="adj" fmla="val 0"/>
            </a:avLst>
          </a:prstGeom>
          <a:solidFill>
            <a:srgbClr val="019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spc="6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主目录</a:t>
            </a:r>
          </a:p>
        </p:txBody>
      </p: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/>
      <p:bldP spid="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3796765-72EF-4613-B414-32F3237705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57F636A2-6941-4CBF-BC2F-63797EBF8A38}"/>
              </a:ext>
            </a:extLst>
          </p:cNvPr>
          <p:cNvSpPr/>
          <p:nvPr/>
        </p:nvSpPr>
        <p:spPr>
          <a:xfrm>
            <a:off x="4164387" y="2099130"/>
            <a:ext cx="3528184" cy="844606"/>
          </a:xfrm>
          <a:prstGeom prst="roundRect">
            <a:avLst>
              <a:gd name="adj" fmla="val 0"/>
            </a:avLst>
          </a:prstGeom>
          <a:solidFill>
            <a:srgbClr val="019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第四部分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87FB5E0-31E7-4226-8EC5-D87FC4C10E02}"/>
              </a:ext>
            </a:extLst>
          </p:cNvPr>
          <p:cNvSpPr/>
          <p:nvPr/>
        </p:nvSpPr>
        <p:spPr>
          <a:xfrm>
            <a:off x="4190321" y="2993875"/>
            <a:ext cx="3467616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5800" spc="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拓展学习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12B5A6C8-2AF9-4281-ACAB-960BAD41DFB2}"/>
              </a:ext>
            </a:extLst>
          </p:cNvPr>
          <p:cNvSpPr txBox="1"/>
          <p:nvPr/>
        </p:nvSpPr>
        <p:spPr>
          <a:xfrm>
            <a:off x="2859312" y="3915660"/>
            <a:ext cx="6125030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426967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544" y="301450"/>
            <a:ext cx="325532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拓展学习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A6D0AB7D-D373-4239-B69C-96CE5BA36C3D}"/>
              </a:ext>
            </a:extLst>
          </p:cNvPr>
          <p:cNvGrpSpPr/>
          <p:nvPr/>
        </p:nvGrpSpPr>
        <p:grpSpPr>
          <a:xfrm>
            <a:off x="2539511" y="2403842"/>
            <a:ext cx="7112977" cy="2123342"/>
            <a:chOff x="4529450" y="1477108"/>
            <a:chExt cx="5517227" cy="2123342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D25A7348-FC83-4099-A772-0F077ADEEC32}"/>
                </a:ext>
              </a:extLst>
            </p:cNvPr>
            <p:cNvSpPr/>
            <p:nvPr/>
          </p:nvSpPr>
          <p:spPr>
            <a:xfrm>
              <a:off x="4529450" y="1838766"/>
              <a:ext cx="5517227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000" b="1" dirty="0">
                  <a:solidFill>
                    <a:srgbClr val="019AAA"/>
                  </a:solidFill>
                  <a:latin typeface="迷你简毡笔黑" panose="03000509000000000000" pitchFamily="65" charset="-122"/>
                  <a:ea typeface="迷你简毡笔黑" panose="03000509000000000000" pitchFamily="65" charset="-122"/>
                </a:rPr>
                <a:t>选择你曾经读过的一本书，再读一读，看看有没有新的收获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38DE117B-7538-4367-BDF5-EBE8F0C89EA8}"/>
                </a:ext>
              </a:extLst>
            </p:cNvPr>
            <p:cNvCxnSpPr/>
            <p:nvPr/>
          </p:nvCxnSpPr>
          <p:spPr>
            <a:xfrm>
              <a:off x="6576647" y="1477108"/>
              <a:ext cx="3329354" cy="0"/>
            </a:xfrm>
            <a:prstGeom prst="line">
              <a:avLst/>
            </a:prstGeom>
            <a:ln w="28575">
              <a:solidFill>
                <a:srgbClr val="019A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E3F3A278-9D7C-44DE-A48A-74823EB00241}"/>
                </a:ext>
              </a:extLst>
            </p:cNvPr>
            <p:cNvCxnSpPr/>
            <p:nvPr/>
          </p:nvCxnSpPr>
          <p:spPr>
            <a:xfrm>
              <a:off x="4529450" y="3600450"/>
              <a:ext cx="3329354" cy="0"/>
            </a:xfrm>
            <a:prstGeom prst="line">
              <a:avLst/>
            </a:prstGeom>
            <a:ln w="28575">
              <a:solidFill>
                <a:srgbClr val="019A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4393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544" y="301450"/>
            <a:ext cx="325532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拓展学习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A149F045-EFAB-4C3D-84DA-7B7F73E6B0CB}"/>
              </a:ext>
            </a:extLst>
          </p:cNvPr>
          <p:cNvSpPr/>
          <p:nvPr/>
        </p:nvSpPr>
        <p:spPr>
          <a:xfrm>
            <a:off x="2665480" y="2654237"/>
            <a:ext cx="68610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有感情地朗读刚学过的课文中你自己喜欢的段落</a:t>
            </a:r>
            <a:r>
              <a:rPr lang="en-US" altLang="zh-CN" sz="40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,</a:t>
            </a:r>
            <a:r>
              <a:rPr lang="zh-CN" altLang="en-US" sz="40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并收集有关书的名言或比喻</a:t>
            </a:r>
          </a:p>
        </p:txBody>
      </p:sp>
    </p:spTree>
    <p:extLst>
      <p:ext uri="{BB962C8B-B14F-4D97-AF65-F5344CB8AC3E}">
        <p14:creationId xmlns:p14="http://schemas.microsoft.com/office/powerpoint/2010/main" val="220249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544" y="301450"/>
            <a:ext cx="325532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拓展学习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AF7152F-7E5E-4CCD-B184-02EC7F68F53E}"/>
              </a:ext>
            </a:extLst>
          </p:cNvPr>
          <p:cNvSpPr/>
          <p:nvPr/>
        </p:nvSpPr>
        <p:spPr>
          <a:xfrm>
            <a:off x="2494890" y="2496017"/>
            <a:ext cx="68610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有感情地朗读刚学过的课文中你自己喜欢的段落</a:t>
            </a:r>
            <a:r>
              <a:rPr lang="en-US" altLang="zh-CN" sz="40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,</a:t>
            </a:r>
            <a:r>
              <a:rPr lang="zh-CN" altLang="en-US" sz="40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并收集有关书的名言或比喻</a:t>
            </a:r>
          </a:p>
        </p:txBody>
      </p:sp>
    </p:spTree>
    <p:extLst>
      <p:ext uri="{BB962C8B-B14F-4D97-AF65-F5344CB8AC3E}">
        <p14:creationId xmlns:p14="http://schemas.microsoft.com/office/powerpoint/2010/main" val="342144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F8C18C8-B813-44DE-AEAF-C6E0E84CE3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64406FB-A3DA-4999-992C-78F4697A8DEF}"/>
              </a:ext>
            </a:extLst>
          </p:cNvPr>
          <p:cNvSpPr/>
          <p:nvPr/>
        </p:nvSpPr>
        <p:spPr>
          <a:xfrm>
            <a:off x="2371165" y="1920445"/>
            <a:ext cx="737880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800" spc="3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学生们下课啦</a:t>
            </a:r>
            <a:r>
              <a:rPr lang="en-US" altLang="zh-CN" sz="6800" spc="3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!</a:t>
            </a:r>
            <a:endParaRPr lang="zh-CN" altLang="en-US" sz="6800" spc="300" dirty="0">
              <a:solidFill>
                <a:srgbClr val="019AAA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5337D0A2-6D18-460E-84C2-53E5300311A7}"/>
              </a:ext>
            </a:extLst>
          </p:cNvPr>
          <p:cNvSpPr txBox="1"/>
          <p:nvPr/>
        </p:nvSpPr>
        <p:spPr>
          <a:xfrm>
            <a:off x="2966127" y="3746325"/>
            <a:ext cx="613637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汉仪黑荔枝体简" panose="00020600040101010101" pitchFamily="18" charset="-122"/>
              </a:rPr>
              <a:t>The user can demonstrate on a projector or computer, or print the presentation and make it into a film to be used in a wider field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07AC74FA-3180-4EAE-A39E-55897727641D}"/>
              </a:ext>
            </a:extLst>
          </p:cNvPr>
          <p:cNvCxnSpPr>
            <a:cxnSpLocks/>
          </p:cNvCxnSpPr>
          <p:nvPr/>
        </p:nvCxnSpPr>
        <p:spPr>
          <a:xfrm>
            <a:off x="2808514" y="3640575"/>
            <a:ext cx="64262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AF68F48F-0A0B-47EE-87ED-13EE39FEF300}"/>
              </a:ext>
            </a:extLst>
          </p:cNvPr>
          <p:cNvSpPr txBox="1"/>
          <p:nvPr/>
        </p:nvSpPr>
        <p:spPr>
          <a:xfrm>
            <a:off x="5215163" y="4404155"/>
            <a:ext cx="1709419" cy="350865"/>
          </a:xfrm>
          <a:prstGeom prst="rect">
            <a:avLst/>
          </a:prstGeom>
          <a:solidFill>
            <a:srgbClr val="019AAA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300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教师：优品</a:t>
            </a:r>
            <a:r>
              <a:rPr lang="en-US" altLang="zh-CN" sz="1400" spc="300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endParaRPr lang="en-US" altLang="zh-CN" sz="1400" spc="300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7" name="TextBox 4">
            <a:extLst>
              <a:ext uri="{FF2B5EF4-FFF2-40B4-BE49-F238E27FC236}">
                <a16:creationId xmlns:a16="http://schemas.microsoft.com/office/drawing/2014/main" xmlns="" id="{DB8900C7-5213-4C93-BF60-1F912B9644A9}"/>
              </a:ext>
            </a:extLst>
          </p:cNvPr>
          <p:cNvSpPr txBox="1"/>
          <p:nvPr/>
        </p:nvSpPr>
        <p:spPr>
          <a:xfrm>
            <a:off x="2587339" y="3046464"/>
            <a:ext cx="68904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人教版</a:t>
            </a:r>
            <a:r>
              <a:rPr lang="zh-CN" altLang="en-US" sz="2600" dirty="0">
                <a:solidFill>
                  <a:srgbClr val="FE974E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五年级教学课件</a:t>
            </a:r>
            <a:r>
              <a:rPr lang="en-US" altLang="zh-CN" sz="2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r>
              <a:rPr lang="zh-CN" altLang="en-US" sz="2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模板</a:t>
            </a:r>
            <a:r>
              <a:rPr lang="en-US" altLang="zh-CN" sz="2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·</a:t>
            </a:r>
            <a:r>
              <a:rPr lang="zh-CN" altLang="en-US" sz="2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小学</a:t>
            </a:r>
          </a:p>
        </p:txBody>
      </p:sp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 animBg="1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7116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50722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3049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9009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1752"/>
            <a:ext cx="6905510" cy="203110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032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3796765-72EF-4613-B414-32F3237705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57F636A2-6941-4CBF-BC2F-63797EBF8A38}"/>
              </a:ext>
            </a:extLst>
          </p:cNvPr>
          <p:cNvSpPr/>
          <p:nvPr/>
        </p:nvSpPr>
        <p:spPr>
          <a:xfrm>
            <a:off x="4164387" y="2099130"/>
            <a:ext cx="3528184" cy="844606"/>
          </a:xfrm>
          <a:prstGeom prst="roundRect">
            <a:avLst>
              <a:gd name="adj" fmla="val 0"/>
            </a:avLst>
          </a:prstGeom>
          <a:solidFill>
            <a:srgbClr val="019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第一部分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87FB5E0-31E7-4226-8EC5-D87FC4C10E02}"/>
              </a:ext>
            </a:extLst>
          </p:cNvPr>
          <p:cNvSpPr/>
          <p:nvPr/>
        </p:nvSpPr>
        <p:spPr>
          <a:xfrm>
            <a:off x="4190321" y="2993875"/>
            <a:ext cx="3467616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5800" spc="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识字识词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12B5A6C8-2AF9-4281-ACAB-960BAD41DFB2}"/>
              </a:ext>
            </a:extLst>
          </p:cNvPr>
          <p:cNvSpPr txBox="1"/>
          <p:nvPr/>
        </p:nvSpPr>
        <p:spPr>
          <a:xfrm>
            <a:off x="2859312" y="3915660"/>
            <a:ext cx="6125030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544" y="301450"/>
            <a:ext cx="325532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识字识词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C2CFF6A-3A28-4982-8782-283F22A3ECCE}"/>
              </a:ext>
            </a:extLst>
          </p:cNvPr>
          <p:cNvSpPr/>
          <p:nvPr/>
        </p:nvSpPr>
        <p:spPr>
          <a:xfrm>
            <a:off x="2547831" y="1815914"/>
            <a:ext cx="654299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019A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“读一读，写一写”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D89EA5C-CFAE-4C36-A06D-A060124D1853}"/>
              </a:ext>
            </a:extLst>
          </p:cNvPr>
          <p:cNvSpPr/>
          <p:nvPr/>
        </p:nvSpPr>
        <p:spPr>
          <a:xfrm>
            <a:off x="3587251" y="3381682"/>
            <a:ext cx="159851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019A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伴侣 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D49F3177-A9D8-46A1-B647-E98F9C064477}"/>
              </a:ext>
            </a:extLst>
          </p:cNvPr>
          <p:cNvSpPr/>
          <p:nvPr/>
        </p:nvSpPr>
        <p:spPr>
          <a:xfrm>
            <a:off x="6546676" y="3381681"/>
            <a:ext cx="141577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019A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娱乐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EF7325C9-A39F-41AE-B26E-3526C8428CAA}"/>
              </a:ext>
            </a:extLst>
          </p:cNvPr>
          <p:cNvSpPr/>
          <p:nvPr/>
        </p:nvSpPr>
        <p:spPr>
          <a:xfrm>
            <a:off x="3587251" y="4680183"/>
            <a:ext cx="203132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019A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百音盒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FA8ABB18-56AA-4DD3-B11F-04B29ABCE584}"/>
              </a:ext>
            </a:extLst>
          </p:cNvPr>
          <p:cNvSpPr/>
          <p:nvPr/>
        </p:nvSpPr>
        <p:spPr>
          <a:xfrm>
            <a:off x="5931122" y="4678229"/>
            <a:ext cx="264687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019A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毫不犹豫</a:t>
            </a:r>
          </a:p>
        </p:txBody>
      </p: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544" y="301450"/>
            <a:ext cx="325532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识字识词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5BB86240-38E6-4E50-BA7F-650461A1CE96}"/>
              </a:ext>
            </a:extLst>
          </p:cNvPr>
          <p:cNvSpPr/>
          <p:nvPr/>
        </p:nvSpPr>
        <p:spPr>
          <a:xfrm>
            <a:off x="2823707" y="1815914"/>
            <a:ext cx="654299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019A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“读一读，写一写”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0C76196-ADF2-4139-B3A7-E4777EC53AFF}"/>
              </a:ext>
            </a:extLst>
          </p:cNvPr>
          <p:cNvSpPr/>
          <p:nvPr/>
        </p:nvSpPr>
        <p:spPr>
          <a:xfrm>
            <a:off x="3958377" y="3381681"/>
            <a:ext cx="159851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019A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一趟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5C50FDFD-2250-43D4-9A62-01425F546A85}"/>
              </a:ext>
            </a:extLst>
          </p:cNvPr>
          <p:cNvSpPr/>
          <p:nvPr/>
        </p:nvSpPr>
        <p:spPr>
          <a:xfrm>
            <a:off x="6917802" y="3381680"/>
            <a:ext cx="141577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019A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零次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B4A9780-490C-4C1E-A6C3-2C3C5807D45C}"/>
              </a:ext>
            </a:extLst>
          </p:cNvPr>
          <p:cNvSpPr/>
          <p:nvPr/>
        </p:nvSpPr>
        <p:spPr>
          <a:xfrm>
            <a:off x="3958377" y="4680182"/>
            <a:ext cx="203132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019A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背诵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E9478C9-FAE9-408D-8002-4C49F28AB0C1}"/>
              </a:ext>
            </a:extLst>
          </p:cNvPr>
          <p:cNvSpPr/>
          <p:nvPr/>
        </p:nvSpPr>
        <p:spPr>
          <a:xfrm>
            <a:off x="6302248" y="4678228"/>
            <a:ext cx="264687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019A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</a:t>
            </a:r>
          </a:p>
        </p:txBody>
      </p:sp>
    </p:spTree>
    <p:extLst>
      <p:ext uri="{BB962C8B-B14F-4D97-AF65-F5344CB8AC3E}">
        <p14:creationId xmlns:p14="http://schemas.microsoft.com/office/powerpoint/2010/main" val="273711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544" y="301450"/>
            <a:ext cx="325532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识字识词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9A6180C-D059-4BF4-8E01-8C3024B61700}"/>
              </a:ext>
            </a:extLst>
          </p:cNvPr>
          <p:cNvSpPr/>
          <p:nvPr/>
        </p:nvSpPr>
        <p:spPr>
          <a:xfrm>
            <a:off x="185616" y="1353228"/>
            <a:ext cx="367451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019A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“成语解析”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A696692-8D84-479B-8271-45B7368BF18D}"/>
              </a:ext>
            </a:extLst>
          </p:cNvPr>
          <p:cNvSpPr/>
          <p:nvPr/>
        </p:nvSpPr>
        <p:spPr>
          <a:xfrm>
            <a:off x="4419348" y="2724376"/>
            <a:ext cx="264687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019A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毫不犹豫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A74AF7D5-950A-403A-8D7A-8861F0F0C5AB}"/>
              </a:ext>
            </a:extLst>
          </p:cNvPr>
          <p:cNvGrpSpPr/>
          <p:nvPr/>
        </p:nvGrpSpPr>
        <p:grpSpPr>
          <a:xfrm>
            <a:off x="1846122" y="4055644"/>
            <a:ext cx="9088965" cy="1227221"/>
            <a:chOff x="1884222" y="3693694"/>
            <a:chExt cx="9088965" cy="1227221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EF8B5221-5B5C-4395-8974-1BFC80F53DA1}"/>
                </a:ext>
              </a:extLst>
            </p:cNvPr>
            <p:cNvSpPr/>
            <p:nvPr/>
          </p:nvSpPr>
          <p:spPr>
            <a:xfrm>
              <a:off x="2801647" y="3702759"/>
              <a:ext cx="8171540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3600" b="1" dirty="0">
                  <a:solidFill>
                    <a:srgbClr val="019AA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毫</a:t>
              </a:r>
              <a:r>
                <a:rPr lang="en-US" altLang="zh-CN" sz="3600" b="1" dirty="0">
                  <a:solidFill>
                    <a:srgbClr val="019AA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  <a:r>
                <a:rPr lang="zh-CN" altLang="en-US" sz="3600" b="1" dirty="0">
                  <a:solidFill>
                    <a:srgbClr val="019AA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一点儿</a:t>
              </a:r>
              <a:r>
                <a:rPr lang="en-US" altLang="zh-CN" sz="3600" b="1" dirty="0">
                  <a:solidFill>
                    <a:srgbClr val="019AA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;</a:t>
              </a:r>
              <a:r>
                <a:rPr lang="zh-CN" altLang="en-US" sz="3600" b="1" dirty="0">
                  <a:solidFill>
                    <a:srgbClr val="019AA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犹豫</a:t>
              </a:r>
              <a:r>
                <a:rPr lang="en-US" altLang="zh-CN" sz="3600" b="1" dirty="0">
                  <a:solidFill>
                    <a:srgbClr val="019AA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  <a:r>
                <a:rPr lang="zh-CN" altLang="en-US" sz="3600" b="1" dirty="0">
                  <a:solidFill>
                    <a:srgbClr val="019AA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迟疑</a:t>
              </a:r>
              <a:r>
                <a:rPr lang="en-US" altLang="zh-CN" sz="3600" b="1" dirty="0">
                  <a:solidFill>
                    <a:srgbClr val="019AA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3600" b="1" dirty="0">
                  <a:solidFill>
                    <a:srgbClr val="019AA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很快拿定了主意。形容说话、做事果断</a:t>
              </a:r>
              <a:r>
                <a:rPr lang="en-US" altLang="zh-CN" sz="3600" b="1" dirty="0">
                  <a:solidFill>
                    <a:srgbClr val="019AA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3600" b="1" dirty="0">
                  <a:solidFill>
                    <a:srgbClr val="019AA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一点不迟疑。</a:t>
              </a: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0E33FA8F-6B96-49BA-9344-6CCA59C47807}"/>
                </a:ext>
              </a:extLst>
            </p:cNvPr>
            <p:cNvCxnSpPr/>
            <p:nvPr/>
          </p:nvCxnSpPr>
          <p:spPr>
            <a:xfrm>
              <a:off x="2695074" y="3753852"/>
              <a:ext cx="0" cy="1094874"/>
            </a:xfrm>
            <a:prstGeom prst="line">
              <a:avLst/>
            </a:prstGeom>
            <a:ln>
              <a:solidFill>
                <a:srgbClr val="5BB1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9EBD883-CABD-4AC9-8B20-98E73B98D215}"/>
                </a:ext>
              </a:extLst>
            </p:cNvPr>
            <p:cNvSpPr txBox="1"/>
            <p:nvPr/>
          </p:nvSpPr>
          <p:spPr>
            <a:xfrm>
              <a:off x="1884222" y="3693694"/>
              <a:ext cx="738664" cy="12272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019AAA"/>
                  </a:solidFill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经典综艺体简" panose="02010609000101010101" pitchFamily="49" charset="-122"/>
                </a:rPr>
                <a:t>释义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432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544" y="301450"/>
            <a:ext cx="325532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识字识词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8972405F-95C9-4876-A766-91119E0EF03B}"/>
              </a:ext>
            </a:extLst>
          </p:cNvPr>
          <p:cNvGrpSpPr/>
          <p:nvPr/>
        </p:nvGrpSpPr>
        <p:grpSpPr>
          <a:xfrm>
            <a:off x="860443" y="1418863"/>
            <a:ext cx="10469524" cy="4534245"/>
            <a:chOff x="756494" y="904513"/>
            <a:chExt cx="10469524" cy="4534245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C4294E9F-FEFF-4534-B8CD-D6E452728C6D}"/>
                </a:ext>
              </a:extLst>
            </p:cNvPr>
            <p:cNvGrpSpPr/>
            <p:nvPr/>
          </p:nvGrpSpPr>
          <p:grpSpPr>
            <a:xfrm>
              <a:off x="1210883" y="904513"/>
              <a:ext cx="9288951" cy="4304083"/>
              <a:chOff x="1210883" y="1399813"/>
              <a:chExt cx="9288951" cy="4304083"/>
            </a:xfrm>
          </p:grpSpPr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xmlns="" id="{7C8789FE-1FC5-4D30-89B9-580B05762D39}"/>
                  </a:ext>
                </a:extLst>
              </p:cNvPr>
              <p:cNvSpPr/>
              <p:nvPr/>
            </p:nvSpPr>
            <p:spPr>
              <a:xfrm>
                <a:off x="4657096" y="2107699"/>
                <a:ext cx="2646879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4800" b="1" dirty="0">
                    <a:solidFill>
                      <a:srgbClr val="019AAA"/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毫不犹豫</a:t>
                </a:r>
              </a:p>
            </p:txBody>
          </p:sp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xmlns="" id="{1ED1CB86-384E-4F6D-90F3-8D16948BADF3}"/>
                  </a:ext>
                </a:extLst>
              </p:cNvPr>
              <p:cNvSpPr/>
              <p:nvPr/>
            </p:nvSpPr>
            <p:spPr>
              <a:xfrm>
                <a:off x="7618572" y="2841574"/>
                <a:ext cx="2881262" cy="28623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4000" b="1" dirty="0">
                    <a:solidFill>
                      <a:srgbClr val="019AAA"/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毅然决然</a:t>
                </a:r>
                <a:endParaRPr lang="en-US" altLang="zh-CN" sz="4000" b="1" dirty="0">
                  <a:solidFill>
                    <a:srgbClr val="019AAA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zh-CN" altLang="en-US" sz="4000" b="1" dirty="0">
                    <a:solidFill>
                      <a:srgbClr val="019AAA"/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不假思索 </a:t>
                </a:r>
                <a:endParaRPr lang="en-US" altLang="zh-CN" sz="4000" b="1" dirty="0">
                  <a:solidFill>
                    <a:srgbClr val="019AAA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zh-CN" altLang="en-US" sz="4000" b="1" dirty="0">
                    <a:solidFill>
                      <a:srgbClr val="019AAA"/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利令智昏</a:t>
                </a:r>
              </a:p>
            </p:txBody>
          </p:sp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xmlns="" id="{D76E2CA2-4082-4DAC-AC77-666422ED4158}"/>
                  </a:ext>
                </a:extLst>
              </p:cNvPr>
              <p:cNvSpPr/>
              <p:nvPr/>
            </p:nvSpPr>
            <p:spPr>
              <a:xfrm>
                <a:off x="1210883" y="2819850"/>
                <a:ext cx="3408413" cy="28623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4000" b="1" dirty="0">
                    <a:solidFill>
                      <a:srgbClr val="019AAA"/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犹豫不决</a:t>
                </a:r>
                <a:endParaRPr lang="en-US" altLang="zh-CN" sz="4000" b="1" dirty="0">
                  <a:solidFill>
                    <a:srgbClr val="019AAA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zh-CN" altLang="en-US" sz="4000" b="1" dirty="0">
                    <a:solidFill>
                      <a:srgbClr val="019AAA"/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进退两难</a:t>
                </a:r>
                <a:endParaRPr lang="en-US" altLang="zh-CN" sz="4000" b="1" dirty="0">
                  <a:solidFill>
                    <a:srgbClr val="019AAA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zh-CN" altLang="en-US" sz="4000" b="1" dirty="0">
                    <a:solidFill>
                      <a:srgbClr val="019AAA"/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裹足不前</a:t>
                </a:r>
              </a:p>
            </p:txBody>
          </p:sp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xmlns="" id="{6121BE50-39C3-484F-B153-0FA533B9FAB1}"/>
                  </a:ext>
                </a:extLst>
              </p:cNvPr>
              <p:cNvSpPr/>
              <p:nvPr/>
            </p:nvSpPr>
            <p:spPr>
              <a:xfrm>
                <a:off x="8043540" y="1399813"/>
                <a:ext cx="2031326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4000" b="1" dirty="0">
                    <a:solidFill>
                      <a:srgbClr val="019AAA"/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近义词</a:t>
                </a:r>
                <a:endParaRPr lang="en-US" altLang="zh-CN" sz="4000" b="1" dirty="0">
                  <a:solidFill>
                    <a:srgbClr val="019AAA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D2223435-014F-4215-BA25-EE8F61AAC7C6}"/>
                  </a:ext>
                </a:extLst>
              </p:cNvPr>
              <p:cNvSpPr/>
              <p:nvPr/>
            </p:nvSpPr>
            <p:spPr>
              <a:xfrm>
                <a:off x="1848406" y="1399813"/>
                <a:ext cx="2031326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4000" b="1" dirty="0">
                    <a:solidFill>
                      <a:srgbClr val="019AAA"/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反义词</a:t>
                </a: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59ABE928-2571-4410-B50E-F9D1BB5679FE}"/>
                </a:ext>
              </a:extLst>
            </p:cNvPr>
            <p:cNvGrpSpPr/>
            <p:nvPr/>
          </p:nvGrpSpPr>
          <p:grpSpPr>
            <a:xfrm>
              <a:off x="5953283" y="2493172"/>
              <a:ext cx="54504" cy="2568526"/>
              <a:chOff x="4555362" y="1974422"/>
              <a:chExt cx="32140" cy="1800000"/>
            </a:xfrm>
          </p:grpSpPr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312F245F-E46F-416C-80DE-29132EA4D3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55362" y="1974422"/>
                <a:ext cx="32140" cy="900000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98A83604-FF0B-4EF6-8D0C-1DD470B963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55362" y="2874422"/>
                <a:ext cx="32140" cy="900000"/>
              </a:xfrm>
              <a:prstGeom prst="rect">
                <a:avLst/>
              </a:prstGeom>
            </p:spPr>
          </p:pic>
        </p:grpSp>
        <p:sp>
          <p:nvSpPr>
            <p:cNvPr id="6" name="思想气泡: 云 5">
              <a:extLst>
                <a:ext uri="{FF2B5EF4-FFF2-40B4-BE49-F238E27FC236}">
                  <a16:creationId xmlns:a16="http://schemas.microsoft.com/office/drawing/2014/main" xmlns="" id="{42564E3C-AA29-4107-9929-04876F306247}"/>
                </a:ext>
              </a:extLst>
            </p:cNvPr>
            <p:cNvSpPr/>
            <p:nvPr/>
          </p:nvSpPr>
          <p:spPr>
            <a:xfrm>
              <a:off x="6696222" y="2116111"/>
              <a:ext cx="4529796" cy="3322647"/>
            </a:xfrm>
            <a:prstGeom prst="cloudCallout">
              <a:avLst/>
            </a:prstGeom>
            <a:noFill/>
            <a:ln>
              <a:solidFill>
                <a:srgbClr val="019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9AAA"/>
                </a:solidFill>
              </a:endParaRPr>
            </a:p>
          </p:txBody>
        </p:sp>
        <p:sp>
          <p:nvSpPr>
            <p:cNvPr id="7" name="思想气泡: 云 6">
              <a:extLst>
                <a:ext uri="{FF2B5EF4-FFF2-40B4-BE49-F238E27FC236}">
                  <a16:creationId xmlns:a16="http://schemas.microsoft.com/office/drawing/2014/main" xmlns="" id="{41E47EDF-5298-44D8-92F1-EF3C7BBDD069}"/>
                </a:ext>
              </a:extLst>
            </p:cNvPr>
            <p:cNvSpPr/>
            <p:nvPr/>
          </p:nvSpPr>
          <p:spPr>
            <a:xfrm>
              <a:off x="756494" y="2116111"/>
              <a:ext cx="4529796" cy="3322647"/>
            </a:xfrm>
            <a:prstGeom prst="cloudCallout">
              <a:avLst/>
            </a:prstGeom>
            <a:noFill/>
            <a:ln>
              <a:solidFill>
                <a:srgbClr val="019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9AA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151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8">
            <a:extLst>
              <a:ext uri="{FF2B5EF4-FFF2-40B4-BE49-F238E27FC236}">
                <a16:creationId xmlns:a16="http://schemas.microsoft.com/office/drawing/2014/main" xmlns="" id="{E9BB0E5B-E5F4-4490-B3C7-C915B81D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544" y="301450"/>
            <a:ext cx="325532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 eaLnBrk="1" hangingPunct="1"/>
            <a:r>
              <a:rPr lang="zh-CN" altLang="en-US" sz="3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识字识词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11DC2D4-97C6-4D2E-BD36-769CA67F7526}"/>
              </a:ext>
            </a:extLst>
          </p:cNvPr>
          <p:cNvSpPr/>
          <p:nvPr/>
        </p:nvSpPr>
        <p:spPr>
          <a:xfrm>
            <a:off x="2401431" y="1674069"/>
            <a:ext cx="654299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“词语解释”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7B1CC0ED-51DF-4BE0-B483-01537CAC417F}"/>
              </a:ext>
            </a:extLst>
          </p:cNvPr>
          <p:cNvSpPr/>
          <p:nvPr/>
        </p:nvSpPr>
        <p:spPr>
          <a:xfrm>
            <a:off x="5175331" y="3710131"/>
            <a:ext cx="264687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伴侣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CC8D242B-F6F6-4F0D-8283-C29BA993B56D}"/>
              </a:ext>
            </a:extLst>
          </p:cNvPr>
          <p:cNvSpPr/>
          <p:nvPr/>
        </p:nvSpPr>
        <p:spPr>
          <a:xfrm>
            <a:off x="2883790" y="4720900"/>
            <a:ext cx="72299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解释：同在一起生活、工作或旅行的人</a:t>
            </a:r>
            <a:r>
              <a:rPr lang="en-US" altLang="zh-CN" sz="28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;</a:t>
            </a:r>
            <a:r>
              <a:rPr lang="zh-CN" altLang="en-US" sz="2800" b="1" dirty="0">
                <a:solidFill>
                  <a:srgbClr val="019AAA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亦指夫妻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D9C2A6B-C0AC-43FC-B02E-54E891268863}"/>
              </a:ext>
            </a:extLst>
          </p:cNvPr>
          <p:cNvSpPr/>
          <p:nvPr/>
        </p:nvSpPr>
        <p:spPr>
          <a:xfrm>
            <a:off x="5848592" y="3163455"/>
            <a:ext cx="1300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0" i="0" dirty="0" err="1">
                <a:solidFill>
                  <a:srgbClr val="019AAA"/>
                </a:solidFill>
                <a:effectLst/>
                <a:latin typeface="Arial" panose="020B0604020202020204" pitchFamily="34" charset="0"/>
              </a:rPr>
              <a:t>bàn</a:t>
            </a:r>
            <a:r>
              <a:rPr lang="en-US" altLang="zh-CN" sz="3200" b="0" i="0" dirty="0">
                <a:solidFill>
                  <a:srgbClr val="019AA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zh-CN" sz="3200" b="0" i="0" dirty="0" err="1">
                <a:solidFill>
                  <a:srgbClr val="019AAA"/>
                </a:solidFill>
                <a:effectLst/>
                <a:latin typeface="Arial" panose="020B0604020202020204" pitchFamily="34" charset="0"/>
              </a:rPr>
              <a:t>lǚ</a:t>
            </a:r>
            <a:endParaRPr lang="zh-CN" altLang="en-US" sz="3200" dirty="0">
              <a:solidFill>
                <a:srgbClr val="019A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347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3796765-72EF-4613-B414-32F3237705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57F636A2-6941-4CBF-BC2F-63797EBF8A38}"/>
              </a:ext>
            </a:extLst>
          </p:cNvPr>
          <p:cNvSpPr/>
          <p:nvPr/>
        </p:nvSpPr>
        <p:spPr>
          <a:xfrm>
            <a:off x="4164387" y="2099130"/>
            <a:ext cx="3528184" cy="844606"/>
          </a:xfrm>
          <a:prstGeom prst="roundRect">
            <a:avLst>
              <a:gd name="adj" fmla="val 0"/>
            </a:avLst>
          </a:prstGeom>
          <a:solidFill>
            <a:srgbClr val="019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第二部分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87FB5E0-31E7-4226-8EC5-D87FC4C10E02}"/>
              </a:ext>
            </a:extLst>
          </p:cNvPr>
          <p:cNvSpPr/>
          <p:nvPr/>
        </p:nvSpPr>
        <p:spPr>
          <a:xfrm>
            <a:off x="4190321" y="2993875"/>
            <a:ext cx="3467616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5800" spc="600" dirty="0">
                <a:solidFill>
                  <a:srgbClr val="019AAA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课文赏析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12B5A6C8-2AF9-4281-ACAB-960BAD41DFB2}"/>
              </a:ext>
            </a:extLst>
          </p:cNvPr>
          <p:cNvSpPr txBox="1"/>
          <p:nvPr/>
        </p:nvSpPr>
        <p:spPr>
          <a:xfrm>
            <a:off x="2859312" y="3915660"/>
            <a:ext cx="6125030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61847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5116</TotalTime>
  <Words>931</Words>
  <Application>Microsoft Office PowerPoint</Application>
  <PresentationFormat>自定义</PresentationFormat>
  <Paragraphs>132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ITC Avant Garde Std Bk</vt:lpstr>
      <vt:lpstr>Meiryo</vt:lpstr>
      <vt:lpstr>等线</vt:lpstr>
      <vt:lpstr>汉仪黑荔枝体简</vt:lpstr>
      <vt:lpstr>华文中宋</vt:lpstr>
      <vt:lpstr>经典综艺体简</vt:lpstr>
      <vt:lpstr>迷你简汉真广标</vt:lpstr>
      <vt:lpstr>迷你简卡通</vt:lpstr>
      <vt:lpstr>迷你简毡笔黑</vt:lpstr>
      <vt:lpstr>宋体</vt:lpstr>
      <vt:lpstr>微软雅黑</vt:lpstr>
      <vt:lpstr>幼圆</vt:lpstr>
      <vt:lpstr>Arial</vt:lpstr>
      <vt:lpstr>Calibri</vt:lpstr>
      <vt:lpstr>Calibri Light</vt:lpstr>
      <vt:lpstr>Century Gothic</vt:lpstr>
      <vt:lpstr>Times New Roman</vt:lpstr>
      <vt:lpstr>Wingdings</vt:lpstr>
      <vt:lpstr>Office Theme</vt:lpstr>
      <vt:lpstr>9_Office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4</cp:revision>
  <dcterms:created xsi:type="dcterms:W3CDTF">2015-12-01T09:06:39Z</dcterms:created>
  <dcterms:modified xsi:type="dcterms:W3CDTF">2020-08-10T10:06:51Z</dcterms:modified>
</cp:coreProperties>
</file>