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7" r:id="rId2"/>
  </p:sldMasterIdLst>
  <p:notesMasterIdLst>
    <p:notesMasterId r:id="rId28"/>
  </p:notesMasterIdLst>
  <p:handoutMasterIdLst>
    <p:handoutMasterId r:id="rId29"/>
  </p:handoutMasterIdLst>
  <p:sldIdLst>
    <p:sldId id="3288" r:id="rId3"/>
    <p:sldId id="3347" r:id="rId4"/>
    <p:sldId id="3318" r:id="rId5"/>
    <p:sldId id="3384" r:id="rId6"/>
    <p:sldId id="3383" r:id="rId7"/>
    <p:sldId id="3385" r:id="rId8"/>
    <p:sldId id="3373" r:id="rId9"/>
    <p:sldId id="3367" r:id="rId10"/>
    <p:sldId id="3371" r:id="rId11"/>
    <p:sldId id="3377" r:id="rId12"/>
    <p:sldId id="3374" r:id="rId13"/>
    <p:sldId id="3370" r:id="rId14"/>
    <p:sldId id="3368" r:id="rId15"/>
    <p:sldId id="3375" r:id="rId16"/>
    <p:sldId id="3376" r:id="rId17"/>
    <p:sldId id="3379" r:id="rId18"/>
    <p:sldId id="3386" r:id="rId19"/>
    <p:sldId id="3369" r:id="rId20"/>
    <p:sldId id="3380" r:id="rId21"/>
    <p:sldId id="3378" r:id="rId22"/>
    <p:sldId id="3381" r:id="rId23"/>
    <p:sldId id="3382" r:id="rId24"/>
    <p:sldId id="3372" r:id="rId25"/>
    <p:sldId id="3366" r:id="rId26"/>
    <p:sldId id="3387" r:id="rId27"/>
  </p:sldIdLst>
  <p:sldSz cx="9145588" cy="5145088"/>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50"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14" userDrawn="1">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71" autoAdjust="0"/>
    <p:restoredTop sz="96314" autoAdjust="0"/>
  </p:normalViewPr>
  <p:slideViewPr>
    <p:cSldViewPr>
      <p:cViewPr varScale="1">
        <p:scale>
          <a:sx n="143" d="100"/>
          <a:sy n="143" d="100"/>
        </p:scale>
        <p:origin x="822" y="120"/>
      </p:cViewPr>
      <p:guideLst>
        <p:guide orient="horz" pos="350"/>
        <p:guide pos="4050"/>
        <p:guide orient="horz" pos="4183"/>
        <p:guide pos="7588"/>
        <p:guide pos="376"/>
        <p:guide pos="1350"/>
        <p:guide orient="horz" pos="214"/>
        <p:guide orient="horz" pos="2976"/>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75" d="100"/>
        <a:sy n="75"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dPt>
            <c:idx val="0"/>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0-0D0D-4D98-9A4E-AB6F29487DC5}"/>
              </c:ext>
            </c:extLst>
          </c:dPt>
          <c:dPt>
            <c:idx val="2"/>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1-0D0D-4D98-9A4E-AB6F29487DC5}"/>
              </c:ext>
            </c:extLst>
          </c:dPt>
          <c:dPt>
            <c:idx val="3"/>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2-0D0D-4D98-9A4E-AB6F29487DC5}"/>
              </c:ext>
            </c:extLst>
          </c:dPt>
          <c:dPt>
            <c:idx val="4"/>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3-0D0D-4D98-9A4E-AB6F29487DC5}"/>
              </c:ext>
            </c:extLst>
          </c:dPt>
          <c:dPt>
            <c:idx val="6"/>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4-0D0D-4D98-9A4E-AB6F29487DC5}"/>
              </c:ext>
            </c:extLst>
          </c:dPt>
          <c:dPt>
            <c:idx val="7"/>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5-0D0D-4D98-9A4E-AB6F29487DC5}"/>
              </c:ext>
            </c:extLst>
          </c:dPt>
          <c:dPt>
            <c:idx val="8"/>
            <c:invertIfNegative val="0"/>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6-0D0D-4D98-9A4E-AB6F29487DC5}"/>
              </c:ext>
            </c:extLst>
          </c:dPt>
          <c:dPt>
            <c:idx val="10"/>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7-0D0D-4D98-9A4E-AB6F29487DC5}"/>
              </c:ext>
            </c:extLst>
          </c:dPt>
          <c:dPt>
            <c:idx val="11"/>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8-0D0D-4D98-9A4E-AB6F29487DC5}"/>
              </c:ext>
            </c:extLst>
          </c:dPt>
          <c:dLbls>
            <c:spPr>
              <a:noFill/>
              <a:ln>
                <a:noFill/>
              </a:ln>
              <a:effectLst/>
            </c:spPr>
            <c:txPr>
              <a:bodyPr rot="0" spcFirstLastPara="0" vertOverflow="ellipsis" horzOverflow="overflow" vert="horz" wrap="square" anchor="ctr" anchorCtr="1"/>
              <a:lstStyle/>
              <a:p>
                <a:pPr>
                  <a:defRPr sz="1200" b="0">
                    <a:solidFill>
                      <a:schemeClr val="bg1">
                        <a:lumMod val="50000"/>
                      </a:schemeClr>
                    </a:solidFill>
                    <a:latin typeface="+mn-lt"/>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2.5</c:v>
                </c:pt>
                <c:pt idx="2">
                  <c:v>3.5</c:v>
                </c:pt>
                <c:pt idx="3">
                  <c:v>4.5</c:v>
                </c:pt>
                <c:pt idx="4">
                  <c:v>2.2999999999999998</c:v>
                </c:pt>
                <c:pt idx="5">
                  <c:v>1.8</c:v>
                </c:pt>
                <c:pt idx="6">
                  <c:v>3.6</c:v>
                </c:pt>
                <c:pt idx="7">
                  <c:v>4.5</c:v>
                </c:pt>
                <c:pt idx="8">
                  <c:v>3.8</c:v>
                </c:pt>
                <c:pt idx="9">
                  <c:v>5.3</c:v>
                </c:pt>
                <c:pt idx="10">
                  <c:v>6.2</c:v>
                </c:pt>
                <c:pt idx="11">
                  <c:v>2.9</c:v>
                </c:pt>
              </c:numCache>
            </c:numRef>
          </c:val>
          <c:extLst xmlns:c16r2="http://schemas.microsoft.com/office/drawing/2015/06/chart">
            <c:ext xmlns:c16="http://schemas.microsoft.com/office/drawing/2014/chart" uri="{C3380CC4-5D6E-409C-BE32-E72D297353CC}">
              <c16:uniqueId val="{00000009-0D0D-4D98-9A4E-AB6F29487DC5}"/>
            </c:ext>
          </c:extLst>
        </c:ser>
        <c:dLbls>
          <c:showLegendKey val="0"/>
          <c:showVal val="0"/>
          <c:showCatName val="0"/>
          <c:showSerName val="0"/>
          <c:showPercent val="0"/>
          <c:showBubbleSize val="0"/>
        </c:dLbls>
        <c:gapWidth val="150"/>
        <c:axId val="-1128392528"/>
        <c:axId val="-1128390896"/>
      </c:barChart>
      <c:catAx>
        <c:axId val="-1128392528"/>
        <c:scaling>
          <c:orientation val="minMax"/>
        </c:scaling>
        <c:delete val="0"/>
        <c:axPos val="b"/>
        <c:numFmt formatCode="General" sourceLinked="1"/>
        <c:majorTickMark val="out"/>
        <c:minorTickMark val="none"/>
        <c:tickLblPos val="nextTo"/>
        <c:spPr>
          <a:noFill/>
          <a:ln>
            <a:noFill/>
          </a:ln>
          <a:effectLst/>
        </c:spPr>
        <c:txPr>
          <a:bodyPr rot="-60000000" spcFirstLastPara="0" vertOverflow="ellipsis" horzOverflow="overflow" vert="horz" wrap="square" anchor="ctr" anchorCtr="1"/>
          <a:lstStyle/>
          <a:p>
            <a:pPr>
              <a:defRPr sz="1000" b="0">
                <a:solidFill>
                  <a:schemeClr val="bg1">
                    <a:lumMod val="50000"/>
                  </a:schemeClr>
                </a:solidFill>
                <a:latin typeface="+mn-lt"/>
              </a:defRPr>
            </a:pPr>
            <a:endParaRPr lang="zh-CN"/>
          </a:p>
        </c:txPr>
        <c:crossAx val="-1128390896"/>
        <c:crosses val="autoZero"/>
        <c:auto val="1"/>
        <c:lblAlgn val="ctr"/>
        <c:lblOffset val="100"/>
        <c:tickMarkSkip val="1"/>
        <c:noMultiLvlLbl val="0"/>
      </c:catAx>
      <c:valAx>
        <c:axId val="-1128390896"/>
        <c:scaling>
          <c:orientation val="minMax"/>
        </c:scaling>
        <c:delete val="1"/>
        <c:axPos val="l"/>
        <c:numFmt formatCode="General" sourceLinked="1"/>
        <c:majorTickMark val="out"/>
        <c:minorTickMark val="none"/>
        <c:tickLblPos val="none"/>
        <c:crossAx val="-1128392528"/>
        <c:crosses val="autoZero"/>
        <c:crossBetween val="between"/>
      </c:valAx>
      <c:spPr>
        <a:noFill/>
        <a:ln w="25400">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0-89B4-425B-A65E-F3651BA24DC4}"/>
              </c:ext>
            </c:extLst>
          </c:dPt>
          <c:dPt>
            <c:idx val="1"/>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1-89B4-425B-A65E-F3651BA24DC4}"/>
              </c:ext>
            </c:extLst>
          </c:dPt>
          <c:dPt>
            <c:idx val="2"/>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2-89B4-425B-A65E-F3651BA24DC4}"/>
              </c:ext>
            </c:extLst>
          </c:dPt>
          <c:dPt>
            <c:idx val="3"/>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3-89B4-425B-A65E-F3651BA24DC4}"/>
              </c:ext>
            </c:extLst>
          </c:dPt>
          <c:cat>
            <c:numRef>
              <c:f>Sheet1!$A$2:$A$5</c:f>
              <c:numCache>
                <c:formatCode>General</c:formatCode>
                <c:ptCount val="4"/>
                <c:pt idx="0">
                  <c:v>1</c:v>
                </c:pt>
                <c:pt idx="1">
                  <c:v>2</c:v>
                </c:pt>
                <c:pt idx="2">
                  <c:v>3</c:v>
                </c:pt>
                <c:pt idx="3">
                  <c:v>4</c:v>
                </c:pt>
              </c:numCache>
            </c:numRef>
          </c:cat>
          <c:val>
            <c:numRef>
              <c:f>Sheet1!$B$2:$B$5</c:f>
              <c:numCache>
                <c:formatCode>General</c:formatCode>
                <c:ptCount val="4"/>
                <c:pt idx="0">
                  <c:v>25</c:v>
                </c:pt>
                <c:pt idx="1">
                  <c:v>40</c:v>
                </c:pt>
                <c:pt idx="2">
                  <c:v>15</c:v>
                </c:pt>
                <c:pt idx="3">
                  <c:v>20</c:v>
                </c:pt>
              </c:numCache>
            </c:numRef>
          </c:val>
          <c:extLst xmlns:c16r2="http://schemas.microsoft.com/office/drawing/2015/06/chart">
            <c:ext xmlns:c16="http://schemas.microsoft.com/office/drawing/2014/chart" uri="{C3380CC4-5D6E-409C-BE32-E72D297353CC}">
              <c16:uniqueId val="{00000004-89B4-425B-A65E-F3651BA24DC4}"/>
            </c:ext>
          </c:extLst>
        </c:ser>
        <c:dLbls>
          <c:showLegendKey val="0"/>
          <c:showVal val="0"/>
          <c:showCatName val="0"/>
          <c:showSerName val="0"/>
          <c:showPercent val="0"/>
          <c:showBubbleSize val="0"/>
          <c:showLeaderLines val="1"/>
        </c:dLbls>
        <c:firstSliceAng val="47"/>
        <c:holeSize val="90"/>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pPr/>
              <a:t>2022/5/28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pPr/>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2022/5/28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24032" algn="l" rtl="0" eaLnBrk="0" fontAlgn="base" hangingPunct="0">
      <a:spcBef>
        <a:spcPct val="30000"/>
      </a:spcBef>
      <a:spcAft>
        <a:spcPct val="0"/>
      </a:spcAft>
      <a:defRPr sz="900" kern="1200">
        <a:solidFill>
          <a:schemeClr val="tx1"/>
        </a:solidFill>
        <a:latin typeface="+mn-lt"/>
        <a:ea typeface="+mn-ea"/>
        <a:cs typeface="+mn-cs"/>
      </a:defRPr>
    </a:lvl2pPr>
    <a:lvl3pPr marL="649193" algn="l" rtl="0" eaLnBrk="0" fontAlgn="base" hangingPunct="0">
      <a:spcBef>
        <a:spcPct val="30000"/>
      </a:spcBef>
      <a:spcAft>
        <a:spcPct val="0"/>
      </a:spcAft>
      <a:defRPr sz="900" kern="1200">
        <a:solidFill>
          <a:schemeClr val="tx1"/>
        </a:solidFill>
        <a:latin typeface="+mn-lt"/>
        <a:ea typeface="+mn-ea"/>
        <a:cs typeface="+mn-cs"/>
      </a:defRPr>
    </a:lvl3pPr>
    <a:lvl4pPr marL="974353" algn="l" rtl="0" eaLnBrk="0" fontAlgn="base" hangingPunct="0">
      <a:spcBef>
        <a:spcPct val="30000"/>
      </a:spcBef>
      <a:spcAft>
        <a:spcPct val="0"/>
      </a:spcAft>
      <a:defRPr sz="900" kern="1200">
        <a:solidFill>
          <a:schemeClr val="tx1"/>
        </a:solidFill>
        <a:latin typeface="+mn-lt"/>
        <a:ea typeface="+mn-ea"/>
        <a:cs typeface="+mn-cs"/>
      </a:defRPr>
    </a:lvl4pPr>
    <a:lvl5pPr marL="1299514" algn="l" rtl="0" eaLnBrk="0" fontAlgn="base" hangingPunct="0">
      <a:spcBef>
        <a:spcPct val="30000"/>
      </a:spcBef>
      <a:spcAft>
        <a:spcPct val="0"/>
      </a:spcAft>
      <a:defRPr sz="900" kern="1200">
        <a:solidFill>
          <a:schemeClr val="tx1"/>
        </a:solidFill>
        <a:latin typeface="+mn-lt"/>
        <a:ea typeface="+mn-ea"/>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themeOverride" Target="../theme/themeOverride2.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8052148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p:txBody>
          <a:bodyPr/>
          <a:lstStyle/>
          <a:p>
            <a:endParaRPr lang="zh-CN" altLang="en-US"/>
          </a:p>
        </p:txBody>
      </p:sp>
      <p:sp>
        <p:nvSpPr>
          <p:cNvPr id="44035" name="灯片编号占位符 3"/>
          <p:cNvSpPr>
            <a:spLocks noGrp="1" noChangeArrowheads="1"/>
          </p:cNvSpPr>
          <p:nvPr>
            <p:ph type="sldNum" sz="quarter" idx="5"/>
          </p:nvPr>
        </p:nvSpPr>
        <p:spPr bwMode="auto">
          <a:noFill/>
          <a:ln>
            <a:miter lim="800000"/>
            <a:headEnd/>
            <a:tailEnd/>
          </a:ln>
        </p:spPr>
        <p:txBody>
          <a:bodyPr/>
          <a:lstStyle/>
          <a:p>
            <a:fld id="{BE0B49EE-328A-488A-A184-AC6E2B47896C}" type="slidenum">
              <a:rPr lang="zh-CN" altLang="en-US"/>
              <a:pPr/>
              <a:t>11</a:t>
            </a:fld>
            <a:endParaRPr lang="zh-CN" altLang="en-US"/>
          </a:p>
        </p:txBody>
      </p:sp>
    </p:spTree>
    <p:extLst>
      <p:ext uri="{BB962C8B-B14F-4D97-AF65-F5344CB8AC3E}">
        <p14:creationId xmlns:p14="http://schemas.microsoft.com/office/powerpoint/2010/main" val="3737368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17270921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3383314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p:txBody>
          <a:bodyPr/>
          <a:lstStyle/>
          <a:p>
            <a:endParaRPr lang="zh-CN" altLang="en-US"/>
          </a:p>
        </p:txBody>
      </p:sp>
      <p:sp>
        <p:nvSpPr>
          <p:cNvPr id="60419" name="灯片编号占位符 3"/>
          <p:cNvSpPr>
            <a:spLocks noGrp="1" noChangeArrowheads="1"/>
          </p:cNvSpPr>
          <p:nvPr>
            <p:ph type="sldNum" sz="quarter" idx="5"/>
          </p:nvPr>
        </p:nvSpPr>
        <p:spPr bwMode="auto">
          <a:noFill/>
          <a:ln>
            <a:miter lim="800000"/>
            <a:headEnd/>
            <a:tailEnd/>
          </a:ln>
        </p:spPr>
        <p:txBody>
          <a:bodyPr/>
          <a:lstStyle/>
          <a:p>
            <a:fld id="{C8587FD6-E13E-4A20-99CA-4B7A100067EE}" type="slidenum">
              <a:rPr lang="zh-CN" altLang="en-US"/>
              <a:pPr/>
              <a:t>14</a:t>
            </a:fld>
            <a:endParaRPr lang="zh-CN" altLang="en-US"/>
          </a:p>
        </p:txBody>
      </p:sp>
    </p:spTree>
    <p:extLst>
      <p:ext uri="{BB962C8B-B14F-4D97-AF65-F5344CB8AC3E}">
        <p14:creationId xmlns:p14="http://schemas.microsoft.com/office/powerpoint/2010/main" val="3683293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86717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634000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17</a:t>
            </a:fld>
            <a:endParaRPr lang="zh-CN" altLang="en-US"/>
          </a:p>
        </p:txBody>
      </p:sp>
    </p:spTree>
    <p:extLst>
      <p:ext uri="{BB962C8B-B14F-4D97-AF65-F5344CB8AC3E}">
        <p14:creationId xmlns:p14="http://schemas.microsoft.com/office/powerpoint/2010/main" val="16765425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18</a:t>
            </a:fld>
            <a:endParaRPr lang="zh-CN" altLang="en-US"/>
          </a:p>
        </p:txBody>
      </p:sp>
    </p:spTree>
    <p:extLst>
      <p:ext uri="{BB962C8B-B14F-4D97-AF65-F5344CB8AC3E}">
        <p14:creationId xmlns:p14="http://schemas.microsoft.com/office/powerpoint/2010/main" val="3953462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19</a:t>
            </a:fld>
            <a:endParaRPr lang="zh-CN" altLang="en-US"/>
          </a:p>
        </p:txBody>
      </p:sp>
    </p:spTree>
    <p:extLst>
      <p:ext uri="{BB962C8B-B14F-4D97-AF65-F5344CB8AC3E}">
        <p14:creationId xmlns:p14="http://schemas.microsoft.com/office/powerpoint/2010/main" val="2668251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53606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907614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21</a:t>
            </a:fld>
            <a:endParaRPr lang="zh-CN" altLang="en-US"/>
          </a:p>
        </p:txBody>
      </p:sp>
    </p:spTree>
    <p:extLst>
      <p:ext uri="{BB962C8B-B14F-4D97-AF65-F5344CB8AC3E}">
        <p14:creationId xmlns:p14="http://schemas.microsoft.com/office/powerpoint/2010/main" val="25543074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22</a:t>
            </a:fld>
            <a:endParaRPr lang="zh-CN" altLang="en-US"/>
          </a:p>
        </p:txBody>
      </p:sp>
    </p:spTree>
    <p:extLst>
      <p:ext uri="{BB962C8B-B14F-4D97-AF65-F5344CB8AC3E}">
        <p14:creationId xmlns:p14="http://schemas.microsoft.com/office/powerpoint/2010/main" val="1053682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23</a:t>
            </a:fld>
            <a:endParaRPr lang="zh-CN" altLang="en-US"/>
          </a:p>
        </p:txBody>
      </p:sp>
    </p:spTree>
    <p:extLst>
      <p:ext uri="{BB962C8B-B14F-4D97-AF65-F5344CB8AC3E}">
        <p14:creationId xmlns:p14="http://schemas.microsoft.com/office/powerpoint/2010/main" val="28820805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2552718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480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2088937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pPr algn="r" eaLnBrk="1" latinLnBrk="1" hangingPunct="1">
                <a:spcBef>
                  <a:spcPct val="0"/>
                </a:spcBef>
              </a:pPr>
              <a:t>4</a:t>
            </a:fld>
            <a:endParaRPr lang="zh-CN" altLang="en-US"/>
          </a:p>
        </p:txBody>
      </p:sp>
    </p:spTree>
    <p:extLst>
      <p:ext uri="{BB962C8B-B14F-4D97-AF65-F5344CB8AC3E}">
        <p14:creationId xmlns:p14="http://schemas.microsoft.com/office/powerpoint/2010/main" val="4114962326"/>
      </p:ext>
    </p:extLst>
  </p:cSld>
  <p:clrMapOvr>
    <a:overrideClrMapping bg1="lt1" tx1="dk1" bg2="lt2" tx2="dk2" accent1="accent1" accent2="accent2" accent3="accent3" accent4="accent4" accent5="accent5" accent6="accent6" hlink="hlink" folHlink="folHlink"/>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36427472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a:xfrm>
            <a:off x="379413" y="684213"/>
            <a:ext cx="6096000" cy="34290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备注占位符 2"/>
          <p:cNvSpPr>
            <a:spLocks noGrp="1" noChangeArrowheads="1"/>
          </p:cNvSpPr>
          <p:nvPr>
            <p:ph type="body" idx="1"/>
          </p:nvPr>
        </p:nvSpPr>
        <p:spPr>
          <a:xfrm>
            <a:off x="684213" y="4341813"/>
            <a:ext cx="5486400" cy="411480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zh-CN" altLang="en-US"/>
          </a:p>
        </p:txBody>
      </p:sp>
      <p:sp>
        <p:nvSpPr>
          <p:cNvPr id="29700" name="灯片编号占位符 3"/>
          <p:cNvSpPr txBox="1">
            <a:spLocks noGrp="1" noChangeArrowheads="1"/>
          </p:cNvSpPr>
          <p:nvPr/>
        </p:nvSpPr>
        <p:spPr bwMode="auto">
          <a:xfrm>
            <a:off x="3883025" y="8683625"/>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46D230FF-CF30-47C2-BA4C-59A7874B97B3}" type="slidenum">
              <a:rPr lang="zh-CN" altLang="en-US"/>
              <a:pPr algn="r" eaLnBrk="1" latinLnBrk="1" hangingPunct="1">
                <a:spcBef>
                  <a:spcPct val="0"/>
                </a:spcBef>
              </a:pPr>
              <a:t>6</a:t>
            </a:fld>
            <a:endParaRPr lang="zh-CN" altLang="en-US"/>
          </a:p>
        </p:txBody>
      </p:sp>
    </p:spTree>
    <p:extLst>
      <p:ext uri="{BB962C8B-B14F-4D97-AF65-F5344CB8AC3E}">
        <p14:creationId xmlns:p14="http://schemas.microsoft.com/office/powerpoint/2010/main" val="519261613"/>
      </p:ext>
    </p:extLst>
  </p:cSld>
  <p:clrMapOvr>
    <a:overrideClrMapping bg1="lt1" tx1="dk1" bg2="lt2" tx2="dk2" accent1="accent1" accent2="accent2" accent3="accent3" accent4="accent4" accent5="accent5" accent6="accent6" hlink="hlink" folHlink="folHlink"/>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7</a:t>
            </a:fld>
            <a:endParaRPr lang="zh-CN" altLang="en-US"/>
          </a:p>
        </p:txBody>
      </p:sp>
    </p:spTree>
    <p:extLst>
      <p:ext uri="{BB962C8B-B14F-4D97-AF65-F5344CB8AC3E}">
        <p14:creationId xmlns:p14="http://schemas.microsoft.com/office/powerpoint/2010/main" val="3305723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25910530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3676978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xmlns="" id="{BD5F6264-6436-4F62-BBD6-102663E971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2022/5/28</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759"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954" y="1369642"/>
            <a:ext cx="3886875"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8376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950" y="273929"/>
            <a:ext cx="788807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951" y="1261261"/>
            <a:ext cx="3869012"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951" y="1879386"/>
            <a:ext cx="3869012"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954" y="1261261"/>
            <a:ext cx="3888066" cy="618125"/>
          </a:xfrm>
        </p:spPr>
        <p:txBody>
          <a:bodyPr anchor="b"/>
          <a:lstStyle>
            <a:lvl1pPr marL="0" indent="0">
              <a:buNone/>
              <a:defRPr sz="1800" b="1"/>
            </a:lvl1pPr>
            <a:lvl2pPr marL="342946" indent="0">
              <a:buNone/>
              <a:defRPr sz="1500" b="1"/>
            </a:lvl2pPr>
            <a:lvl3pPr marL="685891" indent="0">
              <a:buNone/>
              <a:defRPr sz="1350" b="1"/>
            </a:lvl3pPr>
            <a:lvl4pPr marL="1028837" indent="0">
              <a:buNone/>
              <a:defRPr sz="1200" b="1"/>
            </a:lvl4pPr>
            <a:lvl5pPr marL="1371783" indent="0">
              <a:buNone/>
              <a:defRPr sz="1200" b="1"/>
            </a:lvl5pPr>
            <a:lvl6pPr marL="1714729" indent="0">
              <a:buNone/>
              <a:defRPr sz="1200" b="1"/>
            </a:lvl6pPr>
            <a:lvl7pPr marL="2057674" indent="0">
              <a:buNone/>
              <a:defRPr sz="1200" b="1"/>
            </a:lvl7pPr>
            <a:lvl8pPr marL="2400620" indent="0">
              <a:buNone/>
              <a:defRPr sz="1200" b="1"/>
            </a:lvl8pPr>
            <a:lvl9pPr marL="2743566"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954" y="1879386"/>
            <a:ext cx="3888066"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049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9937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0901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8066" y="740798"/>
            <a:ext cx="4629954"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75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951" y="343006"/>
            <a:ext cx="2949690"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8066" y="740798"/>
            <a:ext cx="4629954" cy="3656347"/>
          </a:xfrm>
        </p:spPr>
        <p:txBody>
          <a:bodyPr anchor="t"/>
          <a:lstStyle>
            <a:lvl1pPr marL="0" indent="0">
              <a:buNone/>
              <a:defRPr sz="2400"/>
            </a:lvl1pPr>
            <a:lvl2pPr marL="342946" indent="0">
              <a:buNone/>
              <a:defRPr sz="2100"/>
            </a:lvl2pPr>
            <a:lvl3pPr marL="685891" indent="0">
              <a:buNone/>
              <a:defRPr sz="1800"/>
            </a:lvl3pPr>
            <a:lvl4pPr marL="1028837" indent="0">
              <a:buNone/>
              <a:defRPr sz="1500"/>
            </a:lvl4pPr>
            <a:lvl5pPr marL="1371783" indent="0">
              <a:buNone/>
              <a:defRPr sz="1500"/>
            </a:lvl5pPr>
            <a:lvl6pPr marL="1714729" indent="0">
              <a:buNone/>
              <a:defRPr sz="1500"/>
            </a:lvl6pPr>
            <a:lvl7pPr marL="2057674" indent="0">
              <a:buNone/>
              <a:defRPr sz="1500"/>
            </a:lvl7pPr>
            <a:lvl8pPr marL="2400620" indent="0">
              <a:buNone/>
              <a:defRPr sz="1500"/>
            </a:lvl8pPr>
            <a:lvl9pPr marL="2743566"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951" y="1543526"/>
            <a:ext cx="2949690" cy="2859574"/>
          </a:xfrm>
        </p:spPr>
        <p:txBody>
          <a:bodyPr/>
          <a:lstStyle>
            <a:lvl1pPr marL="0" indent="0">
              <a:buNone/>
              <a:defRPr sz="1200"/>
            </a:lvl1pPr>
            <a:lvl2pPr marL="342946" indent="0">
              <a:buNone/>
              <a:defRPr sz="1050"/>
            </a:lvl2pPr>
            <a:lvl3pPr marL="685891" indent="0">
              <a:buNone/>
              <a:defRPr sz="900"/>
            </a:lvl3pPr>
            <a:lvl4pPr marL="1028837" indent="0">
              <a:buNone/>
              <a:defRPr sz="750"/>
            </a:lvl4pPr>
            <a:lvl5pPr marL="1371783" indent="0">
              <a:buNone/>
              <a:defRPr sz="750"/>
            </a:lvl5pPr>
            <a:lvl6pPr marL="1714729" indent="0">
              <a:buNone/>
              <a:defRPr sz="750"/>
            </a:lvl6pPr>
            <a:lvl7pPr marL="2057674" indent="0">
              <a:buNone/>
              <a:defRPr sz="750"/>
            </a:lvl7pPr>
            <a:lvl8pPr marL="2400620" indent="0">
              <a:buNone/>
              <a:defRPr sz="750"/>
            </a:lvl8pPr>
            <a:lvl9pPr marL="2743566"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774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26372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4812" y="273928"/>
            <a:ext cx="1972017"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759" y="273928"/>
            <a:ext cx="5801732"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6100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D4E6DEAE-00B4-4C07-BC10-E63E1F340CA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2022/5/28</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D4538554-67FA-4D2B-BCE8-54D06CAA91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2022/5/28</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xmlns="" id="{34C44189-7F30-47C1-8C11-A62F9F9482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2022/5/28</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2022/5/28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2022/5/28</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pic>
        <p:nvPicPr>
          <p:cNvPr id="5" name="图片 4">
            <a:extLst>
              <a:ext uri="{FF2B5EF4-FFF2-40B4-BE49-F238E27FC236}">
                <a16:creationId xmlns:a16="http://schemas.microsoft.com/office/drawing/2014/main" xmlns="" id="{A655CAEC-A6FC-440C-A6AA-A0EE1153F1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199" y="842032"/>
            <a:ext cx="6859191" cy="1791253"/>
          </a:xfrm>
        </p:spPr>
        <p:txBody>
          <a:bodyPr anchor="b"/>
          <a:lstStyle>
            <a:lvl1pPr algn="ctr">
              <a:defRPr sz="45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199" y="2702363"/>
            <a:ext cx="6859191" cy="1242205"/>
          </a:xfrm>
        </p:spPr>
        <p:txBody>
          <a:bodyPr/>
          <a:lstStyle>
            <a:lvl1pPr marL="0" indent="0" algn="ctr">
              <a:buNone/>
              <a:defRPr sz="1800"/>
            </a:lvl1pPr>
            <a:lvl2pPr marL="342946" indent="0" algn="ctr">
              <a:buNone/>
              <a:defRPr sz="1500"/>
            </a:lvl2pPr>
            <a:lvl3pPr marL="685891" indent="0" algn="ctr">
              <a:buNone/>
              <a:defRPr sz="1350"/>
            </a:lvl3pPr>
            <a:lvl4pPr marL="1028837" indent="0" algn="ctr">
              <a:buNone/>
              <a:defRPr sz="1200"/>
            </a:lvl4pPr>
            <a:lvl5pPr marL="1371783" indent="0" algn="ctr">
              <a:buNone/>
              <a:defRPr sz="1200"/>
            </a:lvl5pPr>
            <a:lvl6pPr marL="1714729" indent="0" algn="ctr">
              <a:buNone/>
              <a:defRPr sz="1200"/>
            </a:lvl6pPr>
            <a:lvl7pPr marL="2057674" indent="0" algn="ctr">
              <a:buNone/>
              <a:defRPr sz="1200"/>
            </a:lvl7pPr>
            <a:lvl8pPr marL="2400620" indent="0" algn="ctr">
              <a:buNone/>
              <a:defRPr sz="1200"/>
            </a:lvl8pPr>
            <a:lvl9pPr marL="2743566"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56105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03157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996" y="1282700"/>
            <a:ext cx="7888070" cy="2140213"/>
          </a:xfrm>
        </p:spPr>
        <p:txBody>
          <a:bodyPr anchor="b"/>
          <a:lstStyle>
            <a:lvl1pPr>
              <a:defRPr sz="45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996" y="3443160"/>
            <a:ext cx="7888070" cy="1125488"/>
          </a:xfrm>
        </p:spPr>
        <p:txBody>
          <a:bodyPr/>
          <a:lstStyle>
            <a:lvl1pPr marL="0" indent="0">
              <a:buNone/>
              <a:defRPr sz="1800">
                <a:solidFill>
                  <a:schemeClr val="tx1">
                    <a:tint val="75000"/>
                  </a:schemeClr>
                </a:solidFill>
              </a:defRPr>
            </a:lvl1pPr>
            <a:lvl2pPr marL="342946" indent="0">
              <a:buNone/>
              <a:defRPr sz="1500">
                <a:solidFill>
                  <a:schemeClr val="tx1">
                    <a:tint val="75000"/>
                  </a:schemeClr>
                </a:solidFill>
              </a:defRPr>
            </a:lvl2pPr>
            <a:lvl3pPr marL="685891" indent="0">
              <a:buNone/>
              <a:defRPr sz="1350">
                <a:solidFill>
                  <a:schemeClr val="tx1">
                    <a:tint val="75000"/>
                  </a:schemeClr>
                </a:solidFill>
              </a:defRPr>
            </a:lvl3pPr>
            <a:lvl4pPr marL="1028837" indent="0">
              <a:buNone/>
              <a:defRPr sz="1200">
                <a:solidFill>
                  <a:schemeClr val="tx1">
                    <a:tint val="75000"/>
                  </a:schemeClr>
                </a:solidFill>
              </a:defRPr>
            </a:lvl4pPr>
            <a:lvl5pPr marL="1371783" indent="0">
              <a:buNone/>
              <a:defRPr sz="1200">
                <a:solidFill>
                  <a:schemeClr val="tx1">
                    <a:tint val="75000"/>
                  </a:schemeClr>
                </a:solidFill>
              </a:defRPr>
            </a:lvl5pPr>
            <a:lvl6pPr marL="1714729" indent="0">
              <a:buNone/>
              <a:defRPr sz="1200">
                <a:solidFill>
                  <a:schemeClr val="tx1">
                    <a:tint val="75000"/>
                  </a:schemeClr>
                </a:solidFill>
              </a:defRPr>
            </a:lvl6pPr>
            <a:lvl7pPr marL="2057674" indent="0">
              <a:buNone/>
              <a:defRPr sz="1200">
                <a:solidFill>
                  <a:schemeClr val="tx1">
                    <a:tint val="75000"/>
                  </a:schemeClr>
                </a:solidFill>
              </a:defRPr>
            </a:lvl7pPr>
            <a:lvl8pPr marL="2400620" indent="0">
              <a:buNone/>
              <a:defRPr sz="1200">
                <a:solidFill>
                  <a:schemeClr val="tx1">
                    <a:tint val="75000"/>
                  </a:schemeClr>
                </a:solidFill>
              </a:defRPr>
            </a:lvl8pPr>
            <a:lvl9pPr marL="2743566"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5061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defRPr>
            </a:lvl1pPr>
          </a:lstStyle>
          <a:p>
            <a:fld id="{43A93E93-166D-47F5-9EF1-ACEABE24AEEA}" type="datetimeFigureOut">
              <a:rPr lang="zh-CN" altLang="en-US" smtClean="0"/>
              <a:pPr/>
              <a:t>2022/5/28</a:t>
            </a:fld>
            <a:endParaRPr lang="zh-CN" altLang="en-US"/>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defRPr>
            </a:lvl1pPr>
          </a:lstStyle>
          <a:p>
            <a:fld id="{118D5ACA-62CA-46DB-AD6B-12EDD6D51A23}" type="slidenum">
              <a:rPr lang="zh-CN" altLang="en-US" smtClean="0"/>
              <a:pPr/>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1" r:id="rId5"/>
    <p:sldLayoutId id="2147483982" r:id="rId6"/>
  </p:sldLayoutIdLst>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xStyles>
    <p:titleStyle>
      <a:lvl1pPr algn="l" defTabSz="650321" rtl="0" eaLnBrk="1" latinLnBrk="0" hangingPunct="1">
        <a:lnSpc>
          <a:spcPct val="90000"/>
        </a:lnSpc>
        <a:spcBef>
          <a:spcPct val="0"/>
        </a:spcBef>
        <a:buNone/>
        <a:defRPr sz="3100" kern="1200">
          <a:solidFill>
            <a:schemeClr val="tx1"/>
          </a:solidFill>
          <a:latin typeface="+mj-lt"/>
          <a:ea typeface="+mj-ea"/>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mn-ea"/>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mn-ea"/>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mn-ea"/>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759" y="273929"/>
            <a:ext cx="788807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759" y="1369642"/>
            <a:ext cx="788807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759" y="4768735"/>
            <a:ext cx="2057757" cy="273928"/>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2022/5/28</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9476" y="4768735"/>
            <a:ext cx="3086636" cy="273928"/>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9072" y="4768735"/>
            <a:ext cx="2057757" cy="273928"/>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479188973"/>
      </p:ext>
    </p:extLst>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l" defTabSz="685891"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73" indent="-171473" algn="l" defTabSz="685891"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419" indent="-171473" algn="l" defTabSz="685891"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364" indent="-171473" algn="l" defTabSz="685891"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310"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256"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6201"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147"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093"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039" indent="-171473" algn="l" defTabSz="685891"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91" rtl="0" eaLnBrk="1" latinLnBrk="0" hangingPunct="1">
        <a:defRPr sz="1350" kern="1200">
          <a:solidFill>
            <a:schemeClr val="tx1"/>
          </a:solidFill>
          <a:latin typeface="+mn-lt"/>
          <a:ea typeface="+mn-ea"/>
          <a:cs typeface="+mn-cs"/>
        </a:defRPr>
      </a:lvl1pPr>
      <a:lvl2pPr marL="342946" algn="l" defTabSz="685891" rtl="0" eaLnBrk="1" latinLnBrk="0" hangingPunct="1">
        <a:defRPr sz="1350" kern="1200">
          <a:solidFill>
            <a:schemeClr val="tx1"/>
          </a:solidFill>
          <a:latin typeface="+mn-lt"/>
          <a:ea typeface="+mn-ea"/>
          <a:cs typeface="+mn-cs"/>
        </a:defRPr>
      </a:lvl2pPr>
      <a:lvl3pPr marL="685891" algn="l" defTabSz="685891" rtl="0" eaLnBrk="1" latinLnBrk="0" hangingPunct="1">
        <a:defRPr sz="1350" kern="1200">
          <a:solidFill>
            <a:schemeClr val="tx1"/>
          </a:solidFill>
          <a:latin typeface="+mn-lt"/>
          <a:ea typeface="+mn-ea"/>
          <a:cs typeface="+mn-cs"/>
        </a:defRPr>
      </a:lvl3pPr>
      <a:lvl4pPr marL="1028837" algn="l" defTabSz="685891" rtl="0" eaLnBrk="1" latinLnBrk="0" hangingPunct="1">
        <a:defRPr sz="1350" kern="1200">
          <a:solidFill>
            <a:schemeClr val="tx1"/>
          </a:solidFill>
          <a:latin typeface="+mn-lt"/>
          <a:ea typeface="+mn-ea"/>
          <a:cs typeface="+mn-cs"/>
        </a:defRPr>
      </a:lvl4pPr>
      <a:lvl5pPr marL="1371783" algn="l" defTabSz="685891" rtl="0" eaLnBrk="1" latinLnBrk="0" hangingPunct="1">
        <a:defRPr sz="1350" kern="1200">
          <a:solidFill>
            <a:schemeClr val="tx1"/>
          </a:solidFill>
          <a:latin typeface="+mn-lt"/>
          <a:ea typeface="+mn-ea"/>
          <a:cs typeface="+mn-cs"/>
        </a:defRPr>
      </a:lvl5pPr>
      <a:lvl6pPr marL="1714729" algn="l" defTabSz="685891" rtl="0" eaLnBrk="1" latinLnBrk="0" hangingPunct="1">
        <a:defRPr sz="1350" kern="1200">
          <a:solidFill>
            <a:schemeClr val="tx1"/>
          </a:solidFill>
          <a:latin typeface="+mn-lt"/>
          <a:ea typeface="+mn-ea"/>
          <a:cs typeface="+mn-cs"/>
        </a:defRPr>
      </a:lvl6pPr>
      <a:lvl7pPr marL="2057674" algn="l" defTabSz="685891" rtl="0" eaLnBrk="1" latinLnBrk="0" hangingPunct="1">
        <a:defRPr sz="1350" kern="1200">
          <a:solidFill>
            <a:schemeClr val="tx1"/>
          </a:solidFill>
          <a:latin typeface="+mn-lt"/>
          <a:ea typeface="+mn-ea"/>
          <a:cs typeface="+mn-cs"/>
        </a:defRPr>
      </a:lvl7pPr>
      <a:lvl8pPr marL="2400620" algn="l" defTabSz="685891" rtl="0" eaLnBrk="1" latinLnBrk="0" hangingPunct="1">
        <a:defRPr sz="1350" kern="1200">
          <a:solidFill>
            <a:schemeClr val="tx1"/>
          </a:solidFill>
          <a:latin typeface="+mn-lt"/>
          <a:ea typeface="+mn-ea"/>
          <a:cs typeface="+mn-cs"/>
        </a:defRPr>
      </a:lvl8pPr>
      <a:lvl9pPr marL="2743566" algn="l" defTabSz="685891"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2.jpg"/><Relationship Id="rId5" Type="http://schemas.openxmlformats.org/officeDocument/2006/relationships/notesSlide" Target="../notesSlides/notesSlide13.xml"/><Relationship Id="rId4"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2.jpg"/><Relationship Id="rId5" Type="http://schemas.openxmlformats.org/officeDocument/2006/relationships/notesSlide" Target="../notesSlides/notesSlide18.xml"/><Relationship Id="rId4"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6.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2.jpg"/><Relationship Id="rId5" Type="http://schemas.openxmlformats.org/officeDocument/2006/relationships/notesSlide" Target="../notesSlides/notesSlide3.xml"/><Relationship Id="rId4"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jpg"/><Relationship Id="rId5" Type="http://schemas.openxmlformats.org/officeDocument/2006/relationships/notesSlide" Target="../notesSlides/notesSlide8.xml"/><Relationship Id="rId4"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F00DFA4-385D-40AA-8681-BA6070F1A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23" name="TextBox 22"/>
          <p:cNvSpPr txBox="1"/>
          <p:nvPr/>
        </p:nvSpPr>
        <p:spPr>
          <a:xfrm>
            <a:off x="2484562" y="2661517"/>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1908498" y="1911008"/>
            <a:ext cx="5760639" cy="707904"/>
          </a:xfrm>
          <a:prstGeom prst="rect">
            <a:avLst/>
          </a:prstGeom>
        </p:spPr>
        <p:txBody>
          <a:bodyPr wrap="square" lIns="91458" tIns="45729" rIns="91458" bIns="45729">
            <a:spAutoFit/>
          </a:bodyPr>
          <a:lstStyle/>
          <a:p>
            <a:pPr fontAlgn="auto">
              <a:spcBef>
                <a:spcPts val="0"/>
              </a:spcBef>
              <a:spcAft>
                <a:spcPts val="0"/>
              </a:spcAft>
              <a:defRPr/>
            </a:pPr>
            <a:r>
              <a:rPr lang="zh-CN" altLang="en-US" sz="4000" b="1" spc="300" dirty="0" smtClean="0">
                <a:solidFill>
                  <a:schemeClr val="tx1">
                    <a:lumMod val="75000"/>
                    <a:lumOff val="25000"/>
                  </a:schemeClr>
                </a:solidFill>
                <a:latin typeface="微软雅黑" pitchFamily="34" charset="-122"/>
                <a:ea typeface="微软雅黑" pitchFamily="34" charset="-122"/>
                <a:cs typeface="+mn-ea"/>
                <a:sym typeface="+mn-lt"/>
              </a:rPr>
              <a:t>彩色铅笔</a:t>
            </a:r>
            <a:r>
              <a:rPr lang="zh-CN" altLang="en-US" sz="4000" b="1" spc="300" dirty="0">
                <a:solidFill>
                  <a:schemeClr val="tx1">
                    <a:lumMod val="75000"/>
                    <a:lumOff val="25000"/>
                  </a:schemeClr>
                </a:solidFill>
                <a:latin typeface="微软雅黑" pitchFamily="34" charset="-122"/>
                <a:ea typeface="微软雅黑" pitchFamily="34" charset="-122"/>
                <a:cs typeface="+mn-ea"/>
                <a:sym typeface="+mn-lt"/>
              </a:rPr>
              <a:t>手</a:t>
            </a:r>
            <a:r>
              <a:rPr lang="zh-CN" altLang="en-US" sz="4000" b="1" spc="300" dirty="0" smtClean="0">
                <a:solidFill>
                  <a:schemeClr val="tx1">
                    <a:lumMod val="75000"/>
                    <a:lumOff val="25000"/>
                  </a:schemeClr>
                </a:solidFill>
                <a:latin typeface="微软雅黑" pitchFamily="34" charset="-122"/>
                <a:ea typeface="微软雅黑" pitchFamily="34" charset="-122"/>
                <a:cs typeface="+mn-ea"/>
                <a:sym typeface="+mn-lt"/>
              </a:rPr>
              <a:t>绘卡通模板</a:t>
            </a:r>
            <a:endParaRPr lang="zh-CN" altLang="en-US" sz="4000" b="1" spc="3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5" name="矩形 24">
            <a:extLst>
              <a:ext uri="{FF2B5EF4-FFF2-40B4-BE49-F238E27FC236}">
                <a16:creationId xmlns:a16="http://schemas.microsoft.com/office/drawing/2014/main" xmlns="" id="{F48AB8C1-3A86-40B0-AFB9-60BCA69A122F}"/>
              </a:ext>
            </a:extLst>
          </p:cNvPr>
          <p:cNvSpPr/>
          <p:nvPr/>
        </p:nvSpPr>
        <p:spPr>
          <a:xfrm>
            <a:off x="3132634" y="1204392"/>
            <a:ext cx="3245124" cy="923348"/>
          </a:xfrm>
          <a:prstGeom prst="rect">
            <a:avLst/>
          </a:prstGeom>
        </p:spPr>
        <p:txBody>
          <a:bodyPr wrap="square" lIns="91458" tIns="45729" rIns="91458" bIns="45729">
            <a:spAutoFit/>
          </a:bodyPr>
          <a:lstStyle/>
          <a:p>
            <a:pPr algn="ctr" fontAlgn="auto">
              <a:spcBef>
                <a:spcPts val="0"/>
              </a:spcBef>
              <a:spcAft>
                <a:spcPts val="0"/>
              </a:spcAft>
              <a:defRPr/>
            </a:pPr>
            <a:r>
              <a:rPr lang="en-US" altLang="zh-CN" sz="54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54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xmlns="" id="{F599728D-24B5-4FA0-8D0B-6D961CE162D1}"/>
              </a:ext>
            </a:extLst>
          </p:cNvPr>
          <p:cNvCxnSpPr/>
          <p:nvPr/>
        </p:nvCxnSpPr>
        <p:spPr>
          <a:xfrm>
            <a:off x="2628604" y="2619113"/>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a:extLst>
              <a:ext uri="{FF2B5EF4-FFF2-40B4-BE49-F238E27FC236}">
                <a16:creationId xmlns:a16="http://schemas.microsoft.com/office/drawing/2014/main" xmlns="" id="{AB1F61E1-408D-4142-9C0F-126EAD3B89E8}"/>
              </a:ext>
            </a:extLst>
          </p:cNvPr>
          <p:cNvSpPr txBox="1"/>
          <p:nvPr/>
        </p:nvSpPr>
        <p:spPr>
          <a:xfrm>
            <a:off x="3027245" y="3009535"/>
            <a:ext cx="4425869" cy="276999"/>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时间</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
          <p:cNvGrpSpPr/>
          <p:nvPr/>
        </p:nvGrpSpPr>
        <p:grpSpPr>
          <a:xfrm>
            <a:off x="1195712" y="1111560"/>
            <a:ext cx="6754164" cy="3486395"/>
            <a:chOff x="1195504" y="1110874"/>
            <a:chExt cx="6752991" cy="3484244"/>
          </a:xfrm>
        </p:grpSpPr>
        <p:grpSp>
          <p:nvGrpSpPr>
            <p:cNvPr id="3" name="组合 6"/>
            <p:cNvGrpSpPr/>
            <p:nvPr/>
          </p:nvGrpSpPr>
          <p:grpSpPr>
            <a:xfrm>
              <a:off x="1195504" y="1110874"/>
              <a:ext cx="6752991" cy="245553"/>
              <a:chOff x="1195504" y="1043941"/>
              <a:chExt cx="6752991" cy="245553"/>
            </a:xfrm>
          </p:grpSpPr>
          <p:sp>
            <p:nvSpPr>
              <p:cNvPr id="9" name="Freeform 7"/>
              <p:cNvSpPr/>
              <p:nvPr/>
            </p:nvSpPr>
            <p:spPr bwMode="auto">
              <a:xfrm>
                <a:off x="1195504" y="1043941"/>
                <a:ext cx="6752991" cy="245553"/>
              </a:xfrm>
              <a:custGeom>
                <a:avLst/>
                <a:gdLst>
                  <a:gd name="T0" fmla="*/ 5903 w 5951"/>
                  <a:gd name="T1" fmla="*/ 0 h 216"/>
                  <a:gd name="T2" fmla="*/ 48 w 5951"/>
                  <a:gd name="T3" fmla="*/ 0 h 216"/>
                  <a:gd name="T4" fmla="*/ 0 w 5951"/>
                  <a:gd name="T5" fmla="*/ 48 h 216"/>
                  <a:gd name="T6" fmla="*/ 0 w 5951"/>
                  <a:gd name="T7" fmla="*/ 216 h 216"/>
                  <a:gd name="T8" fmla="*/ 5951 w 5951"/>
                  <a:gd name="T9" fmla="*/ 216 h 216"/>
                  <a:gd name="T10" fmla="*/ 5951 w 5951"/>
                  <a:gd name="T11" fmla="*/ 48 h 216"/>
                  <a:gd name="T12" fmla="*/ 5903 w 5951"/>
                  <a:gd name="T13" fmla="*/ 0 h 216"/>
                </a:gdLst>
                <a:ahLst/>
                <a:cxnLst>
                  <a:cxn ang="0">
                    <a:pos x="T0" y="T1"/>
                  </a:cxn>
                  <a:cxn ang="0">
                    <a:pos x="T2" y="T3"/>
                  </a:cxn>
                  <a:cxn ang="0">
                    <a:pos x="T4" y="T5"/>
                  </a:cxn>
                  <a:cxn ang="0">
                    <a:pos x="T6" y="T7"/>
                  </a:cxn>
                  <a:cxn ang="0">
                    <a:pos x="T8" y="T9"/>
                  </a:cxn>
                  <a:cxn ang="0">
                    <a:pos x="T10" y="T11"/>
                  </a:cxn>
                  <a:cxn ang="0">
                    <a:pos x="T12" y="T13"/>
                  </a:cxn>
                </a:cxnLst>
                <a:rect l="0" t="0" r="r" b="b"/>
                <a:pathLst>
                  <a:path w="5951" h="216">
                    <a:moveTo>
                      <a:pt x="5903" y="0"/>
                    </a:moveTo>
                    <a:cubicBezTo>
                      <a:pt x="48" y="0"/>
                      <a:pt x="48" y="0"/>
                      <a:pt x="48" y="0"/>
                    </a:cubicBezTo>
                    <a:cubicBezTo>
                      <a:pt x="21" y="0"/>
                      <a:pt x="0" y="22"/>
                      <a:pt x="0" y="48"/>
                    </a:cubicBezTo>
                    <a:cubicBezTo>
                      <a:pt x="0" y="216"/>
                      <a:pt x="0" y="216"/>
                      <a:pt x="0" y="216"/>
                    </a:cubicBezTo>
                    <a:cubicBezTo>
                      <a:pt x="5951" y="216"/>
                      <a:pt x="5951" y="216"/>
                      <a:pt x="5951" y="216"/>
                    </a:cubicBezTo>
                    <a:cubicBezTo>
                      <a:pt x="5951" y="48"/>
                      <a:pt x="5951" y="48"/>
                      <a:pt x="5951" y="48"/>
                    </a:cubicBezTo>
                    <a:cubicBezTo>
                      <a:pt x="5951" y="22"/>
                      <a:pt x="5930" y="0"/>
                      <a:pt x="5903" y="0"/>
                    </a:cubicBezTo>
                    <a:close/>
                  </a:path>
                </a:pathLst>
              </a:custGeom>
              <a:gradFill>
                <a:gsLst>
                  <a:gs pos="100000">
                    <a:srgbClr val="E4E4E4"/>
                  </a:gs>
                  <a:gs pos="0">
                    <a:schemeClr val="bg1">
                      <a:lumMod val="95000"/>
                    </a:schemeClr>
                  </a:gs>
                </a:gsLst>
                <a:lin ang="5400000" scaled="0"/>
              </a:gradFill>
              <a:ln>
                <a:noFill/>
              </a:ln>
              <a:effectLst>
                <a:outerShdw blurRad="38100" dist="12700" dir="2700000" algn="tl" rotWithShape="0">
                  <a:prstClr val="black">
                    <a:alpha val="20000"/>
                  </a:prstClr>
                </a:outerShdw>
              </a:effectLst>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1305521" y="1138079"/>
                <a:ext cx="72588" cy="7315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1417806" y="1138079"/>
                <a:ext cx="72588" cy="73156"/>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1531226" y="1138079"/>
                <a:ext cx="73156" cy="73156"/>
              </a:xfrm>
              <a:prstGeom prst="ellipse">
                <a:avLst/>
              </a:prstGeom>
              <a:solidFill>
                <a:schemeClr val="bg1">
                  <a:lumMod val="75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7710315" y="1132408"/>
                <a:ext cx="79394" cy="84498"/>
              </a:xfrm>
              <a:custGeom>
                <a:avLst/>
                <a:gdLst>
                  <a:gd name="T0" fmla="*/ 67 w 70"/>
                  <a:gd name="T1" fmla="*/ 25 h 74"/>
                  <a:gd name="T2" fmla="*/ 65 w 70"/>
                  <a:gd name="T3" fmla="*/ 24 h 74"/>
                  <a:gd name="T4" fmla="*/ 64 w 70"/>
                  <a:gd name="T5" fmla="*/ 26 h 74"/>
                  <a:gd name="T6" fmla="*/ 67 w 70"/>
                  <a:gd name="T7" fmla="*/ 39 h 74"/>
                  <a:gd name="T8" fmla="*/ 35 w 70"/>
                  <a:gd name="T9" fmla="*/ 71 h 74"/>
                  <a:gd name="T10" fmla="*/ 3 w 70"/>
                  <a:gd name="T11" fmla="*/ 39 h 74"/>
                  <a:gd name="T12" fmla="*/ 16 w 70"/>
                  <a:gd name="T13" fmla="*/ 13 h 74"/>
                  <a:gd name="T14" fmla="*/ 19 w 70"/>
                  <a:gd name="T15" fmla="*/ 23 h 74"/>
                  <a:gd name="T16" fmla="*/ 35 w 70"/>
                  <a:gd name="T17" fmla="*/ 5 h 74"/>
                  <a:gd name="T18" fmla="*/ 12 w 70"/>
                  <a:gd name="T19" fmla="*/ 0 h 74"/>
                  <a:gd name="T20" fmla="*/ 15 w 70"/>
                  <a:gd name="T21" fmla="*/ 10 h 74"/>
                  <a:gd name="T22" fmla="*/ 0 w 70"/>
                  <a:gd name="T23" fmla="*/ 39 h 74"/>
                  <a:gd name="T24" fmla="*/ 35 w 70"/>
                  <a:gd name="T25" fmla="*/ 74 h 74"/>
                  <a:gd name="T26" fmla="*/ 70 w 70"/>
                  <a:gd name="T27" fmla="*/ 39 h 74"/>
                  <a:gd name="T28" fmla="*/ 67 w 70"/>
                  <a:gd name="T29" fmla="*/ 2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 h="74">
                    <a:moveTo>
                      <a:pt x="67" y="25"/>
                    </a:moveTo>
                    <a:cubicBezTo>
                      <a:pt x="67" y="24"/>
                      <a:pt x="66" y="24"/>
                      <a:pt x="65" y="24"/>
                    </a:cubicBezTo>
                    <a:cubicBezTo>
                      <a:pt x="64" y="24"/>
                      <a:pt x="64" y="25"/>
                      <a:pt x="64" y="26"/>
                    </a:cubicBezTo>
                    <a:cubicBezTo>
                      <a:pt x="66" y="30"/>
                      <a:pt x="67" y="34"/>
                      <a:pt x="67" y="39"/>
                    </a:cubicBezTo>
                    <a:cubicBezTo>
                      <a:pt x="67" y="57"/>
                      <a:pt x="53" y="71"/>
                      <a:pt x="35" y="71"/>
                    </a:cubicBezTo>
                    <a:cubicBezTo>
                      <a:pt x="18" y="71"/>
                      <a:pt x="3" y="57"/>
                      <a:pt x="3" y="39"/>
                    </a:cubicBezTo>
                    <a:cubicBezTo>
                      <a:pt x="3" y="29"/>
                      <a:pt x="8" y="19"/>
                      <a:pt x="16" y="13"/>
                    </a:cubicBezTo>
                    <a:cubicBezTo>
                      <a:pt x="19" y="23"/>
                      <a:pt x="19" y="23"/>
                      <a:pt x="19" y="23"/>
                    </a:cubicBezTo>
                    <a:cubicBezTo>
                      <a:pt x="35" y="5"/>
                      <a:pt x="35" y="5"/>
                      <a:pt x="35" y="5"/>
                    </a:cubicBezTo>
                    <a:cubicBezTo>
                      <a:pt x="12" y="0"/>
                      <a:pt x="12" y="0"/>
                      <a:pt x="12" y="0"/>
                    </a:cubicBezTo>
                    <a:cubicBezTo>
                      <a:pt x="15" y="10"/>
                      <a:pt x="15" y="10"/>
                      <a:pt x="15" y="10"/>
                    </a:cubicBezTo>
                    <a:cubicBezTo>
                      <a:pt x="6" y="17"/>
                      <a:pt x="0" y="28"/>
                      <a:pt x="0" y="39"/>
                    </a:cubicBezTo>
                    <a:cubicBezTo>
                      <a:pt x="0" y="58"/>
                      <a:pt x="16" y="74"/>
                      <a:pt x="35" y="74"/>
                    </a:cubicBezTo>
                    <a:cubicBezTo>
                      <a:pt x="54" y="74"/>
                      <a:pt x="70" y="58"/>
                      <a:pt x="70" y="39"/>
                    </a:cubicBezTo>
                    <a:cubicBezTo>
                      <a:pt x="70" y="34"/>
                      <a:pt x="69" y="29"/>
                      <a:pt x="67" y="2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grpSp>
        <p:sp>
          <p:nvSpPr>
            <p:cNvPr id="8" name="Freeform 8"/>
            <p:cNvSpPr/>
            <p:nvPr/>
          </p:nvSpPr>
          <p:spPr bwMode="auto">
            <a:xfrm>
              <a:off x="1195504" y="1356427"/>
              <a:ext cx="6752991" cy="3238691"/>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solidFill>
              <a:srgbClr val="FFFFFF"/>
            </a:solidFill>
            <a:ln>
              <a:noFill/>
            </a:ln>
            <a:effectLst>
              <a:outerShdw blurRad="38100" dist="12700" dir="2700000" algn="tl" rotWithShape="0">
                <a:prstClr val="black">
                  <a:alpha val="20000"/>
                </a:prstClr>
              </a:outerShdw>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4" name="组合 17"/>
          <p:cNvGrpSpPr/>
          <p:nvPr/>
        </p:nvGrpSpPr>
        <p:grpSpPr>
          <a:xfrm>
            <a:off x="1018747" y="2706086"/>
            <a:ext cx="352795" cy="354655"/>
            <a:chOff x="1018570" y="2637483"/>
            <a:chExt cx="352734" cy="354436"/>
          </a:xfrm>
        </p:grpSpPr>
        <p:sp>
          <p:nvSpPr>
            <p:cNvPr id="19" name="Oval 13"/>
            <p:cNvSpPr>
              <a:spLocks noChangeArrowheads="1"/>
            </p:cNvSpPr>
            <p:nvPr/>
          </p:nvSpPr>
          <p:spPr bwMode="auto">
            <a:xfrm>
              <a:off x="1018570" y="2637483"/>
              <a:ext cx="352734"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14"/>
            <p:cNvSpPr/>
            <p:nvPr/>
          </p:nvSpPr>
          <p:spPr bwMode="auto">
            <a:xfrm>
              <a:off x="1147868" y="2749769"/>
              <a:ext cx="95272" cy="132701"/>
            </a:xfrm>
            <a:custGeom>
              <a:avLst/>
              <a:gdLst>
                <a:gd name="T0" fmla="*/ 75 w 84"/>
                <a:gd name="T1" fmla="*/ 117 h 117"/>
                <a:gd name="T2" fmla="*/ 70 w 84"/>
                <a:gd name="T3" fmla="*/ 115 h 117"/>
                <a:gd name="T4" fmla="*/ 3 w 84"/>
                <a:gd name="T5" fmla="*/ 65 h 117"/>
                <a:gd name="T6" fmla="*/ 0 w 84"/>
                <a:gd name="T7" fmla="*/ 59 h 117"/>
                <a:gd name="T8" fmla="*/ 3 w 84"/>
                <a:gd name="T9" fmla="*/ 52 h 117"/>
                <a:gd name="T10" fmla="*/ 70 w 84"/>
                <a:gd name="T11" fmla="*/ 3 h 117"/>
                <a:gd name="T12" fmla="*/ 82 w 84"/>
                <a:gd name="T13" fmla="*/ 5 h 117"/>
                <a:gd name="T14" fmla="*/ 80 w 84"/>
                <a:gd name="T15" fmla="*/ 16 h 117"/>
                <a:gd name="T16" fmla="*/ 21 w 84"/>
                <a:gd name="T17" fmla="*/ 59 h 117"/>
                <a:gd name="T18" fmla="*/ 80 w 84"/>
                <a:gd name="T19" fmla="*/ 102 h 117"/>
                <a:gd name="T20" fmla="*/ 82 w 84"/>
                <a:gd name="T21" fmla="*/ 113 h 117"/>
                <a:gd name="T22" fmla="*/ 75 w 84"/>
                <a:gd name="T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75" y="117"/>
                  </a:moveTo>
                  <a:cubicBezTo>
                    <a:pt x="73" y="117"/>
                    <a:pt x="72" y="116"/>
                    <a:pt x="70" y="115"/>
                  </a:cubicBezTo>
                  <a:cubicBezTo>
                    <a:pt x="3" y="65"/>
                    <a:pt x="3" y="65"/>
                    <a:pt x="3" y="65"/>
                  </a:cubicBezTo>
                  <a:cubicBezTo>
                    <a:pt x="1" y="64"/>
                    <a:pt x="0" y="61"/>
                    <a:pt x="0" y="59"/>
                  </a:cubicBezTo>
                  <a:cubicBezTo>
                    <a:pt x="0" y="56"/>
                    <a:pt x="1" y="54"/>
                    <a:pt x="3" y="52"/>
                  </a:cubicBezTo>
                  <a:cubicBezTo>
                    <a:pt x="70" y="3"/>
                    <a:pt x="70" y="3"/>
                    <a:pt x="70" y="3"/>
                  </a:cubicBezTo>
                  <a:cubicBezTo>
                    <a:pt x="74" y="0"/>
                    <a:pt x="79" y="1"/>
                    <a:pt x="82" y="5"/>
                  </a:cubicBezTo>
                  <a:cubicBezTo>
                    <a:pt x="84" y="8"/>
                    <a:pt x="83" y="13"/>
                    <a:pt x="80" y="16"/>
                  </a:cubicBezTo>
                  <a:cubicBezTo>
                    <a:pt x="21" y="59"/>
                    <a:pt x="21" y="59"/>
                    <a:pt x="21" y="59"/>
                  </a:cubicBezTo>
                  <a:cubicBezTo>
                    <a:pt x="80" y="102"/>
                    <a:pt x="80" y="102"/>
                    <a:pt x="80" y="102"/>
                  </a:cubicBezTo>
                  <a:cubicBezTo>
                    <a:pt x="83" y="105"/>
                    <a:pt x="84" y="110"/>
                    <a:pt x="82" y="113"/>
                  </a:cubicBezTo>
                  <a:cubicBezTo>
                    <a:pt x="80" y="116"/>
                    <a:pt x="78" y="117"/>
                    <a:pt x="75" y="1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 name="组合 20"/>
          <p:cNvGrpSpPr/>
          <p:nvPr/>
        </p:nvGrpSpPr>
        <p:grpSpPr>
          <a:xfrm>
            <a:off x="7772911" y="2706086"/>
            <a:ext cx="353930" cy="354655"/>
            <a:chOff x="7771561" y="2637483"/>
            <a:chExt cx="353869" cy="354436"/>
          </a:xfrm>
        </p:grpSpPr>
        <p:sp>
          <p:nvSpPr>
            <p:cNvPr id="22" name="Oval 15"/>
            <p:cNvSpPr>
              <a:spLocks noChangeArrowheads="1"/>
            </p:cNvSpPr>
            <p:nvPr/>
          </p:nvSpPr>
          <p:spPr bwMode="auto">
            <a:xfrm>
              <a:off x="7771561" y="2637483"/>
              <a:ext cx="353869" cy="35443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23" name="Freeform 16"/>
            <p:cNvSpPr/>
            <p:nvPr/>
          </p:nvSpPr>
          <p:spPr bwMode="auto">
            <a:xfrm>
              <a:off x="7900860" y="2746366"/>
              <a:ext cx="95272" cy="132701"/>
            </a:xfrm>
            <a:custGeom>
              <a:avLst/>
              <a:gdLst>
                <a:gd name="T0" fmla="*/ 9 w 84"/>
                <a:gd name="T1" fmla="*/ 0 h 117"/>
                <a:gd name="T2" fmla="*/ 13 w 84"/>
                <a:gd name="T3" fmla="*/ 2 h 117"/>
                <a:gd name="T4" fmla="*/ 81 w 84"/>
                <a:gd name="T5" fmla="*/ 52 h 117"/>
                <a:gd name="T6" fmla="*/ 84 w 84"/>
                <a:gd name="T7" fmla="*/ 58 h 117"/>
                <a:gd name="T8" fmla="*/ 81 w 84"/>
                <a:gd name="T9" fmla="*/ 65 h 117"/>
                <a:gd name="T10" fmla="*/ 13 w 84"/>
                <a:gd name="T11" fmla="*/ 114 h 117"/>
                <a:gd name="T12" fmla="*/ 2 w 84"/>
                <a:gd name="T13" fmla="*/ 112 h 117"/>
                <a:gd name="T14" fmla="*/ 4 w 84"/>
                <a:gd name="T15" fmla="*/ 101 h 117"/>
                <a:gd name="T16" fmla="*/ 62 w 84"/>
                <a:gd name="T17" fmla="*/ 58 h 117"/>
                <a:gd name="T18" fmla="*/ 4 w 84"/>
                <a:gd name="T19" fmla="*/ 15 h 117"/>
                <a:gd name="T20" fmla="*/ 2 w 84"/>
                <a:gd name="T21" fmla="*/ 4 h 117"/>
                <a:gd name="T22" fmla="*/ 9 w 84"/>
                <a:gd name="T23"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17">
                  <a:moveTo>
                    <a:pt x="9" y="0"/>
                  </a:moveTo>
                  <a:cubicBezTo>
                    <a:pt x="10" y="0"/>
                    <a:pt x="12" y="1"/>
                    <a:pt x="13" y="2"/>
                  </a:cubicBezTo>
                  <a:cubicBezTo>
                    <a:pt x="81" y="52"/>
                    <a:pt x="81" y="52"/>
                    <a:pt x="81" y="52"/>
                  </a:cubicBezTo>
                  <a:cubicBezTo>
                    <a:pt x="83" y="53"/>
                    <a:pt x="84" y="56"/>
                    <a:pt x="84" y="58"/>
                  </a:cubicBezTo>
                  <a:cubicBezTo>
                    <a:pt x="84" y="61"/>
                    <a:pt x="83" y="63"/>
                    <a:pt x="81" y="65"/>
                  </a:cubicBezTo>
                  <a:cubicBezTo>
                    <a:pt x="13" y="114"/>
                    <a:pt x="13" y="114"/>
                    <a:pt x="13" y="114"/>
                  </a:cubicBezTo>
                  <a:cubicBezTo>
                    <a:pt x="10" y="117"/>
                    <a:pt x="5" y="116"/>
                    <a:pt x="2" y="112"/>
                  </a:cubicBezTo>
                  <a:cubicBezTo>
                    <a:pt x="0" y="109"/>
                    <a:pt x="0" y="104"/>
                    <a:pt x="4" y="101"/>
                  </a:cubicBezTo>
                  <a:cubicBezTo>
                    <a:pt x="62" y="58"/>
                    <a:pt x="62" y="58"/>
                    <a:pt x="62" y="58"/>
                  </a:cubicBezTo>
                  <a:cubicBezTo>
                    <a:pt x="4" y="15"/>
                    <a:pt x="4" y="15"/>
                    <a:pt x="4" y="15"/>
                  </a:cubicBezTo>
                  <a:cubicBezTo>
                    <a:pt x="0" y="12"/>
                    <a:pt x="0" y="7"/>
                    <a:pt x="2" y="4"/>
                  </a:cubicBezTo>
                  <a:cubicBezTo>
                    <a:pt x="4" y="1"/>
                    <a:pt x="6" y="0"/>
                    <a:pt x="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Freeform 8"/>
          <p:cNvSpPr/>
          <p:nvPr/>
        </p:nvSpPr>
        <p:spPr bwMode="auto">
          <a:xfrm>
            <a:off x="1598929"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3">
              <a:extLst>
                <a:ext uri="{28A0092B-C50C-407E-A947-70E740481C1C}">
                  <a14:useLocalDpi xmlns:a14="http://schemas.microsoft.com/office/drawing/2010/main" val="0"/>
                </a:ext>
              </a:extLst>
            </a:blip>
            <a:srcRect/>
            <a:stretch>
              <a:fillRect/>
            </a:stretch>
          </a:blipFill>
          <a:ln>
            <a:noFill/>
          </a:ln>
          <a:effectLst/>
        </p:spPr>
        <p:txBody>
          <a:bodyPr vert="horz" wrap="square" lIns="91467" tIns="45734" rIns="91467" bIns="45734" numCol="1" anchor="t" anchorCtr="0" compatLnSpc="1"/>
          <a:lstStyle/>
          <a:p>
            <a:endParaRPr lang="zh-CN" altLang="en-US" dirty="0"/>
          </a:p>
        </p:txBody>
      </p:sp>
      <p:sp>
        <p:nvSpPr>
          <p:cNvPr id="25" name="Rectangle 24"/>
          <p:cNvSpPr>
            <a:spLocks noChangeArrowheads="1"/>
          </p:cNvSpPr>
          <p:nvPr/>
        </p:nvSpPr>
        <p:spPr bwMode="auto">
          <a:xfrm>
            <a:off x="1650792"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927099"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27" name="直接连接符 26"/>
          <p:cNvCxnSpPr/>
          <p:nvPr/>
        </p:nvCxnSpPr>
        <p:spPr>
          <a:xfrm>
            <a:off x="1927099"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直角三角形 27"/>
          <p:cNvSpPr/>
          <p:nvPr/>
        </p:nvSpPr>
        <p:spPr>
          <a:xfrm rot="5400000">
            <a:off x="1598817" y="1635973"/>
            <a:ext cx="504367" cy="504144"/>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solidFill>
                <a:schemeClr val="accent2"/>
              </a:solidFill>
            </a:endParaRPr>
          </a:p>
        </p:txBody>
      </p:sp>
      <p:sp>
        <p:nvSpPr>
          <p:cNvPr id="29" name="TextBox 28"/>
          <p:cNvSpPr txBox="1"/>
          <p:nvPr/>
        </p:nvSpPr>
        <p:spPr>
          <a:xfrm>
            <a:off x="1596629"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01</a:t>
            </a:r>
            <a:endParaRPr lang="zh-CN" altLang="en-US" sz="1000" dirty="0">
              <a:solidFill>
                <a:schemeClr val="bg1"/>
              </a:solidFill>
            </a:endParaRPr>
          </a:p>
        </p:txBody>
      </p:sp>
      <p:sp>
        <p:nvSpPr>
          <p:cNvPr id="30" name="Freeform 8"/>
          <p:cNvSpPr/>
          <p:nvPr/>
        </p:nvSpPr>
        <p:spPr bwMode="auto">
          <a:xfrm>
            <a:off x="3626864"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p:spPr>
        <p:txBody>
          <a:bodyPr vert="horz" wrap="square" lIns="91467" tIns="45734" rIns="91467" bIns="45734" numCol="1" anchor="t" anchorCtr="0" compatLnSpc="1"/>
          <a:lstStyle/>
          <a:p>
            <a:endParaRPr lang="zh-CN" altLang="en-US" dirty="0"/>
          </a:p>
        </p:txBody>
      </p:sp>
      <p:sp>
        <p:nvSpPr>
          <p:cNvPr id="31" name="Rectangle 24"/>
          <p:cNvSpPr>
            <a:spLocks noChangeArrowheads="1"/>
          </p:cNvSpPr>
          <p:nvPr/>
        </p:nvSpPr>
        <p:spPr bwMode="auto">
          <a:xfrm>
            <a:off x="3678727"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2" name="Rectangle 24"/>
          <p:cNvSpPr>
            <a:spLocks noChangeArrowheads="1"/>
          </p:cNvSpPr>
          <p:nvPr/>
        </p:nvSpPr>
        <p:spPr bwMode="auto">
          <a:xfrm>
            <a:off x="3955034"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3" name="直接连接符 32"/>
          <p:cNvCxnSpPr/>
          <p:nvPr/>
        </p:nvCxnSpPr>
        <p:spPr>
          <a:xfrm>
            <a:off x="3955034"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4" name="直角三角形 33"/>
          <p:cNvSpPr/>
          <p:nvPr/>
        </p:nvSpPr>
        <p:spPr>
          <a:xfrm rot="5400000">
            <a:off x="3626752" y="1635973"/>
            <a:ext cx="504367" cy="504144"/>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35" name="TextBox 34"/>
          <p:cNvSpPr txBox="1"/>
          <p:nvPr/>
        </p:nvSpPr>
        <p:spPr>
          <a:xfrm>
            <a:off x="3624564"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02</a:t>
            </a:r>
            <a:endParaRPr lang="zh-CN" altLang="en-US" sz="1000" dirty="0">
              <a:solidFill>
                <a:schemeClr val="bg1"/>
              </a:solidFill>
            </a:endParaRPr>
          </a:p>
        </p:txBody>
      </p:sp>
      <p:sp>
        <p:nvSpPr>
          <p:cNvPr id="36" name="Freeform 8"/>
          <p:cNvSpPr/>
          <p:nvPr/>
        </p:nvSpPr>
        <p:spPr bwMode="auto">
          <a:xfrm>
            <a:off x="5654798" y="1635861"/>
            <a:ext cx="1934889" cy="1610618"/>
          </a:xfrm>
          <a:custGeom>
            <a:avLst/>
            <a:gdLst>
              <a:gd name="T0" fmla="*/ 0 w 11908"/>
              <a:gd name="T1" fmla="*/ 0 h 5711"/>
              <a:gd name="T2" fmla="*/ 0 w 11908"/>
              <a:gd name="T3" fmla="*/ 144 h 5711"/>
              <a:gd name="T4" fmla="*/ 0 w 11908"/>
              <a:gd name="T5" fmla="*/ 5711 h 5711"/>
              <a:gd name="T6" fmla="*/ 11908 w 11908"/>
              <a:gd name="T7" fmla="*/ 5711 h 5711"/>
              <a:gd name="T8" fmla="*/ 11908 w 11908"/>
              <a:gd name="T9" fmla="*/ 144 h 5711"/>
              <a:gd name="T10" fmla="*/ 11908 w 11908"/>
              <a:gd name="T11" fmla="*/ 0 h 5711"/>
              <a:gd name="T12" fmla="*/ 0 w 11908"/>
              <a:gd name="T13" fmla="*/ 0 h 5711"/>
            </a:gdLst>
            <a:ahLst/>
            <a:cxnLst>
              <a:cxn ang="0">
                <a:pos x="T0" y="T1"/>
              </a:cxn>
              <a:cxn ang="0">
                <a:pos x="T2" y="T3"/>
              </a:cxn>
              <a:cxn ang="0">
                <a:pos x="T4" y="T5"/>
              </a:cxn>
              <a:cxn ang="0">
                <a:pos x="T6" y="T7"/>
              </a:cxn>
              <a:cxn ang="0">
                <a:pos x="T8" y="T9"/>
              </a:cxn>
              <a:cxn ang="0">
                <a:pos x="T10" y="T11"/>
              </a:cxn>
              <a:cxn ang="0">
                <a:pos x="T12" y="T13"/>
              </a:cxn>
            </a:cxnLst>
            <a:rect l="0" t="0" r="r" b="b"/>
            <a:pathLst>
              <a:path w="11908" h="5711">
                <a:moveTo>
                  <a:pt x="0" y="0"/>
                </a:moveTo>
                <a:lnTo>
                  <a:pt x="0" y="144"/>
                </a:lnTo>
                <a:lnTo>
                  <a:pt x="0" y="5711"/>
                </a:lnTo>
                <a:lnTo>
                  <a:pt x="11908" y="5711"/>
                </a:lnTo>
                <a:lnTo>
                  <a:pt x="11908" y="144"/>
                </a:lnTo>
                <a:lnTo>
                  <a:pt x="11908" y="0"/>
                </a:lnTo>
                <a:lnTo>
                  <a:pt x="0" y="0"/>
                </a:ln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a:effectLst/>
        </p:spPr>
        <p:txBody>
          <a:bodyPr vert="horz" wrap="square" lIns="91467" tIns="45734" rIns="91467" bIns="45734" numCol="1" anchor="t" anchorCtr="0" compatLnSpc="1"/>
          <a:lstStyle/>
          <a:p>
            <a:endParaRPr lang="zh-CN" altLang="en-US" dirty="0"/>
          </a:p>
        </p:txBody>
      </p:sp>
      <p:sp>
        <p:nvSpPr>
          <p:cNvPr id="37" name="Rectangle 24"/>
          <p:cNvSpPr>
            <a:spLocks noChangeArrowheads="1"/>
          </p:cNvSpPr>
          <p:nvPr/>
        </p:nvSpPr>
        <p:spPr bwMode="auto">
          <a:xfrm>
            <a:off x="5706661" y="3763889"/>
            <a:ext cx="1807090" cy="43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171501" indent="-171501">
              <a:lnSpc>
                <a:spcPct val="120000"/>
              </a:lnSpc>
              <a:spcBef>
                <a:spcPts val="500"/>
              </a:spcBef>
              <a:buClr>
                <a:schemeClr val="bg1">
                  <a:lumMod val="50000"/>
                </a:schemeClr>
              </a:buClr>
              <a:buFont typeface="Wingdings" pitchFamily="2" charset="2"/>
              <a:buChar char="n"/>
            </a:pPr>
            <a:r>
              <a:rPr lang="zh-CN" altLang="en-US" sz="800" dirty="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8" name="Rectangle 24"/>
          <p:cNvSpPr>
            <a:spLocks noChangeArrowheads="1"/>
          </p:cNvSpPr>
          <p:nvPr/>
        </p:nvSpPr>
        <p:spPr bwMode="auto">
          <a:xfrm>
            <a:off x="5982968" y="3382755"/>
            <a:ext cx="1254474" cy="205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单击填加标题</a:t>
            </a:r>
            <a:endParaRPr lang="zh-CN" altLang="en-US" sz="1200" b="1" dirty="0">
              <a:solidFill>
                <a:schemeClr val="bg1">
                  <a:lumMod val="50000"/>
                </a:schemeClr>
              </a:solidFill>
            </a:endParaRPr>
          </a:p>
        </p:txBody>
      </p:sp>
      <p:cxnSp>
        <p:nvCxnSpPr>
          <p:cNvPr id="39" name="直接连接符 38"/>
          <p:cNvCxnSpPr/>
          <p:nvPr/>
        </p:nvCxnSpPr>
        <p:spPr>
          <a:xfrm>
            <a:off x="5982968" y="3653713"/>
            <a:ext cx="1254474"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直角三角形 39"/>
          <p:cNvSpPr/>
          <p:nvPr/>
        </p:nvSpPr>
        <p:spPr>
          <a:xfrm rot="5400000">
            <a:off x="5654686" y="1635973"/>
            <a:ext cx="504367" cy="504144"/>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41" name="TextBox 40"/>
          <p:cNvSpPr txBox="1"/>
          <p:nvPr/>
        </p:nvSpPr>
        <p:spPr>
          <a:xfrm>
            <a:off x="5652498" y="1669885"/>
            <a:ext cx="316167" cy="246373"/>
          </a:xfrm>
          <a:prstGeom prst="rect">
            <a:avLst/>
          </a:prstGeom>
          <a:noFill/>
        </p:spPr>
        <p:txBody>
          <a:bodyPr wrap="none" lIns="91467" tIns="45734" rIns="91467" bIns="45734" rtlCol="0">
            <a:spAutoFit/>
          </a:bodyPr>
          <a:lstStyle/>
          <a:p>
            <a:r>
              <a:rPr lang="en-US" altLang="zh-CN" sz="1000" dirty="0">
                <a:solidFill>
                  <a:schemeClr val="bg1"/>
                </a:solidFill>
              </a:rPr>
              <a:t>03</a:t>
            </a:r>
            <a:endParaRPr lang="zh-CN" altLang="en-US" sz="1000" dirty="0">
              <a:solidFill>
                <a:schemeClr val="bg1"/>
              </a:solidFill>
            </a:endParaRPr>
          </a:p>
        </p:txBody>
      </p:sp>
      <p:sp>
        <p:nvSpPr>
          <p:cNvPr id="42" name="文本框 32">
            <a:extLst>
              <a:ext uri="{FF2B5EF4-FFF2-40B4-BE49-F238E27FC236}">
                <a16:creationId xmlns:a16="http://schemas.microsoft.com/office/drawing/2014/main" xmlns="" id="{14CA35A9-0357-460E-962B-B94A809590FE}"/>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a:extLst>
              <a:ext uri="{FF2B5EF4-FFF2-40B4-BE49-F238E27FC236}">
                <a16:creationId xmlns:a16="http://schemas.microsoft.com/office/drawing/2014/main" xmlns="" id="{CCF2D2CD-475B-47A4-8A4D-FDF7CA7E314F}"/>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299614302"/>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11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11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par>
                                <p:cTn id="18" presetID="47" presetClass="entr" presetSubtype="0" fill="hold" grpId="0" nodeType="withEffect">
                                  <p:stCondLst>
                                    <p:cond delay="160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500" fill="hold"/>
                                        <p:tgtEl>
                                          <p:spTgt spid="24"/>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16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anim calcmode="lin" valueType="num">
                                      <p:cBhvr>
                                        <p:cTn id="26" dur="500" fill="hold"/>
                                        <p:tgtEl>
                                          <p:spTgt spid="28"/>
                                        </p:tgtEl>
                                        <p:attrNameLst>
                                          <p:attrName>ppt_x</p:attrName>
                                        </p:attrNameLst>
                                      </p:cBhvr>
                                      <p:tavLst>
                                        <p:tav tm="0">
                                          <p:val>
                                            <p:strVal val="#ppt_x"/>
                                          </p:val>
                                        </p:tav>
                                        <p:tav tm="100000">
                                          <p:val>
                                            <p:strVal val="#ppt_x"/>
                                          </p:val>
                                        </p:tav>
                                      </p:tavLst>
                                    </p:anim>
                                    <p:anim calcmode="lin" valueType="num">
                                      <p:cBhvr>
                                        <p:cTn id="27" dur="500" fill="hold"/>
                                        <p:tgtEl>
                                          <p:spTgt spid="28"/>
                                        </p:tgtEl>
                                        <p:attrNameLst>
                                          <p:attrName>ppt_y</p:attrName>
                                        </p:attrNameLst>
                                      </p:cBhvr>
                                      <p:tavLst>
                                        <p:tav tm="0">
                                          <p:val>
                                            <p:strVal val="#ppt_y-.1"/>
                                          </p:val>
                                        </p:tav>
                                        <p:tav tm="100000">
                                          <p:val>
                                            <p:strVal val="#ppt_y"/>
                                          </p:val>
                                        </p:tav>
                                      </p:tavLst>
                                    </p:anim>
                                  </p:childTnLst>
                                </p:cTn>
                              </p:par>
                              <p:par>
                                <p:cTn id="28" presetID="47" presetClass="entr" presetSubtype="0" fill="hold" grpId="0" nodeType="withEffect">
                                  <p:stCondLst>
                                    <p:cond delay="160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anim calcmode="lin" valueType="num">
                                      <p:cBhvr>
                                        <p:cTn id="31" dur="500" fill="hold"/>
                                        <p:tgtEl>
                                          <p:spTgt spid="29"/>
                                        </p:tgtEl>
                                        <p:attrNameLst>
                                          <p:attrName>ppt_x</p:attrName>
                                        </p:attrNameLst>
                                      </p:cBhvr>
                                      <p:tavLst>
                                        <p:tav tm="0">
                                          <p:val>
                                            <p:strVal val="#ppt_x"/>
                                          </p:val>
                                        </p:tav>
                                        <p:tav tm="100000">
                                          <p:val>
                                            <p:strVal val="#ppt_x"/>
                                          </p:val>
                                        </p:tav>
                                      </p:tavLst>
                                    </p:anim>
                                    <p:anim calcmode="lin" valueType="num">
                                      <p:cBhvr>
                                        <p:cTn id="32" dur="500" fill="hold"/>
                                        <p:tgtEl>
                                          <p:spTgt spid="2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60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anim calcmode="lin" valueType="num">
                                      <p:cBhvr>
                                        <p:cTn id="36" dur="500" fill="hold"/>
                                        <p:tgtEl>
                                          <p:spTgt spid="25"/>
                                        </p:tgtEl>
                                        <p:attrNameLst>
                                          <p:attrName>ppt_x</p:attrName>
                                        </p:attrNameLst>
                                      </p:cBhvr>
                                      <p:tavLst>
                                        <p:tav tm="0">
                                          <p:val>
                                            <p:strVal val="#ppt_x"/>
                                          </p:val>
                                        </p:tav>
                                        <p:tav tm="100000">
                                          <p:val>
                                            <p:strVal val="#ppt_x"/>
                                          </p:val>
                                        </p:tav>
                                      </p:tavLst>
                                    </p:anim>
                                    <p:anim calcmode="lin" valueType="num">
                                      <p:cBhvr>
                                        <p:cTn id="37" dur="500" fill="hold"/>
                                        <p:tgtEl>
                                          <p:spTgt spid="2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6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anim calcmode="lin" valueType="num">
                                      <p:cBhvr>
                                        <p:cTn id="41" dur="500" fill="hold"/>
                                        <p:tgtEl>
                                          <p:spTgt spid="26"/>
                                        </p:tgtEl>
                                        <p:attrNameLst>
                                          <p:attrName>ppt_x</p:attrName>
                                        </p:attrNameLst>
                                      </p:cBhvr>
                                      <p:tavLst>
                                        <p:tav tm="0">
                                          <p:val>
                                            <p:strVal val="#ppt_x"/>
                                          </p:val>
                                        </p:tav>
                                        <p:tav tm="100000">
                                          <p:val>
                                            <p:strVal val="#ppt_x"/>
                                          </p:val>
                                        </p:tav>
                                      </p:tavLst>
                                    </p:anim>
                                    <p:anim calcmode="lin" valueType="num">
                                      <p:cBhvr>
                                        <p:cTn id="42" dur="500" fill="hold"/>
                                        <p:tgtEl>
                                          <p:spTgt spid="2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160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220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anim calcmode="lin" valueType="num">
                                      <p:cBhvr>
                                        <p:cTn id="51" dur="500" fill="hold"/>
                                        <p:tgtEl>
                                          <p:spTgt spid="30"/>
                                        </p:tgtEl>
                                        <p:attrNameLst>
                                          <p:attrName>ppt_x</p:attrName>
                                        </p:attrNameLst>
                                      </p:cBhvr>
                                      <p:tavLst>
                                        <p:tav tm="0">
                                          <p:val>
                                            <p:strVal val="#ppt_x"/>
                                          </p:val>
                                        </p:tav>
                                        <p:tav tm="100000">
                                          <p:val>
                                            <p:strVal val="#ppt_x"/>
                                          </p:val>
                                        </p:tav>
                                      </p:tavLst>
                                    </p:anim>
                                    <p:anim calcmode="lin" valueType="num">
                                      <p:cBhvr>
                                        <p:cTn id="52" dur="5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22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anim calcmode="lin" valueType="num">
                                      <p:cBhvr>
                                        <p:cTn id="56" dur="500" fill="hold"/>
                                        <p:tgtEl>
                                          <p:spTgt spid="34"/>
                                        </p:tgtEl>
                                        <p:attrNameLst>
                                          <p:attrName>ppt_x</p:attrName>
                                        </p:attrNameLst>
                                      </p:cBhvr>
                                      <p:tavLst>
                                        <p:tav tm="0">
                                          <p:val>
                                            <p:strVal val="#ppt_x"/>
                                          </p:val>
                                        </p:tav>
                                        <p:tav tm="100000">
                                          <p:val>
                                            <p:strVal val="#ppt_x"/>
                                          </p:val>
                                        </p:tav>
                                      </p:tavLst>
                                    </p:anim>
                                    <p:anim calcmode="lin" valueType="num">
                                      <p:cBhvr>
                                        <p:cTn id="57" dur="500" fill="hold"/>
                                        <p:tgtEl>
                                          <p:spTgt spid="34"/>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2200"/>
                                  </p:stCondLst>
                                  <p:childTnLst>
                                    <p:set>
                                      <p:cBhvr>
                                        <p:cTn id="59" dur="1" fill="hold">
                                          <p:stCondLst>
                                            <p:cond delay="0"/>
                                          </p:stCondLst>
                                        </p:cTn>
                                        <p:tgtEl>
                                          <p:spTgt spid="35"/>
                                        </p:tgtEl>
                                        <p:attrNameLst>
                                          <p:attrName>style.visibility</p:attrName>
                                        </p:attrNameLst>
                                      </p:cBhvr>
                                      <p:to>
                                        <p:strVal val="visible"/>
                                      </p:to>
                                    </p:set>
                                    <p:animEffect transition="in" filter="fade">
                                      <p:cBhvr>
                                        <p:cTn id="60" dur="500"/>
                                        <p:tgtEl>
                                          <p:spTgt spid="35"/>
                                        </p:tgtEl>
                                      </p:cBhvr>
                                    </p:animEffect>
                                    <p:anim calcmode="lin" valueType="num">
                                      <p:cBhvr>
                                        <p:cTn id="61" dur="500" fill="hold"/>
                                        <p:tgtEl>
                                          <p:spTgt spid="35"/>
                                        </p:tgtEl>
                                        <p:attrNameLst>
                                          <p:attrName>ppt_x</p:attrName>
                                        </p:attrNameLst>
                                      </p:cBhvr>
                                      <p:tavLst>
                                        <p:tav tm="0">
                                          <p:val>
                                            <p:strVal val="#ppt_x"/>
                                          </p:val>
                                        </p:tav>
                                        <p:tav tm="100000">
                                          <p:val>
                                            <p:strVal val="#ppt_x"/>
                                          </p:val>
                                        </p:tav>
                                      </p:tavLst>
                                    </p:anim>
                                    <p:anim calcmode="lin" valueType="num">
                                      <p:cBhvr>
                                        <p:cTn id="62" dur="500" fill="hold"/>
                                        <p:tgtEl>
                                          <p:spTgt spid="3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20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anim calcmode="lin" valueType="num">
                                      <p:cBhvr>
                                        <p:cTn id="66" dur="500" fill="hold"/>
                                        <p:tgtEl>
                                          <p:spTgt spid="31"/>
                                        </p:tgtEl>
                                        <p:attrNameLst>
                                          <p:attrName>ppt_x</p:attrName>
                                        </p:attrNameLst>
                                      </p:cBhvr>
                                      <p:tavLst>
                                        <p:tav tm="0">
                                          <p:val>
                                            <p:strVal val="#ppt_x"/>
                                          </p:val>
                                        </p:tav>
                                        <p:tav tm="100000">
                                          <p:val>
                                            <p:strVal val="#ppt_x"/>
                                          </p:val>
                                        </p:tav>
                                      </p:tavLst>
                                    </p:anim>
                                    <p:anim calcmode="lin" valueType="num">
                                      <p:cBhvr>
                                        <p:cTn id="67" dur="500" fill="hold"/>
                                        <p:tgtEl>
                                          <p:spTgt spid="3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20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anim calcmode="lin" valueType="num">
                                      <p:cBhvr>
                                        <p:cTn id="71" dur="500" fill="hold"/>
                                        <p:tgtEl>
                                          <p:spTgt spid="32"/>
                                        </p:tgtEl>
                                        <p:attrNameLst>
                                          <p:attrName>ppt_x</p:attrName>
                                        </p:attrNameLst>
                                      </p:cBhvr>
                                      <p:tavLst>
                                        <p:tav tm="0">
                                          <p:val>
                                            <p:strVal val="#ppt_x"/>
                                          </p:val>
                                        </p:tav>
                                        <p:tav tm="100000">
                                          <p:val>
                                            <p:strVal val="#ppt_x"/>
                                          </p:val>
                                        </p:tav>
                                      </p:tavLst>
                                    </p:anim>
                                    <p:anim calcmode="lin" valueType="num">
                                      <p:cBhvr>
                                        <p:cTn id="72" dur="500" fill="hold"/>
                                        <p:tgtEl>
                                          <p:spTgt spid="32"/>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20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anim calcmode="lin" valueType="num">
                                      <p:cBhvr>
                                        <p:cTn id="76" dur="500" fill="hold"/>
                                        <p:tgtEl>
                                          <p:spTgt spid="33"/>
                                        </p:tgtEl>
                                        <p:attrNameLst>
                                          <p:attrName>ppt_x</p:attrName>
                                        </p:attrNameLst>
                                      </p:cBhvr>
                                      <p:tavLst>
                                        <p:tav tm="0">
                                          <p:val>
                                            <p:strVal val="#ppt_x"/>
                                          </p:val>
                                        </p:tav>
                                        <p:tav tm="100000">
                                          <p:val>
                                            <p:strVal val="#ppt_x"/>
                                          </p:val>
                                        </p:tav>
                                      </p:tavLst>
                                    </p:anim>
                                    <p:anim calcmode="lin" valueType="num">
                                      <p:cBhvr>
                                        <p:cTn id="77" dur="500" fill="hold"/>
                                        <p:tgtEl>
                                          <p:spTgt spid="33"/>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270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500"/>
                                        <p:tgtEl>
                                          <p:spTgt spid="36"/>
                                        </p:tgtEl>
                                      </p:cBhvr>
                                    </p:animEffect>
                                    <p:anim calcmode="lin" valueType="num">
                                      <p:cBhvr>
                                        <p:cTn id="81" dur="500" fill="hold"/>
                                        <p:tgtEl>
                                          <p:spTgt spid="36"/>
                                        </p:tgtEl>
                                        <p:attrNameLst>
                                          <p:attrName>ppt_x</p:attrName>
                                        </p:attrNameLst>
                                      </p:cBhvr>
                                      <p:tavLst>
                                        <p:tav tm="0">
                                          <p:val>
                                            <p:strVal val="#ppt_x"/>
                                          </p:val>
                                        </p:tav>
                                        <p:tav tm="100000">
                                          <p:val>
                                            <p:strVal val="#ppt_x"/>
                                          </p:val>
                                        </p:tav>
                                      </p:tavLst>
                                    </p:anim>
                                    <p:anim calcmode="lin" valueType="num">
                                      <p:cBhvr>
                                        <p:cTn id="82" dur="500" fill="hold"/>
                                        <p:tgtEl>
                                          <p:spTgt spid="36"/>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270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anim calcmode="lin" valueType="num">
                                      <p:cBhvr>
                                        <p:cTn id="86" dur="500" fill="hold"/>
                                        <p:tgtEl>
                                          <p:spTgt spid="40"/>
                                        </p:tgtEl>
                                        <p:attrNameLst>
                                          <p:attrName>ppt_x</p:attrName>
                                        </p:attrNameLst>
                                      </p:cBhvr>
                                      <p:tavLst>
                                        <p:tav tm="0">
                                          <p:val>
                                            <p:strVal val="#ppt_x"/>
                                          </p:val>
                                        </p:tav>
                                        <p:tav tm="100000">
                                          <p:val>
                                            <p:strVal val="#ppt_x"/>
                                          </p:val>
                                        </p:tav>
                                      </p:tavLst>
                                    </p:anim>
                                    <p:anim calcmode="lin" valueType="num">
                                      <p:cBhvr>
                                        <p:cTn id="87" dur="500" fill="hold"/>
                                        <p:tgtEl>
                                          <p:spTgt spid="40"/>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700"/>
                                  </p:stCondLst>
                                  <p:childTnLst>
                                    <p:set>
                                      <p:cBhvr>
                                        <p:cTn id="89" dur="1" fill="hold">
                                          <p:stCondLst>
                                            <p:cond delay="0"/>
                                          </p:stCondLst>
                                        </p:cTn>
                                        <p:tgtEl>
                                          <p:spTgt spid="41"/>
                                        </p:tgtEl>
                                        <p:attrNameLst>
                                          <p:attrName>style.visibility</p:attrName>
                                        </p:attrNameLst>
                                      </p:cBhvr>
                                      <p:to>
                                        <p:strVal val="visible"/>
                                      </p:to>
                                    </p:set>
                                    <p:animEffect transition="in" filter="fade">
                                      <p:cBhvr>
                                        <p:cTn id="90" dur="500"/>
                                        <p:tgtEl>
                                          <p:spTgt spid="41"/>
                                        </p:tgtEl>
                                      </p:cBhvr>
                                    </p:animEffect>
                                    <p:anim calcmode="lin" valueType="num">
                                      <p:cBhvr>
                                        <p:cTn id="91" dur="500" fill="hold"/>
                                        <p:tgtEl>
                                          <p:spTgt spid="41"/>
                                        </p:tgtEl>
                                        <p:attrNameLst>
                                          <p:attrName>ppt_x</p:attrName>
                                        </p:attrNameLst>
                                      </p:cBhvr>
                                      <p:tavLst>
                                        <p:tav tm="0">
                                          <p:val>
                                            <p:strVal val="#ppt_x"/>
                                          </p:val>
                                        </p:tav>
                                        <p:tav tm="100000">
                                          <p:val>
                                            <p:strVal val="#ppt_x"/>
                                          </p:val>
                                        </p:tav>
                                      </p:tavLst>
                                    </p:anim>
                                    <p:anim calcmode="lin" valueType="num">
                                      <p:cBhvr>
                                        <p:cTn id="92" dur="500" fill="hold"/>
                                        <p:tgtEl>
                                          <p:spTgt spid="4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2700"/>
                                  </p:stCondLst>
                                  <p:childTnLst>
                                    <p:set>
                                      <p:cBhvr>
                                        <p:cTn id="94" dur="1" fill="hold">
                                          <p:stCondLst>
                                            <p:cond delay="0"/>
                                          </p:stCondLst>
                                        </p:cTn>
                                        <p:tgtEl>
                                          <p:spTgt spid="37"/>
                                        </p:tgtEl>
                                        <p:attrNameLst>
                                          <p:attrName>style.visibility</p:attrName>
                                        </p:attrNameLst>
                                      </p:cBhvr>
                                      <p:to>
                                        <p:strVal val="visible"/>
                                      </p:to>
                                    </p:set>
                                    <p:animEffect transition="in" filter="fade">
                                      <p:cBhvr>
                                        <p:cTn id="95" dur="500"/>
                                        <p:tgtEl>
                                          <p:spTgt spid="37"/>
                                        </p:tgtEl>
                                      </p:cBhvr>
                                    </p:animEffect>
                                    <p:anim calcmode="lin" valueType="num">
                                      <p:cBhvr>
                                        <p:cTn id="96" dur="500" fill="hold"/>
                                        <p:tgtEl>
                                          <p:spTgt spid="37"/>
                                        </p:tgtEl>
                                        <p:attrNameLst>
                                          <p:attrName>ppt_x</p:attrName>
                                        </p:attrNameLst>
                                      </p:cBhvr>
                                      <p:tavLst>
                                        <p:tav tm="0">
                                          <p:val>
                                            <p:strVal val="#ppt_x"/>
                                          </p:val>
                                        </p:tav>
                                        <p:tav tm="100000">
                                          <p:val>
                                            <p:strVal val="#ppt_x"/>
                                          </p:val>
                                        </p:tav>
                                      </p:tavLst>
                                    </p:anim>
                                    <p:anim calcmode="lin" valueType="num">
                                      <p:cBhvr>
                                        <p:cTn id="97" dur="500" fill="hold"/>
                                        <p:tgtEl>
                                          <p:spTgt spid="3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70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anim calcmode="lin" valueType="num">
                                      <p:cBhvr>
                                        <p:cTn id="101" dur="500" fill="hold"/>
                                        <p:tgtEl>
                                          <p:spTgt spid="38"/>
                                        </p:tgtEl>
                                        <p:attrNameLst>
                                          <p:attrName>ppt_x</p:attrName>
                                        </p:attrNameLst>
                                      </p:cBhvr>
                                      <p:tavLst>
                                        <p:tav tm="0">
                                          <p:val>
                                            <p:strVal val="#ppt_x"/>
                                          </p:val>
                                        </p:tav>
                                        <p:tav tm="100000">
                                          <p:val>
                                            <p:strVal val="#ppt_x"/>
                                          </p:val>
                                        </p:tav>
                                      </p:tavLst>
                                    </p:anim>
                                    <p:anim calcmode="lin" valueType="num">
                                      <p:cBhvr>
                                        <p:cTn id="102" dur="500" fill="hold"/>
                                        <p:tgtEl>
                                          <p:spTgt spid="38"/>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2700"/>
                                  </p:stCondLst>
                                  <p:childTnLst>
                                    <p:set>
                                      <p:cBhvr>
                                        <p:cTn id="104" dur="1" fill="hold">
                                          <p:stCondLst>
                                            <p:cond delay="0"/>
                                          </p:stCondLst>
                                        </p:cTn>
                                        <p:tgtEl>
                                          <p:spTgt spid="39"/>
                                        </p:tgtEl>
                                        <p:attrNameLst>
                                          <p:attrName>style.visibility</p:attrName>
                                        </p:attrNameLst>
                                      </p:cBhvr>
                                      <p:to>
                                        <p:strVal val="visible"/>
                                      </p:to>
                                    </p:set>
                                    <p:animEffect transition="in" filter="fade">
                                      <p:cBhvr>
                                        <p:cTn id="105" dur="500"/>
                                        <p:tgtEl>
                                          <p:spTgt spid="39"/>
                                        </p:tgtEl>
                                      </p:cBhvr>
                                    </p:animEffect>
                                    <p:anim calcmode="lin" valueType="num">
                                      <p:cBhvr>
                                        <p:cTn id="106" dur="500" fill="hold"/>
                                        <p:tgtEl>
                                          <p:spTgt spid="39"/>
                                        </p:tgtEl>
                                        <p:attrNameLst>
                                          <p:attrName>ppt_x</p:attrName>
                                        </p:attrNameLst>
                                      </p:cBhvr>
                                      <p:tavLst>
                                        <p:tav tm="0">
                                          <p:val>
                                            <p:strVal val="#ppt_x"/>
                                          </p:val>
                                        </p:tav>
                                        <p:tav tm="100000">
                                          <p:val>
                                            <p:strVal val="#ppt_x"/>
                                          </p:val>
                                        </p:tav>
                                      </p:tavLst>
                                    </p:anim>
                                    <p:anim calcmode="lin" valueType="num">
                                      <p:cBhvr>
                                        <p:cTn id="107" dur="5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28" grpId="0" animBg="1"/>
      <p:bldP spid="29" grpId="0"/>
      <p:bldP spid="30" grpId="0" animBg="1"/>
      <p:bldP spid="31" grpId="0"/>
      <p:bldP spid="32" grpId="0"/>
      <p:bldP spid="34" grpId="0" animBg="1"/>
      <p:bldP spid="35" grpId="0"/>
      <p:bldP spid="36" grpId="0" animBg="1"/>
      <p:bldP spid="37" grpId="0"/>
      <p:bldP spid="38" grpId="0"/>
      <p:bldP spid="40" grpId="0" animBg="1"/>
      <p:bldP spid="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5400000">
            <a:off x="4047155" y="-1392098"/>
            <a:ext cx="1268804" cy="8426325"/>
          </a:xfrm>
          <a:prstGeom prst="downArrow">
            <a:avLst>
              <a:gd name="adj1" fmla="val 49074"/>
              <a:gd name="adj2" fmla="val 44803"/>
            </a:avLst>
          </a:prstGeom>
          <a:solidFill>
            <a:srgbClr val="BFBFBF"/>
          </a:solidFill>
          <a:ln w="9525">
            <a:noFill/>
            <a:miter lim="800000"/>
            <a:headEnd/>
            <a:tailEnd/>
          </a:ln>
        </p:spPr>
        <p:txBody>
          <a:bodyPr vert="eaVert" lIns="82827" tIns="41413" rIns="82827" bIns="41413"/>
          <a:lstStyle/>
          <a:p>
            <a:endParaRPr lang="zh-CN" altLang="en-US" sz="1900" dirty="0">
              <a:solidFill>
                <a:schemeClr val="bg1"/>
              </a:solidFill>
              <a:latin typeface="微软雅黑" pitchFamily="34" charset="-122"/>
              <a:ea typeface="微软雅黑" pitchFamily="34" charset="-122"/>
            </a:endParaRPr>
          </a:p>
        </p:txBody>
      </p:sp>
      <p:grpSp>
        <p:nvGrpSpPr>
          <p:cNvPr id="2" name="组合 31"/>
          <p:cNvGrpSpPr>
            <a:grpSpLocks/>
          </p:cNvGrpSpPr>
          <p:nvPr/>
        </p:nvGrpSpPr>
        <p:grpSpPr bwMode="auto">
          <a:xfrm>
            <a:off x="2843707" y="2154903"/>
            <a:ext cx="1541730" cy="1395843"/>
            <a:chOff x="1214414" y="2786058"/>
            <a:chExt cx="1935848" cy="1751017"/>
          </a:xfrm>
        </p:grpSpPr>
        <p:grpSp>
          <p:nvGrpSpPr>
            <p:cNvPr id="3" name="Group 6"/>
            <p:cNvGrpSpPr>
              <a:grpSpLocks/>
            </p:cNvGrpSpPr>
            <p:nvPr/>
          </p:nvGrpSpPr>
          <p:grpSpPr bwMode="auto">
            <a:xfrm>
              <a:off x="1295400" y="2786058"/>
              <a:ext cx="1753450" cy="1751017"/>
              <a:chOff x="1823" y="2371"/>
              <a:chExt cx="1801" cy="1801"/>
            </a:xfrm>
          </p:grpSpPr>
          <p:sp>
            <p:nvSpPr>
              <p:cNvPr id="43012" name="Oval 7"/>
              <p:cNvSpPr>
                <a:spLocks noChangeArrowheads="1"/>
              </p:cNvSpPr>
              <p:nvPr/>
            </p:nvSpPr>
            <p:spPr bwMode="auto">
              <a:xfrm>
                <a:off x="1823" y="2371"/>
                <a:ext cx="1801" cy="1801"/>
              </a:xfrm>
              <a:prstGeom prst="ellipse">
                <a:avLst/>
              </a:prstGeom>
              <a:solidFill>
                <a:srgbClr val="D8D8D8">
                  <a:alpha val="48000"/>
                </a:srgbClr>
              </a:solidFill>
              <a:ln w="9525">
                <a:no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sp>
            <p:nvSpPr>
              <p:cNvPr id="43013" name="Oval 8"/>
              <p:cNvSpPr>
                <a:spLocks noChangeArrowheads="1"/>
              </p:cNvSpPr>
              <p:nvPr/>
            </p:nvSpPr>
            <p:spPr bwMode="auto">
              <a:xfrm>
                <a:off x="1945" y="2493"/>
                <a:ext cx="1556" cy="1556"/>
              </a:xfrm>
              <a:prstGeom prst="ellipse">
                <a:avLst/>
              </a:prstGeom>
              <a:solidFill>
                <a:schemeClr val="accent2"/>
              </a:solidFill>
              <a:ln w="38100">
                <a:solidFill>
                  <a:srgbClr val="FFFFFF"/>
                </a:solid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grpSp>
        <p:sp>
          <p:nvSpPr>
            <p:cNvPr id="43014" name="Text Box 9"/>
            <p:cNvSpPr txBox="1">
              <a:spLocks noChangeArrowheads="1"/>
            </p:cNvSpPr>
            <p:nvPr/>
          </p:nvSpPr>
          <p:spPr bwMode="auto">
            <a:xfrm>
              <a:off x="1214414" y="3533074"/>
              <a:ext cx="1935848" cy="620183"/>
            </a:xfrm>
            <a:prstGeom prst="rect">
              <a:avLst/>
            </a:prstGeom>
            <a:noFill/>
            <a:ln w="9525">
              <a:noFill/>
              <a:miter lim="800000"/>
              <a:headEnd/>
              <a:tailEnd/>
            </a:ln>
          </p:spPr>
          <p:txBody>
            <a:bodyPr/>
            <a:lstStyle/>
            <a:p>
              <a:pPr algn="ctr"/>
              <a:r>
                <a:rPr lang="zh-CN" altLang="en-US" sz="1200" b="1" dirty="0">
                  <a:solidFill>
                    <a:schemeClr val="bg1"/>
                  </a:solidFill>
                  <a:latin typeface="微软雅黑" pitchFamily="34" charset="-122"/>
                  <a:ea typeface="微软雅黑" pitchFamily="34" charset="-122"/>
                </a:rPr>
                <a:t>写入文本</a:t>
              </a:r>
            </a:p>
          </p:txBody>
        </p:sp>
      </p:grpSp>
      <p:grpSp>
        <p:nvGrpSpPr>
          <p:cNvPr id="4" name="组合 36"/>
          <p:cNvGrpSpPr>
            <a:grpSpLocks/>
          </p:cNvGrpSpPr>
          <p:nvPr/>
        </p:nvGrpSpPr>
        <p:grpSpPr bwMode="auto">
          <a:xfrm>
            <a:off x="4637893" y="2154903"/>
            <a:ext cx="1541730" cy="1395843"/>
            <a:chOff x="1214414" y="2786058"/>
            <a:chExt cx="1935848" cy="1751017"/>
          </a:xfrm>
        </p:grpSpPr>
        <p:grpSp>
          <p:nvGrpSpPr>
            <p:cNvPr id="5" name="Group 6"/>
            <p:cNvGrpSpPr>
              <a:grpSpLocks/>
            </p:cNvGrpSpPr>
            <p:nvPr/>
          </p:nvGrpSpPr>
          <p:grpSpPr bwMode="auto">
            <a:xfrm>
              <a:off x="1295400" y="2786058"/>
              <a:ext cx="1753450" cy="1751017"/>
              <a:chOff x="1823" y="2371"/>
              <a:chExt cx="1801" cy="1801"/>
            </a:xfrm>
          </p:grpSpPr>
          <p:sp>
            <p:nvSpPr>
              <p:cNvPr id="43017" name="Oval 7"/>
              <p:cNvSpPr>
                <a:spLocks noChangeArrowheads="1"/>
              </p:cNvSpPr>
              <p:nvPr/>
            </p:nvSpPr>
            <p:spPr bwMode="auto">
              <a:xfrm>
                <a:off x="1823" y="2371"/>
                <a:ext cx="1801" cy="1801"/>
              </a:xfrm>
              <a:prstGeom prst="ellipse">
                <a:avLst/>
              </a:prstGeom>
              <a:solidFill>
                <a:srgbClr val="D8D8D8">
                  <a:alpha val="48000"/>
                </a:srgbClr>
              </a:solidFill>
              <a:ln w="9525">
                <a:no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sp>
            <p:nvSpPr>
              <p:cNvPr id="43018" name="Oval 8"/>
              <p:cNvSpPr>
                <a:spLocks noChangeArrowheads="1"/>
              </p:cNvSpPr>
              <p:nvPr/>
            </p:nvSpPr>
            <p:spPr bwMode="auto">
              <a:xfrm>
                <a:off x="1945" y="2493"/>
                <a:ext cx="1556" cy="1556"/>
              </a:xfrm>
              <a:prstGeom prst="ellipse">
                <a:avLst/>
              </a:prstGeom>
              <a:solidFill>
                <a:schemeClr val="accent3"/>
              </a:solidFill>
              <a:ln w="38100">
                <a:solidFill>
                  <a:srgbClr val="FFFFFF"/>
                </a:solid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grpSp>
        <p:sp>
          <p:nvSpPr>
            <p:cNvPr id="43019" name="Text Box 9"/>
            <p:cNvSpPr txBox="1">
              <a:spLocks noChangeArrowheads="1"/>
            </p:cNvSpPr>
            <p:nvPr/>
          </p:nvSpPr>
          <p:spPr bwMode="auto">
            <a:xfrm>
              <a:off x="1214414" y="3514026"/>
              <a:ext cx="1935848" cy="620183"/>
            </a:xfrm>
            <a:prstGeom prst="rect">
              <a:avLst/>
            </a:prstGeom>
            <a:noFill/>
            <a:ln w="9525">
              <a:noFill/>
              <a:miter lim="800000"/>
              <a:headEnd/>
              <a:tailEnd/>
            </a:ln>
          </p:spPr>
          <p:txBody>
            <a:bodyPr/>
            <a:lstStyle/>
            <a:p>
              <a:pPr algn="ctr"/>
              <a:r>
                <a:rPr lang="zh-CN" altLang="en-US" sz="1200" b="1" dirty="0">
                  <a:solidFill>
                    <a:schemeClr val="bg1"/>
                  </a:solidFill>
                  <a:latin typeface="微软雅黑" pitchFamily="34" charset="-122"/>
                  <a:ea typeface="微软雅黑" pitchFamily="34" charset="-122"/>
                </a:rPr>
                <a:t>写入文本</a:t>
              </a:r>
            </a:p>
          </p:txBody>
        </p:sp>
      </p:grpSp>
      <p:grpSp>
        <p:nvGrpSpPr>
          <p:cNvPr id="6" name="组合 41"/>
          <p:cNvGrpSpPr>
            <a:grpSpLocks/>
          </p:cNvGrpSpPr>
          <p:nvPr/>
        </p:nvGrpSpPr>
        <p:grpSpPr bwMode="auto">
          <a:xfrm>
            <a:off x="6430492" y="2154903"/>
            <a:ext cx="1540142" cy="1395843"/>
            <a:chOff x="1214414" y="2786058"/>
            <a:chExt cx="1935848" cy="1751017"/>
          </a:xfrm>
        </p:grpSpPr>
        <p:grpSp>
          <p:nvGrpSpPr>
            <p:cNvPr id="7" name="Group 6"/>
            <p:cNvGrpSpPr>
              <a:grpSpLocks/>
            </p:cNvGrpSpPr>
            <p:nvPr/>
          </p:nvGrpSpPr>
          <p:grpSpPr bwMode="auto">
            <a:xfrm>
              <a:off x="1295400" y="2786058"/>
              <a:ext cx="1753450" cy="1751017"/>
              <a:chOff x="1823" y="2371"/>
              <a:chExt cx="1801" cy="1801"/>
            </a:xfrm>
          </p:grpSpPr>
          <p:sp>
            <p:nvSpPr>
              <p:cNvPr id="43022" name="Oval 7"/>
              <p:cNvSpPr>
                <a:spLocks noChangeArrowheads="1"/>
              </p:cNvSpPr>
              <p:nvPr/>
            </p:nvSpPr>
            <p:spPr bwMode="auto">
              <a:xfrm>
                <a:off x="1823" y="2371"/>
                <a:ext cx="1801" cy="1801"/>
              </a:xfrm>
              <a:prstGeom prst="ellipse">
                <a:avLst/>
              </a:prstGeom>
              <a:solidFill>
                <a:srgbClr val="D8D8D8">
                  <a:alpha val="48000"/>
                </a:srgbClr>
              </a:solidFill>
              <a:ln w="9525">
                <a:no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sp>
            <p:nvSpPr>
              <p:cNvPr id="43023" name="Oval 8"/>
              <p:cNvSpPr>
                <a:spLocks noChangeArrowheads="1"/>
              </p:cNvSpPr>
              <p:nvPr/>
            </p:nvSpPr>
            <p:spPr bwMode="auto">
              <a:xfrm>
                <a:off x="1945" y="2493"/>
                <a:ext cx="1556" cy="1556"/>
              </a:xfrm>
              <a:prstGeom prst="ellipse">
                <a:avLst/>
              </a:prstGeom>
              <a:solidFill>
                <a:schemeClr val="accent4"/>
              </a:solidFill>
              <a:ln w="38100">
                <a:solidFill>
                  <a:srgbClr val="FFFFFF"/>
                </a:solid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grpSp>
        <p:sp>
          <p:nvSpPr>
            <p:cNvPr id="43024" name="Text Box 9"/>
            <p:cNvSpPr txBox="1">
              <a:spLocks noChangeArrowheads="1"/>
            </p:cNvSpPr>
            <p:nvPr/>
          </p:nvSpPr>
          <p:spPr bwMode="auto">
            <a:xfrm>
              <a:off x="1214414" y="3496890"/>
              <a:ext cx="1935848" cy="620183"/>
            </a:xfrm>
            <a:prstGeom prst="rect">
              <a:avLst/>
            </a:prstGeom>
            <a:noFill/>
            <a:ln w="9525">
              <a:noFill/>
              <a:miter lim="800000"/>
              <a:headEnd/>
              <a:tailEnd/>
            </a:ln>
          </p:spPr>
          <p:txBody>
            <a:bodyPr/>
            <a:lstStyle/>
            <a:p>
              <a:pPr algn="ctr"/>
              <a:r>
                <a:rPr lang="zh-CN" altLang="en-US" sz="1200" b="1" dirty="0">
                  <a:solidFill>
                    <a:schemeClr val="bg1"/>
                  </a:solidFill>
                  <a:latin typeface="微软雅黑" pitchFamily="34" charset="-122"/>
                  <a:ea typeface="微软雅黑" pitchFamily="34" charset="-122"/>
                </a:rPr>
                <a:t>写入文本</a:t>
              </a:r>
            </a:p>
          </p:txBody>
        </p:sp>
      </p:grpSp>
      <p:grpSp>
        <p:nvGrpSpPr>
          <p:cNvPr id="8" name="组合 40"/>
          <p:cNvGrpSpPr>
            <a:grpSpLocks/>
          </p:cNvGrpSpPr>
          <p:nvPr/>
        </p:nvGrpSpPr>
        <p:grpSpPr bwMode="auto">
          <a:xfrm>
            <a:off x="1043169" y="2154903"/>
            <a:ext cx="1541730" cy="1395843"/>
            <a:chOff x="1214414" y="2786058"/>
            <a:chExt cx="1935848" cy="1751017"/>
          </a:xfrm>
        </p:grpSpPr>
        <p:grpSp>
          <p:nvGrpSpPr>
            <p:cNvPr id="9" name="Group 6"/>
            <p:cNvGrpSpPr>
              <a:grpSpLocks/>
            </p:cNvGrpSpPr>
            <p:nvPr/>
          </p:nvGrpSpPr>
          <p:grpSpPr bwMode="auto">
            <a:xfrm>
              <a:off x="1295400" y="2786058"/>
              <a:ext cx="1753450" cy="1751017"/>
              <a:chOff x="1823" y="2371"/>
              <a:chExt cx="1801" cy="1801"/>
            </a:xfrm>
          </p:grpSpPr>
          <p:sp>
            <p:nvSpPr>
              <p:cNvPr id="43027" name="Oval 7"/>
              <p:cNvSpPr>
                <a:spLocks noChangeArrowheads="1"/>
              </p:cNvSpPr>
              <p:nvPr/>
            </p:nvSpPr>
            <p:spPr bwMode="auto">
              <a:xfrm>
                <a:off x="1823" y="2371"/>
                <a:ext cx="1801" cy="1801"/>
              </a:xfrm>
              <a:prstGeom prst="ellipse">
                <a:avLst/>
              </a:prstGeom>
              <a:solidFill>
                <a:srgbClr val="D8D8D8">
                  <a:alpha val="48000"/>
                </a:srgbClr>
              </a:solidFill>
              <a:ln w="9525">
                <a:no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sp>
            <p:nvSpPr>
              <p:cNvPr id="43028" name="Oval 8"/>
              <p:cNvSpPr>
                <a:spLocks noChangeArrowheads="1"/>
              </p:cNvSpPr>
              <p:nvPr/>
            </p:nvSpPr>
            <p:spPr bwMode="auto">
              <a:xfrm>
                <a:off x="1946" y="2493"/>
                <a:ext cx="1556" cy="1556"/>
              </a:xfrm>
              <a:prstGeom prst="ellipse">
                <a:avLst/>
              </a:prstGeom>
              <a:solidFill>
                <a:schemeClr val="accent1"/>
              </a:solidFill>
              <a:ln w="38100">
                <a:solidFill>
                  <a:srgbClr val="FFFFFF"/>
                </a:solidFill>
                <a:round/>
                <a:headEnd/>
                <a:tailEnd/>
              </a:ln>
            </p:spPr>
            <p:txBody>
              <a:bodyPr/>
              <a:lstStyle/>
              <a:p>
                <a:endParaRPr lang="zh-CN" altLang="en-US" sz="1400" dirty="0">
                  <a:solidFill>
                    <a:schemeClr val="bg1"/>
                  </a:solidFill>
                  <a:latin typeface="微软雅黑" pitchFamily="34" charset="-122"/>
                  <a:ea typeface="微软雅黑" pitchFamily="34" charset="-122"/>
                </a:endParaRPr>
              </a:p>
            </p:txBody>
          </p:sp>
        </p:grpSp>
        <p:sp>
          <p:nvSpPr>
            <p:cNvPr id="43029" name="Text Box 9"/>
            <p:cNvSpPr txBox="1">
              <a:spLocks noChangeArrowheads="1"/>
            </p:cNvSpPr>
            <p:nvPr/>
          </p:nvSpPr>
          <p:spPr bwMode="auto">
            <a:xfrm>
              <a:off x="1214414" y="3496890"/>
              <a:ext cx="1935848" cy="620183"/>
            </a:xfrm>
            <a:prstGeom prst="rect">
              <a:avLst/>
            </a:prstGeom>
            <a:noFill/>
            <a:ln w="9525">
              <a:noFill/>
              <a:miter lim="800000"/>
              <a:headEnd/>
              <a:tailEnd/>
            </a:ln>
          </p:spPr>
          <p:txBody>
            <a:bodyPr/>
            <a:lstStyle/>
            <a:p>
              <a:pPr algn="ctr"/>
              <a:r>
                <a:rPr lang="zh-CN" altLang="en-US" sz="1200" b="1" dirty="0">
                  <a:solidFill>
                    <a:schemeClr val="bg1"/>
                  </a:solidFill>
                  <a:latin typeface="微软雅黑" pitchFamily="34" charset="-122"/>
                  <a:ea typeface="微软雅黑" pitchFamily="34" charset="-122"/>
                </a:rPr>
                <a:t>写入文本</a:t>
              </a:r>
            </a:p>
          </p:txBody>
        </p:sp>
      </p:grpSp>
      <p:sp>
        <p:nvSpPr>
          <p:cNvPr id="52" name="矩形标注 51"/>
          <p:cNvSpPr/>
          <p:nvPr/>
        </p:nvSpPr>
        <p:spPr>
          <a:xfrm>
            <a:off x="3145385" y="3803237"/>
            <a:ext cx="1336907" cy="41288"/>
          </a:xfrm>
          <a:prstGeom prst="wedgeRectCallout">
            <a:avLst>
              <a:gd name="adj1" fmla="val -17526"/>
              <a:gd name="adj2" fmla="val -50946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827" tIns="41413" rIns="82827" bIns="41413" anchor="ctr"/>
          <a:lstStyle/>
          <a:p>
            <a:pPr algn="ctr" fontAlgn="auto"/>
            <a:endParaRPr lang="zh-CN" altLang="en-US" noProof="1">
              <a:solidFill>
                <a:schemeClr val="tx1">
                  <a:lumMod val="85000"/>
                  <a:lumOff val="15000"/>
                </a:schemeClr>
              </a:solidFill>
            </a:endParaRPr>
          </a:p>
        </p:txBody>
      </p:sp>
      <p:sp>
        <p:nvSpPr>
          <p:cNvPr id="53" name="矩形标注 52"/>
          <p:cNvSpPr/>
          <p:nvPr/>
        </p:nvSpPr>
        <p:spPr>
          <a:xfrm>
            <a:off x="1319442" y="1840481"/>
            <a:ext cx="1435349" cy="57168"/>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27" tIns="41413" rIns="82827" bIns="41413" anchor="ctr"/>
          <a:lstStyle/>
          <a:p>
            <a:pPr algn="ctr" fontAlgn="auto"/>
            <a:endParaRPr lang="zh-CN" altLang="en-US" noProof="1">
              <a:solidFill>
                <a:schemeClr val="tx1">
                  <a:lumMod val="85000"/>
                  <a:lumOff val="15000"/>
                </a:schemeClr>
              </a:solidFill>
            </a:endParaRPr>
          </a:p>
        </p:txBody>
      </p:sp>
      <p:sp>
        <p:nvSpPr>
          <p:cNvPr id="54" name="Rectangle 28"/>
          <p:cNvSpPr>
            <a:spLocks noChangeArrowheads="1"/>
          </p:cNvSpPr>
          <p:nvPr/>
        </p:nvSpPr>
        <p:spPr bwMode="auto">
          <a:xfrm>
            <a:off x="3126331" y="3838173"/>
            <a:ext cx="1335319" cy="366597"/>
          </a:xfrm>
          <a:prstGeom prst="rect">
            <a:avLst/>
          </a:prstGeom>
          <a:noFill/>
          <a:ln w="9525">
            <a:noFill/>
            <a:miter lim="800000"/>
            <a:headEnd/>
            <a:tailEnd/>
          </a:ln>
        </p:spPr>
        <p:txBody>
          <a:bodyPr lIns="82827" tIns="41413" rIns="82827" bIns="41413">
            <a:spAutoFit/>
          </a:bodyPr>
          <a:lstStyle/>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p:txBody>
      </p:sp>
      <p:sp>
        <p:nvSpPr>
          <p:cNvPr id="55" name="Rectangle 28"/>
          <p:cNvSpPr>
            <a:spLocks noChangeArrowheads="1"/>
          </p:cNvSpPr>
          <p:nvPr/>
        </p:nvSpPr>
        <p:spPr bwMode="auto">
          <a:xfrm>
            <a:off x="1379778" y="1348205"/>
            <a:ext cx="1336907" cy="366597"/>
          </a:xfrm>
          <a:prstGeom prst="rect">
            <a:avLst/>
          </a:prstGeom>
          <a:noFill/>
          <a:ln w="9525">
            <a:noFill/>
            <a:miter lim="800000"/>
            <a:headEnd/>
            <a:tailEnd/>
          </a:ln>
        </p:spPr>
        <p:txBody>
          <a:bodyPr lIns="82827" tIns="41413" rIns="82827" bIns="41413">
            <a:spAutoFit/>
          </a:bodyPr>
          <a:lstStyle/>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p:txBody>
      </p:sp>
      <p:sp>
        <p:nvSpPr>
          <p:cNvPr id="56" name="矩形标注 55"/>
          <p:cNvSpPr/>
          <p:nvPr/>
        </p:nvSpPr>
        <p:spPr>
          <a:xfrm>
            <a:off x="4866533" y="1840481"/>
            <a:ext cx="1435349" cy="57168"/>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27" tIns="41413" rIns="82827" bIns="41413" anchor="ctr"/>
          <a:lstStyle/>
          <a:p>
            <a:pPr algn="ctr" fontAlgn="auto"/>
            <a:endParaRPr lang="zh-CN" altLang="en-US" noProof="1">
              <a:solidFill>
                <a:schemeClr val="tx1">
                  <a:lumMod val="85000"/>
                  <a:lumOff val="15000"/>
                </a:schemeClr>
              </a:solidFill>
            </a:endParaRPr>
          </a:p>
        </p:txBody>
      </p:sp>
      <p:sp>
        <p:nvSpPr>
          <p:cNvPr id="57" name="Rectangle 28"/>
          <p:cNvSpPr>
            <a:spLocks noChangeArrowheads="1"/>
          </p:cNvSpPr>
          <p:nvPr/>
        </p:nvSpPr>
        <p:spPr bwMode="auto">
          <a:xfrm>
            <a:off x="4926869" y="1348205"/>
            <a:ext cx="1335319" cy="366597"/>
          </a:xfrm>
          <a:prstGeom prst="rect">
            <a:avLst/>
          </a:prstGeom>
          <a:noFill/>
          <a:ln w="9525">
            <a:noFill/>
            <a:miter lim="800000"/>
            <a:headEnd/>
            <a:tailEnd/>
          </a:ln>
        </p:spPr>
        <p:txBody>
          <a:bodyPr lIns="82827" tIns="41413" rIns="82827" bIns="41413">
            <a:spAutoFit/>
          </a:bodyPr>
          <a:lstStyle/>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p:txBody>
      </p:sp>
      <p:sp>
        <p:nvSpPr>
          <p:cNvPr id="58" name="矩形标注 57"/>
          <p:cNvSpPr/>
          <p:nvPr/>
        </p:nvSpPr>
        <p:spPr>
          <a:xfrm>
            <a:off x="6763925" y="3803237"/>
            <a:ext cx="1338495" cy="41288"/>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27" tIns="41413" rIns="82827" bIns="41413" anchor="ctr"/>
          <a:lstStyle/>
          <a:p>
            <a:pPr algn="ctr" fontAlgn="auto"/>
            <a:endParaRPr lang="zh-CN" altLang="en-US" noProof="1">
              <a:solidFill>
                <a:schemeClr val="tx1">
                  <a:lumMod val="85000"/>
                  <a:lumOff val="15000"/>
                </a:schemeClr>
              </a:solidFill>
            </a:endParaRPr>
          </a:p>
        </p:txBody>
      </p:sp>
      <p:sp>
        <p:nvSpPr>
          <p:cNvPr id="59" name="Rectangle 28"/>
          <p:cNvSpPr>
            <a:spLocks noChangeArrowheads="1"/>
          </p:cNvSpPr>
          <p:nvPr/>
        </p:nvSpPr>
        <p:spPr bwMode="auto">
          <a:xfrm>
            <a:off x="6744871" y="3838173"/>
            <a:ext cx="1335320" cy="366597"/>
          </a:xfrm>
          <a:prstGeom prst="rect">
            <a:avLst/>
          </a:prstGeom>
          <a:noFill/>
          <a:ln w="9525">
            <a:noFill/>
            <a:miter lim="800000"/>
            <a:headEnd/>
            <a:tailEnd/>
          </a:ln>
        </p:spPr>
        <p:txBody>
          <a:bodyPr lIns="82827" tIns="41413" rIns="82827" bIns="41413">
            <a:spAutoFit/>
          </a:bodyPr>
          <a:lstStyle/>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a:p>
            <a:pPr>
              <a:lnSpc>
                <a:spcPct val="120000"/>
              </a:lnSpc>
            </a:pPr>
            <a:r>
              <a:rPr lang="zh-CN" altLang="en-US" sz="800" dirty="0">
                <a:solidFill>
                  <a:schemeClr val="bg1">
                    <a:lumMod val="50000"/>
                  </a:schemeClr>
                </a:solidFill>
                <a:latin typeface="微软雅黑" pitchFamily="34" charset="-122"/>
                <a:ea typeface="微软雅黑" pitchFamily="34" charset="-122"/>
              </a:rPr>
              <a:t>单击此处添加文字</a:t>
            </a:r>
          </a:p>
        </p:txBody>
      </p:sp>
      <p:sp>
        <p:nvSpPr>
          <p:cNvPr id="32" name="文本框 32">
            <a:extLst>
              <a:ext uri="{FF2B5EF4-FFF2-40B4-BE49-F238E27FC236}">
                <a16:creationId xmlns:a16="http://schemas.microsoft.com/office/drawing/2014/main" xmlns="" id="{14CA35A9-0357-460E-962B-B94A809590FE}"/>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32">
            <a:extLst>
              <a:ext uri="{FF2B5EF4-FFF2-40B4-BE49-F238E27FC236}">
                <a16:creationId xmlns:a16="http://schemas.microsoft.com/office/drawing/2014/main" xmlns="" id="{CCF2D2CD-475B-47A4-8A4D-FDF7CA7E314F}"/>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629897557"/>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fltVal val="0"/>
                                          </p:val>
                                        </p:tav>
                                        <p:tav tm="100000">
                                          <p:val>
                                            <p:strVal val="#ppt_w"/>
                                          </p:val>
                                        </p:tav>
                                      </p:tavLst>
                                    </p:anim>
                                    <p:anim calcmode="lin" valueType="num">
                                      <p:cBhvr>
                                        <p:cTn id="12" dur="1000" fill="hold"/>
                                        <p:tgtEl>
                                          <p:spTgt spid="8"/>
                                        </p:tgtEl>
                                        <p:attrNameLst>
                                          <p:attrName>ppt_h</p:attrName>
                                        </p:attrNameLst>
                                      </p:cBhvr>
                                      <p:tavLst>
                                        <p:tav tm="0">
                                          <p:val>
                                            <p:fltVal val="0"/>
                                          </p:val>
                                        </p:tav>
                                        <p:tav tm="100000">
                                          <p:val>
                                            <p:strVal val="#ppt_h"/>
                                          </p:val>
                                        </p:tav>
                                      </p:tavLst>
                                    </p:anim>
                                    <p:anim calcmode="lin" valueType="num">
                                      <p:cBhvr>
                                        <p:cTn id="1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fltVal val="0"/>
                                          </p:val>
                                        </p:tav>
                                        <p:tav tm="100000">
                                          <p:val>
                                            <p:strVal val="#ppt_w"/>
                                          </p:val>
                                        </p:tav>
                                      </p:tavLst>
                                    </p:anim>
                                    <p:anim calcmode="lin" valueType="num">
                                      <p:cBhvr>
                                        <p:cTn id="18" dur="1000" fill="hold"/>
                                        <p:tgtEl>
                                          <p:spTgt spid="2"/>
                                        </p:tgtEl>
                                        <p:attrNameLst>
                                          <p:attrName>ppt_h</p:attrName>
                                        </p:attrNameLst>
                                      </p:cBhvr>
                                      <p:tavLst>
                                        <p:tav tm="0">
                                          <p:val>
                                            <p:fltVal val="0"/>
                                          </p:val>
                                        </p:tav>
                                        <p:tav tm="100000">
                                          <p:val>
                                            <p:strVal val="#ppt_h"/>
                                          </p:val>
                                        </p:tav>
                                      </p:tavLst>
                                    </p:anim>
                                    <p:anim calcmode="lin" valueType="num">
                                      <p:cBhvr>
                                        <p:cTn id="1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6"/>
                                        </p:tgtEl>
                                        <p:attrNameLst>
                                          <p:attrName>style.visibility</p:attrName>
                                        </p:attrNameLst>
                                      </p:cBhvr>
                                      <p:to>
                                        <p:strVal val="visible"/>
                                      </p:to>
                                    </p:set>
                                    <p:anim calcmode="lin" valueType="num">
                                      <p:cBhvr>
                                        <p:cTn id="29" dur="1000" fill="hold"/>
                                        <p:tgtEl>
                                          <p:spTgt spid="6"/>
                                        </p:tgtEl>
                                        <p:attrNameLst>
                                          <p:attrName>ppt_w</p:attrName>
                                        </p:attrNameLst>
                                      </p:cBhvr>
                                      <p:tavLst>
                                        <p:tav tm="0">
                                          <p:val>
                                            <p:fltVal val="0"/>
                                          </p:val>
                                        </p:tav>
                                        <p:tav tm="100000">
                                          <p:val>
                                            <p:strVal val="#ppt_w"/>
                                          </p:val>
                                        </p:tav>
                                      </p:tavLst>
                                    </p:anim>
                                    <p:anim calcmode="lin" valueType="num">
                                      <p:cBhvr>
                                        <p:cTn id="30" dur="1000" fill="hold"/>
                                        <p:tgtEl>
                                          <p:spTgt spid="6"/>
                                        </p:tgtEl>
                                        <p:attrNameLst>
                                          <p:attrName>ppt_h</p:attrName>
                                        </p:attrNameLst>
                                      </p:cBhvr>
                                      <p:tavLst>
                                        <p:tav tm="0">
                                          <p:val>
                                            <p:fltVal val="0"/>
                                          </p:val>
                                        </p:tav>
                                        <p:tav tm="100000">
                                          <p:val>
                                            <p:strVal val="#ppt_h"/>
                                          </p:val>
                                        </p:tav>
                                      </p:tavLst>
                                    </p:anim>
                                    <p:anim calcmode="lin" valueType="num">
                                      <p:cBhvr>
                                        <p:cTn id="31"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ppt_x</p:attrName>
                                        </p:attrNameLst>
                                      </p:cBhvr>
                                      <p:tavLst>
                                        <p:tav tm="0">
                                          <p:val>
                                            <p:strVal val="#ppt_x"/>
                                          </p:val>
                                        </p:tav>
                                        <p:tav tm="100000">
                                          <p:val>
                                            <p:strVal val="#ppt_x"/>
                                          </p:val>
                                        </p:tav>
                                      </p:tavLst>
                                    </p:anim>
                                    <p:anim calcmode="lin" valueType="num">
                                      <p:cBhvr>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ppt_x</p:attrName>
                                        </p:attrNameLst>
                                      </p:cBhvr>
                                      <p:tavLst>
                                        <p:tav tm="0">
                                          <p:val>
                                            <p:strVal val="#ppt_x"/>
                                          </p:val>
                                        </p:tav>
                                        <p:tav tm="100000">
                                          <p:val>
                                            <p:strVal val="#ppt_x"/>
                                          </p:val>
                                        </p:tav>
                                      </p:tavLst>
                                    </p:anim>
                                    <p:anim calcmode="lin" valueType="num">
                                      <p:cBhvr>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ppt_x</p:attrName>
                                        </p:attrNameLst>
                                      </p:cBhvr>
                                      <p:tavLst>
                                        <p:tav tm="0">
                                          <p:val>
                                            <p:strVal val="#ppt_x"/>
                                          </p:val>
                                        </p:tav>
                                        <p:tav tm="100000">
                                          <p:val>
                                            <p:strVal val="#ppt_x"/>
                                          </p:val>
                                        </p:tav>
                                      </p:tavLst>
                                    </p:anim>
                                    <p:anim calcmode="lin" valueType="num">
                                      <p:cBhvr>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p:cTn id="84" dur="500" fill="hold"/>
                                        <p:tgtEl>
                                          <p:spTgt spid="58"/>
                                        </p:tgtEl>
                                        <p:attrNameLst>
                                          <p:attrName>ppt_x</p:attrName>
                                        </p:attrNameLst>
                                      </p:cBhvr>
                                      <p:tavLst>
                                        <p:tav tm="0">
                                          <p:val>
                                            <p:strVal val="#ppt_x"/>
                                          </p:val>
                                        </p:tav>
                                        <p:tav tm="100000">
                                          <p:val>
                                            <p:strVal val="#ppt_x"/>
                                          </p:val>
                                        </p:tav>
                                      </p:tavLst>
                                    </p:anim>
                                    <p:anim calcmode="lin" valueType="num">
                                      <p:cBhvr>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6411439" y="951864"/>
            <a:ext cx="1146771" cy="114811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000" dirty="0">
              <a:solidFill>
                <a:srgbClr val="0070C0"/>
              </a:solidFill>
            </a:endParaRPr>
          </a:p>
        </p:txBody>
      </p:sp>
      <p:sp>
        <p:nvSpPr>
          <p:cNvPr id="14" name="椭圆 13"/>
          <p:cNvSpPr/>
          <p:nvPr/>
        </p:nvSpPr>
        <p:spPr>
          <a:xfrm>
            <a:off x="1495686" y="951864"/>
            <a:ext cx="1146771" cy="114811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anchor="ctr"/>
          <a:lstStyle/>
          <a:p>
            <a:pPr algn="ctr">
              <a:defRPr/>
            </a:pPr>
            <a:endParaRPr lang="zh-CN" altLang="en-US" sz="1000" dirty="0"/>
          </a:p>
        </p:txBody>
      </p:sp>
      <p:sp>
        <p:nvSpPr>
          <p:cNvPr id="15" name="Text Box 10"/>
          <p:cNvSpPr txBox="1">
            <a:spLocks noChangeArrowheads="1"/>
          </p:cNvSpPr>
          <p:nvPr/>
        </p:nvSpPr>
        <p:spPr bwMode="auto">
          <a:xfrm>
            <a:off x="6601153" y="1184109"/>
            <a:ext cx="780442" cy="707904"/>
          </a:xfrm>
          <a:prstGeom prst="rect">
            <a:avLst/>
          </a:prstGeom>
          <a:noFill/>
          <a:ln w="9525">
            <a:noFill/>
            <a:miter lim="800000"/>
            <a:headEnd/>
            <a:tailEnd/>
          </a:ln>
        </p:spPr>
        <p:txBody>
          <a:bodyPr wrap="square" lIns="91458" tIns="45729" rIns="91458" bIns="45729">
            <a:spAutoFit/>
          </a:bodyPr>
          <a:lstStyle/>
          <a:p>
            <a:pPr algn="ctr"/>
            <a:r>
              <a:rPr lang="zh-CN" altLang="en-US" sz="2000" b="1" dirty="0">
                <a:solidFill>
                  <a:schemeClr val="bg1"/>
                </a:solidFill>
                <a:latin typeface="微软雅黑" pitchFamily="34" charset="-122"/>
                <a:ea typeface="微软雅黑" pitchFamily="34" charset="-122"/>
              </a:rPr>
              <a:t>添加标题</a:t>
            </a:r>
          </a:p>
        </p:txBody>
      </p:sp>
      <p:sp>
        <p:nvSpPr>
          <p:cNvPr id="16" name="Text Box 15"/>
          <p:cNvSpPr txBox="1">
            <a:spLocks noChangeArrowheads="1"/>
          </p:cNvSpPr>
          <p:nvPr/>
        </p:nvSpPr>
        <p:spPr bwMode="auto">
          <a:xfrm>
            <a:off x="1704081" y="1184109"/>
            <a:ext cx="702591" cy="707904"/>
          </a:xfrm>
          <a:prstGeom prst="rect">
            <a:avLst/>
          </a:prstGeom>
          <a:noFill/>
          <a:ln w="9525">
            <a:noFill/>
            <a:miter lim="800000"/>
            <a:headEnd/>
            <a:tailEnd/>
          </a:ln>
        </p:spPr>
        <p:txBody>
          <a:bodyPr lIns="91458" tIns="45729" rIns="91458" bIns="45729">
            <a:spAutoFit/>
          </a:bodyPr>
          <a:lstStyle/>
          <a:p>
            <a:pPr algn="ctr"/>
            <a:r>
              <a:rPr lang="zh-CN" altLang="en-US" sz="2000" b="1" dirty="0">
                <a:solidFill>
                  <a:schemeClr val="bg1"/>
                </a:solidFill>
                <a:latin typeface="微软雅黑" pitchFamily="34" charset="-122"/>
                <a:ea typeface="微软雅黑" pitchFamily="34" charset="-122"/>
              </a:rPr>
              <a:t>添加标题</a:t>
            </a:r>
          </a:p>
        </p:txBody>
      </p:sp>
      <p:sp>
        <p:nvSpPr>
          <p:cNvPr id="17" name="Freeform 10"/>
          <p:cNvSpPr>
            <a:spLocks/>
          </p:cNvSpPr>
          <p:nvPr/>
        </p:nvSpPr>
        <p:spPr bwMode="gray">
          <a:xfrm>
            <a:off x="2898225" y="1053099"/>
            <a:ext cx="3295031" cy="238199"/>
          </a:xfrm>
          <a:custGeom>
            <a:avLst/>
            <a:gdLst>
              <a:gd name="T0" fmla="*/ 0 w 2347"/>
              <a:gd name="T1" fmla="*/ 188 h 336"/>
              <a:gd name="T2" fmla="*/ 0 w 2347"/>
              <a:gd name="T3" fmla="*/ 336 h 336"/>
              <a:gd name="T4" fmla="*/ 2347 w 2347"/>
              <a:gd name="T5" fmla="*/ 336 h 336"/>
              <a:gd name="T6" fmla="*/ 2005 w 2347"/>
              <a:gd name="T7" fmla="*/ 0 h 336"/>
              <a:gd name="T8" fmla="*/ 2005 w 2347"/>
              <a:gd name="T9" fmla="*/ 189 h 336"/>
              <a:gd name="T10" fmla="*/ 0 w 2347"/>
              <a:gd name="T11" fmla="*/ 188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solidFill>
            <a:schemeClr val="accent1"/>
          </a:solidFill>
          <a:ln>
            <a:noFill/>
          </a:ln>
        </p:spPr>
        <p:txBody>
          <a:bodyPr wrap="none" lIns="91458" tIns="45729" rIns="91458" bIns="45729" anchor="ctr"/>
          <a:lstStyle/>
          <a:p>
            <a:pPr>
              <a:defRPr/>
            </a:pPr>
            <a:endParaRPr lang="zh-CN" altLang="en-US" sz="1000" dirty="0">
              <a:solidFill>
                <a:srgbClr val="0070C0"/>
              </a:solidFill>
            </a:endParaRPr>
          </a:p>
        </p:txBody>
      </p:sp>
      <p:sp>
        <p:nvSpPr>
          <p:cNvPr id="19" name="Text Box 18"/>
          <p:cNvSpPr txBox="1">
            <a:spLocks noChangeArrowheads="1"/>
          </p:cNvSpPr>
          <p:nvPr/>
        </p:nvSpPr>
        <p:spPr bwMode="auto">
          <a:xfrm>
            <a:off x="1007200" y="2351444"/>
            <a:ext cx="3203337" cy="923348"/>
          </a:xfrm>
          <a:prstGeom prst="rect">
            <a:avLst/>
          </a:prstGeom>
          <a:noFill/>
          <a:ln>
            <a:noFill/>
          </a:ln>
          <a:effectLst/>
          <a:extLst/>
        </p:spPr>
        <p:txBody>
          <a:bodyPr lIns="91458" tIns="45729" rIns="91458" bIns="45729" anchor="b">
            <a:spAutoFit/>
          </a:bodyPr>
          <a:lstStyle/>
          <a:p>
            <a:pPr algn="r">
              <a:lnSpc>
                <a:spcPct val="150000"/>
              </a:lnSpc>
              <a:defRPr/>
            </a:pPr>
            <a:r>
              <a:rPr lang="zh-CN" altLang="en-US" sz="1200" b="1" dirty="0">
                <a:solidFill>
                  <a:schemeClr val="bg1">
                    <a:lumMod val="50000"/>
                  </a:schemeClr>
                </a:solidFill>
                <a:latin typeface="微软雅黑" pitchFamily="34" charset="-122"/>
                <a:ea typeface="微软雅黑" pitchFamily="34" charset="-122"/>
              </a:rPr>
              <a:t>添加标题</a:t>
            </a:r>
          </a:p>
          <a:p>
            <a:pPr marL="257226" indent="-257226" algn="r">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p>
          <a:p>
            <a:pPr marL="257226" indent="-257226" algn="r">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p>
          <a:p>
            <a:pPr marL="257226" indent="-257226" algn="r">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endParaRPr lang="zh-CN" altLang="en-US" sz="1100" dirty="0">
              <a:solidFill>
                <a:schemeClr val="bg1">
                  <a:lumMod val="50000"/>
                </a:schemeClr>
              </a:solidFill>
              <a:latin typeface="微软雅黑" pitchFamily="34" charset="-122"/>
              <a:ea typeface="微软雅黑" pitchFamily="34" charset="-122"/>
            </a:endParaRPr>
          </a:p>
        </p:txBody>
      </p:sp>
      <p:sp>
        <p:nvSpPr>
          <p:cNvPr id="20" name="Text Box 19"/>
          <p:cNvSpPr txBox="1">
            <a:spLocks noChangeArrowheads="1"/>
          </p:cNvSpPr>
          <p:nvPr/>
        </p:nvSpPr>
        <p:spPr bwMode="auto">
          <a:xfrm>
            <a:off x="2986346" y="1356802"/>
            <a:ext cx="2971125" cy="307795"/>
          </a:xfrm>
          <a:prstGeom prst="rect">
            <a:avLst/>
          </a:prstGeom>
          <a:noFill/>
          <a:ln w="9525">
            <a:noFill/>
            <a:miter lim="800000"/>
            <a:headEnd/>
            <a:tailEnd/>
          </a:ln>
        </p:spPr>
        <p:txBody>
          <a:bodyPr lIns="91458" tIns="45729" rIns="91458" bIns="45729">
            <a:spAutoFit/>
          </a:bodyPr>
          <a:lstStyle/>
          <a:p>
            <a:pPr algn="ctr">
              <a:spcBef>
                <a:spcPct val="50000"/>
              </a:spcBef>
            </a:pPr>
            <a:r>
              <a:rPr lang="zh-CN" altLang="en-US" sz="1400" b="1" dirty="0">
                <a:solidFill>
                  <a:schemeClr val="bg1">
                    <a:lumMod val="50000"/>
                  </a:schemeClr>
                </a:solidFill>
                <a:latin typeface="微软雅黑" pitchFamily="34" charset="-122"/>
                <a:ea typeface="微软雅黑" pitchFamily="34" charset="-122"/>
              </a:rPr>
              <a:t>点击添加内容</a:t>
            </a:r>
          </a:p>
        </p:txBody>
      </p:sp>
      <p:sp>
        <p:nvSpPr>
          <p:cNvPr id="21" name="Text Box 20"/>
          <p:cNvSpPr txBox="1">
            <a:spLocks noChangeArrowheads="1"/>
          </p:cNvSpPr>
          <p:nvPr/>
        </p:nvSpPr>
        <p:spPr bwMode="auto">
          <a:xfrm>
            <a:off x="4588276" y="2345648"/>
            <a:ext cx="3679670" cy="923348"/>
          </a:xfrm>
          <a:prstGeom prst="rect">
            <a:avLst/>
          </a:prstGeom>
          <a:noFill/>
          <a:ln>
            <a:noFill/>
          </a:ln>
          <a:effectLst/>
          <a:extLst/>
        </p:spPr>
        <p:txBody>
          <a:bodyPr lIns="91458" tIns="45729" rIns="91458" bIns="45729" anchor="b">
            <a:spAutoFit/>
          </a:bodyPr>
          <a:lstStyle/>
          <a:p>
            <a:pPr>
              <a:lnSpc>
                <a:spcPct val="150000"/>
              </a:lnSpc>
              <a:defRPr/>
            </a:pPr>
            <a:r>
              <a:rPr lang="zh-CN" altLang="en-US" sz="1200" b="1" dirty="0">
                <a:solidFill>
                  <a:schemeClr val="bg1">
                    <a:lumMod val="50000"/>
                  </a:schemeClr>
                </a:solidFill>
                <a:latin typeface="微软雅黑" pitchFamily="34" charset="-122"/>
                <a:ea typeface="微软雅黑" pitchFamily="34" charset="-122"/>
              </a:rPr>
              <a:t>添加标题</a:t>
            </a:r>
          </a:p>
          <a:p>
            <a:pPr marL="257226" indent="-257226">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p>
          <a:p>
            <a:pPr marL="257226" indent="-257226">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p>
          <a:p>
            <a:pPr marL="257226" indent="-257226">
              <a:lnSpc>
                <a:spcPct val="150000"/>
              </a:lnSpc>
              <a:buFont typeface="+mj-lt"/>
              <a:buAutoNum type="arabicPeriod"/>
              <a:defRPr/>
            </a:pPr>
            <a:r>
              <a:rPr lang="zh-CN" altLang="en-US" sz="800" dirty="0">
                <a:solidFill>
                  <a:schemeClr val="bg1">
                    <a:lumMod val="50000"/>
                  </a:schemeClr>
                </a:solidFill>
                <a:latin typeface="微软雅黑" pitchFamily="34" charset="-122"/>
                <a:ea typeface="微软雅黑" pitchFamily="34" charset="-122"/>
              </a:rPr>
              <a:t>点击输入文本内容</a:t>
            </a:r>
          </a:p>
        </p:txBody>
      </p:sp>
      <p:cxnSp>
        <p:nvCxnSpPr>
          <p:cNvPr id="23" name="直接连接符 22"/>
          <p:cNvCxnSpPr/>
          <p:nvPr/>
        </p:nvCxnSpPr>
        <p:spPr>
          <a:xfrm>
            <a:off x="4385834" y="2086340"/>
            <a:ext cx="0" cy="1216003"/>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4" name="AutoShape 18"/>
          <p:cNvSpPr>
            <a:spLocks noChangeArrowheads="1"/>
          </p:cNvSpPr>
          <p:nvPr/>
        </p:nvSpPr>
        <p:spPr bwMode="auto">
          <a:xfrm>
            <a:off x="877644" y="3596853"/>
            <a:ext cx="7390302" cy="963513"/>
          </a:xfrm>
          <a:prstGeom prst="roundRect">
            <a:avLst>
              <a:gd name="adj" fmla="val 4690"/>
            </a:avLst>
          </a:prstGeom>
          <a:noFill/>
          <a:ln w="34925">
            <a:solidFill>
              <a:schemeClr val="accent4">
                <a:alpha val="60000"/>
              </a:schemeClr>
            </a:solidFill>
            <a:round/>
            <a:headEnd/>
            <a:tailEnd/>
          </a:ln>
        </p:spPr>
        <p:txBody>
          <a:bodyPr wrap="none" lIns="91458" tIns="45729" rIns="91458" bIns="45729" anchor="ctr"/>
          <a:lstStyle/>
          <a:p>
            <a:endParaRPr lang="zh-CN" altLang="en-US" sz="1000" dirty="0"/>
          </a:p>
        </p:txBody>
      </p:sp>
      <p:sp>
        <p:nvSpPr>
          <p:cNvPr id="26" name="AutoShape 19"/>
          <p:cNvSpPr>
            <a:spLocks noChangeArrowheads="1"/>
          </p:cNvSpPr>
          <p:nvPr/>
        </p:nvSpPr>
        <p:spPr bwMode="gray">
          <a:xfrm>
            <a:off x="3507609" y="3409934"/>
            <a:ext cx="1880606" cy="322359"/>
          </a:xfrm>
          <a:prstGeom prst="roundRect">
            <a:avLst>
              <a:gd name="adj" fmla="val 34483"/>
            </a:avLst>
          </a:prstGeom>
          <a:solidFill>
            <a:schemeClr val="accent3"/>
          </a:solidFill>
          <a:ln w="9525">
            <a:noFill/>
            <a:round/>
            <a:headEnd/>
            <a:tailEnd/>
          </a:ln>
          <a:effectLst/>
        </p:spPr>
        <p:txBody>
          <a:bodyPr wrap="none" lIns="91458" tIns="45729" rIns="91458" bIns="45729" anchor="ctr"/>
          <a:lstStyle/>
          <a:p>
            <a:pPr algn="ctr">
              <a:defRPr/>
            </a:pPr>
            <a:r>
              <a:rPr lang="zh-CN" altLang="en-US" sz="1000" dirty="0">
                <a:solidFill>
                  <a:schemeClr val="bg1"/>
                </a:solidFill>
                <a:latin typeface="微软雅黑" pitchFamily="34" charset="-122"/>
                <a:ea typeface="微软雅黑" pitchFamily="34" charset="-122"/>
              </a:rPr>
              <a:t>点击添加标题</a:t>
            </a:r>
          </a:p>
        </p:txBody>
      </p:sp>
      <p:sp>
        <p:nvSpPr>
          <p:cNvPr id="32" name="Freeform 10"/>
          <p:cNvSpPr>
            <a:spLocks/>
          </p:cNvSpPr>
          <p:nvPr/>
        </p:nvSpPr>
        <p:spPr bwMode="gray">
          <a:xfrm flipH="1" flipV="1">
            <a:off x="2898225" y="1759818"/>
            <a:ext cx="3295031" cy="238199"/>
          </a:xfrm>
          <a:custGeom>
            <a:avLst/>
            <a:gdLst>
              <a:gd name="T0" fmla="*/ 0 w 2347"/>
              <a:gd name="T1" fmla="*/ 188 h 336"/>
              <a:gd name="T2" fmla="*/ 0 w 2347"/>
              <a:gd name="T3" fmla="*/ 336 h 336"/>
              <a:gd name="T4" fmla="*/ 2347 w 2347"/>
              <a:gd name="T5" fmla="*/ 336 h 336"/>
              <a:gd name="T6" fmla="*/ 2005 w 2347"/>
              <a:gd name="T7" fmla="*/ 0 h 336"/>
              <a:gd name="T8" fmla="*/ 2005 w 2347"/>
              <a:gd name="T9" fmla="*/ 189 h 336"/>
              <a:gd name="T10" fmla="*/ 0 w 2347"/>
              <a:gd name="T11" fmla="*/ 188 h 336"/>
              <a:gd name="T12" fmla="*/ 0 60000 65536"/>
              <a:gd name="T13" fmla="*/ 0 60000 65536"/>
              <a:gd name="T14" fmla="*/ 0 60000 65536"/>
              <a:gd name="T15" fmla="*/ 0 60000 65536"/>
              <a:gd name="T16" fmla="*/ 0 60000 65536"/>
              <a:gd name="T17" fmla="*/ 0 60000 65536"/>
              <a:gd name="T18" fmla="*/ 0 w 2347"/>
              <a:gd name="T19" fmla="*/ 0 h 336"/>
              <a:gd name="T20" fmla="*/ 2347 w 2347"/>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2347" h="336">
                <a:moveTo>
                  <a:pt x="0" y="188"/>
                </a:moveTo>
                <a:lnTo>
                  <a:pt x="0" y="336"/>
                </a:lnTo>
                <a:lnTo>
                  <a:pt x="2347" y="336"/>
                </a:lnTo>
                <a:lnTo>
                  <a:pt x="2005" y="0"/>
                </a:lnTo>
                <a:lnTo>
                  <a:pt x="2005" y="189"/>
                </a:lnTo>
                <a:lnTo>
                  <a:pt x="0" y="188"/>
                </a:lnTo>
                <a:close/>
              </a:path>
            </a:pathLst>
          </a:custGeom>
          <a:solidFill>
            <a:schemeClr val="accent2"/>
          </a:solidFill>
          <a:ln>
            <a:noFill/>
          </a:ln>
        </p:spPr>
        <p:txBody>
          <a:bodyPr wrap="none" lIns="91458" tIns="45729" rIns="91458" bIns="45729" anchor="ctr"/>
          <a:lstStyle/>
          <a:p>
            <a:pPr>
              <a:defRPr/>
            </a:pPr>
            <a:endParaRPr lang="zh-CN" altLang="en-US" sz="1000" dirty="0">
              <a:solidFill>
                <a:srgbClr val="0070C0"/>
              </a:solidFill>
            </a:endParaRPr>
          </a:p>
        </p:txBody>
      </p:sp>
      <p:sp>
        <p:nvSpPr>
          <p:cNvPr id="33" name="TextBox 32"/>
          <p:cNvSpPr txBox="1"/>
          <p:nvPr/>
        </p:nvSpPr>
        <p:spPr>
          <a:xfrm>
            <a:off x="1080765" y="3799730"/>
            <a:ext cx="6992563" cy="556902"/>
          </a:xfrm>
          <a:prstGeom prst="rect">
            <a:avLst/>
          </a:prstGeom>
          <a:noFill/>
        </p:spPr>
        <p:txBody>
          <a:bodyPr wrap="square" lIns="91458" tIns="45729" rIns="91458" bIns="45729" rtlCol="0">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p:txBody>
      </p:sp>
      <p:sp>
        <p:nvSpPr>
          <p:cNvPr id="18" name="文本框 32">
            <a:extLst>
              <a:ext uri="{FF2B5EF4-FFF2-40B4-BE49-F238E27FC236}">
                <a16:creationId xmlns:a16="http://schemas.microsoft.com/office/drawing/2014/main" xmlns="" id="{14CA35A9-0357-460E-962B-B94A809590FE}"/>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矩形 21">
            <a:extLst>
              <a:ext uri="{FF2B5EF4-FFF2-40B4-BE49-F238E27FC236}">
                <a16:creationId xmlns:a16="http://schemas.microsoft.com/office/drawing/2014/main" xmlns="" id="{CCF2D2CD-475B-47A4-8A4D-FDF7CA7E314F}"/>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2827419363"/>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strVal val="4/3*#ppt_w"/>
                                          </p:val>
                                        </p:tav>
                                        <p:tav tm="100000">
                                          <p:val>
                                            <p:strVal val="#ppt_w"/>
                                          </p:val>
                                        </p:tav>
                                      </p:tavLst>
                                    </p:anim>
                                    <p:anim calcmode="lin" valueType="num">
                                      <p:cBhvr>
                                        <p:cTn id="8" dur="500" fill="hold"/>
                                        <p:tgtEl>
                                          <p:spTgt spid="14"/>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strVal val="4/3*#ppt_w"/>
                                          </p:val>
                                        </p:tav>
                                        <p:tav tm="100000">
                                          <p:val>
                                            <p:strVal val="#ppt_w"/>
                                          </p:val>
                                        </p:tav>
                                      </p:tavLst>
                                    </p:anim>
                                    <p:anim calcmode="lin" valueType="num">
                                      <p:cBhvr>
                                        <p:cTn id="12" dur="500" fill="hold"/>
                                        <p:tgtEl>
                                          <p:spTgt spid="13"/>
                                        </p:tgtEl>
                                        <p:attrNameLst>
                                          <p:attrName>ppt_h</p:attrName>
                                        </p:attrNameLst>
                                      </p:cBhvr>
                                      <p:tavLst>
                                        <p:tav tm="0">
                                          <p:val>
                                            <p:strVal val="4/3*#ppt_h"/>
                                          </p:val>
                                        </p:tav>
                                        <p:tav tm="100000">
                                          <p:val>
                                            <p:strVal val="#ppt_h"/>
                                          </p:val>
                                        </p:tav>
                                      </p:tavLst>
                                    </p:anim>
                                  </p:childTnLst>
                                </p:cTn>
                              </p:par>
                            </p:childTnLst>
                          </p:cTn>
                        </p:par>
                        <p:par>
                          <p:cTn id="13" fill="hold">
                            <p:stCondLst>
                              <p:cond delay="500"/>
                            </p:stCondLst>
                            <p:childTnLst>
                              <p:par>
                                <p:cTn id="14" presetID="22" presetClass="entr" presetSubtype="1"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par>
                                <p:cTn id="20" presetID="12" presetClass="entr" presetSubtype="8"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ppt_x</p:attrName>
                                        </p:attrNameLst>
                                      </p:cBhvr>
                                      <p:tavLst>
                                        <p:tav tm="0">
                                          <p:val>
                                            <p:strVal val="#ppt_x-#ppt_w*1.125000"/>
                                          </p:val>
                                        </p:tav>
                                        <p:tav tm="100000">
                                          <p:val>
                                            <p:strVal val="#ppt_x"/>
                                          </p:val>
                                        </p:tav>
                                      </p:tavLst>
                                    </p:anim>
                                    <p:animEffect transition="in" filter="wipe(right)">
                                      <p:cBhvr>
                                        <p:cTn id="23" dur="500"/>
                                        <p:tgtEl>
                                          <p:spTgt spid="17"/>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p:tgtEl>
                                          <p:spTgt spid="32"/>
                                        </p:tgtEl>
                                        <p:attrNameLst>
                                          <p:attrName>ppt_x</p:attrName>
                                        </p:attrNameLst>
                                      </p:cBhvr>
                                      <p:tavLst>
                                        <p:tav tm="0">
                                          <p:val>
                                            <p:strVal val="#ppt_x+#ppt_w*1.125000"/>
                                          </p:val>
                                        </p:tav>
                                        <p:tav tm="100000">
                                          <p:val>
                                            <p:strVal val="#ppt_x"/>
                                          </p:val>
                                        </p:tav>
                                      </p:tavLst>
                                    </p:anim>
                                    <p:animEffect transition="in" filter="wipe(left)">
                                      <p:cBhvr>
                                        <p:cTn id="27" dur="500"/>
                                        <p:tgtEl>
                                          <p:spTgt spid="32"/>
                                        </p:tgtEl>
                                      </p:cBhvr>
                                    </p:animEffect>
                                  </p:childTnLst>
                                </p:cTn>
                              </p:par>
                            </p:childTnLst>
                          </p:cTn>
                        </p:par>
                        <p:par>
                          <p:cTn id="28" fill="hold">
                            <p:stCondLst>
                              <p:cond delay="1000"/>
                            </p:stCondLst>
                            <p:childTnLst>
                              <p:par>
                                <p:cTn id="29" presetID="16" presetClass="entr" presetSubtype="37"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arn(outVertical)">
                                      <p:cBhvr>
                                        <p:cTn id="31" dur="500"/>
                                        <p:tgtEl>
                                          <p:spTgt spid="20"/>
                                        </p:tgtEl>
                                      </p:cBhvr>
                                    </p:animEffect>
                                  </p:childTnLst>
                                </p:cTn>
                              </p:par>
                            </p:childTnLst>
                          </p:cTn>
                        </p:par>
                        <p:par>
                          <p:cTn id="32" fill="hold">
                            <p:stCondLst>
                              <p:cond delay="1500"/>
                            </p:stCondLst>
                            <p:childTnLst>
                              <p:par>
                                <p:cTn id="33" presetID="22" presetClass="entr" presetSubtype="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2000"/>
                            </p:stCondLst>
                            <p:childTnLst>
                              <p:par>
                                <p:cTn id="37" presetID="1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p:tgtEl>
                                          <p:spTgt spid="21"/>
                                        </p:tgtEl>
                                        <p:attrNameLst>
                                          <p:attrName>ppt_x</p:attrName>
                                        </p:attrNameLst>
                                      </p:cBhvr>
                                      <p:tavLst>
                                        <p:tav tm="0">
                                          <p:val>
                                            <p:strVal val="#ppt_x-#ppt_w*1.125000"/>
                                          </p:val>
                                        </p:tav>
                                        <p:tav tm="100000">
                                          <p:val>
                                            <p:strVal val="#ppt_x"/>
                                          </p:val>
                                        </p:tav>
                                      </p:tavLst>
                                    </p:anim>
                                    <p:animEffect transition="in" filter="wipe(right)">
                                      <p:cBhvr>
                                        <p:cTn id="40" dur="500"/>
                                        <p:tgtEl>
                                          <p:spTgt spid="21"/>
                                        </p:tgtEl>
                                      </p:cBhvr>
                                    </p:animEffect>
                                  </p:childTnLst>
                                </p:cTn>
                              </p:par>
                              <p:par>
                                <p:cTn id="41" presetID="12" presetClass="entr" presetSubtype="2"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p:tgtEl>
                                          <p:spTgt spid="19"/>
                                        </p:tgtEl>
                                        <p:attrNameLst>
                                          <p:attrName>ppt_x</p:attrName>
                                        </p:attrNameLst>
                                      </p:cBhvr>
                                      <p:tavLst>
                                        <p:tav tm="0">
                                          <p:val>
                                            <p:strVal val="#ppt_x+#ppt_w*1.125000"/>
                                          </p:val>
                                        </p:tav>
                                        <p:tav tm="100000">
                                          <p:val>
                                            <p:strVal val="#ppt_x"/>
                                          </p:val>
                                        </p:tav>
                                      </p:tavLst>
                                    </p:anim>
                                    <p:animEffect transition="in" filter="wipe(left)">
                                      <p:cBhvr>
                                        <p:cTn id="44" dur="500"/>
                                        <p:tgtEl>
                                          <p:spTgt spid="19"/>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down)">
                                      <p:cBhvr>
                                        <p:cTn id="51" dur="500"/>
                                        <p:tgtEl>
                                          <p:spTgt spid="24"/>
                                        </p:tgtEl>
                                      </p:cBhvr>
                                    </p:animEffect>
                                  </p:childTnLst>
                                </p:cTn>
                              </p:par>
                            </p:childTnLst>
                          </p:cTn>
                        </p:par>
                        <p:par>
                          <p:cTn id="52" fill="hold">
                            <p:stCondLst>
                              <p:cond delay="3000"/>
                            </p:stCondLst>
                            <p:childTnLst>
                              <p:par>
                                <p:cTn id="53" presetID="22" presetClass="entr" presetSubtype="1"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up)">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animBg="1"/>
      <p:bldP spid="19" grpId="0"/>
      <p:bldP spid="20" grpId="0"/>
      <p:bldP spid="21" grpId="0"/>
      <p:bldP spid="24" grpId="0" animBg="1"/>
      <p:bldP spid="26" grpId="0" animBg="1"/>
      <p:bldP spid="32" grpId="0" animBg="1"/>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2763416-743E-417A-BB3C-F332778290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3315116" y="2544342"/>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3315116" y="2954872"/>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xmlns="" id="{6DA949B9-1864-4241-8946-7DEF4D9912BC}"/>
              </a:ext>
            </a:extLst>
          </p:cNvPr>
          <p:cNvSpPr/>
          <p:nvPr/>
        </p:nvSpPr>
        <p:spPr>
          <a:xfrm>
            <a:off x="4085931" y="1348408"/>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03</a:t>
            </a:r>
            <a:endParaRPr lang="zh-CN" altLang="en-US" sz="4400" dirty="0"/>
          </a:p>
        </p:txBody>
      </p:sp>
    </p:spTree>
    <p:custDataLst>
      <p:tags r:id="rId1"/>
    </p:custDataLst>
    <p:extLst>
      <p:ext uri="{BB962C8B-B14F-4D97-AF65-F5344CB8AC3E}">
        <p14:creationId xmlns:p14="http://schemas.microsoft.com/office/powerpoint/2010/main" val="4167267588"/>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p:cNvGrpSpPr/>
          <p:nvPr/>
        </p:nvGrpSpPr>
        <p:grpSpPr bwMode="auto">
          <a:xfrm>
            <a:off x="2367039" y="1131940"/>
            <a:ext cx="1443118" cy="845352"/>
            <a:chOff x="0" y="0"/>
            <a:chExt cx="9801" cy="6692"/>
          </a:xfrm>
          <a:solidFill>
            <a:schemeClr val="accent1"/>
          </a:solidFill>
        </p:grpSpPr>
        <p:sp>
          <p:nvSpPr>
            <p:cNvPr id="22"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3"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sp>
          <p:nvSpPr>
            <p:cNvPr id="24"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fontAlgn="auto"/>
              <a:endParaRPr lang="zh-CN" altLang="en-US" noProof="1"/>
            </a:p>
          </p:txBody>
        </p:sp>
      </p:grpSp>
      <p:grpSp>
        <p:nvGrpSpPr>
          <p:cNvPr id="3" name="Group 12"/>
          <p:cNvGrpSpPr/>
          <p:nvPr/>
        </p:nvGrpSpPr>
        <p:grpSpPr bwMode="auto">
          <a:xfrm>
            <a:off x="5121183" y="1131940"/>
            <a:ext cx="1443118" cy="845352"/>
            <a:chOff x="0" y="0"/>
            <a:chExt cx="9801" cy="6692"/>
          </a:xfrm>
          <a:solidFill>
            <a:schemeClr val="accent2"/>
          </a:solidFill>
        </p:grpSpPr>
        <p:sp>
          <p:nvSpPr>
            <p:cNvPr id="45" name="曲线 948"/>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6" name="曲线 948"/>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sp>
          <p:nvSpPr>
            <p:cNvPr id="47" name="曲线 950"/>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ln>
            <a:extLst>
              <a:ext uri="{91240B29-F687-4F45-9708-019B960494DF}">
                <a14:hiddenLine xmlns:a14="http://schemas.microsoft.com/office/drawing/2010/main" w="9525">
                  <a:solidFill>
                    <a:srgbClr val="000000"/>
                  </a:solidFill>
                  <a:round/>
                </a14:hiddenLine>
              </a:ext>
            </a:extLst>
          </p:spPr>
          <p:txBody>
            <a:bodyPr anchor="ctr"/>
            <a:lstStyle/>
            <a:p>
              <a:pPr algn="ctr" fontAlgn="auto"/>
              <a:endParaRPr lang="zh-CN" altLang="en-US" sz="1400" b="1" noProof="1">
                <a:solidFill>
                  <a:srgbClr val="F8F8F8"/>
                </a:solidFill>
                <a:ea typeface="微软雅黑" panose="020B0503020204020204" pitchFamily="34" charset="-122"/>
              </a:endParaRPr>
            </a:p>
          </p:txBody>
        </p:sp>
      </p:grpSp>
      <p:sp>
        <p:nvSpPr>
          <p:cNvPr id="48" name="Text Box 16"/>
          <p:cNvSpPr txBox="1">
            <a:spLocks noChangeArrowheads="1"/>
          </p:cNvSpPr>
          <p:nvPr/>
        </p:nvSpPr>
        <p:spPr bwMode="auto">
          <a:xfrm>
            <a:off x="2367374" y="2091384"/>
            <a:ext cx="1611592" cy="250902"/>
          </a:xfrm>
          <a:prstGeom prst="rect">
            <a:avLst/>
          </a:prstGeom>
          <a:solidFill>
            <a:schemeClr val="accent1"/>
          </a:solidFill>
          <a:ln w="3175">
            <a:noFill/>
            <a:bevel/>
            <a:headEnd/>
            <a:tailEnd/>
          </a:ln>
        </p:spPr>
        <p:txBody>
          <a:bodyPr lIns="62130" tIns="31064" rIns="62130" bIns="31064" anchor="ct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367374" y="2385161"/>
            <a:ext cx="1613180" cy="1462539"/>
          </a:xfrm>
          <a:prstGeom prst="rect">
            <a:avLst/>
          </a:prstGeom>
          <a:solidFill>
            <a:schemeClr val="accent1"/>
          </a:solidFill>
          <a:ln w="9525">
            <a:noFill/>
            <a:miter lim="800000"/>
            <a:headEnd/>
            <a:tailEnd/>
          </a:ln>
        </p:spPr>
        <p:txBody>
          <a:bodyPr lIns="62130" tIns="31064" rIns="62130" bIns="31064" anchor="ctr"/>
          <a:lstStyle/>
          <a:p>
            <a:pPr>
              <a:lnSpc>
                <a:spcPct val="130000"/>
              </a:lnSpc>
            </a:pPr>
            <a:endParaRPr lang="zh-CN" altLang="en-US" sz="1000" dirty="0">
              <a:latin typeface="微软雅黑" pitchFamily="34" charset="-122"/>
              <a:ea typeface="微软雅黑" pitchFamily="34" charset="-122"/>
            </a:endParaRPr>
          </a:p>
        </p:txBody>
      </p:sp>
      <p:sp>
        <p:nvSpPr>
          <p:cNvPr id="50" name="Text Box 18"/>
          <p:cNvSpPr txBox="1">
            <a:spLocks noChangeArrowheads="1"/>
          </p:cNvSpPr>
          <p:nvPr/>
        </p:nvSpPr>
        <p:spPr bwMode="auto">
          <a:xfrm>
            <a:off x="5120577" y="2091384"/>
            <a:ext cx="1613180" cy="273134"/>
          </a:xfrm>
          <a:prstGeom prst="rect">
            <a:avLst/>
          </a:prstGeom>
          <a:solidFill>
            <a:schemeClr val="accent2"/>
          </a:solidFill>
          <a:ln w="3175">
            <a:noFill/>
            <a:bevel/>
            <a:headEnd/>
            <a:tailEnd/>
          </a:ln>
        </p:spPr>
        <p:txBody>
          <a:bodyPr lIns="62130" tIns="31064" rIns="62130" bIns="31064" anchor="ctr"/>
          <a:lstStyle/>
          <a:p>
            <a:pPr algn="ctr">
              <a:lnSpc>
                <a:spcPct val="130000"/>
              </a:lnSpc>
            </a:pPr>
            <a:r>
              <a:rPr lang="en-US" altLang="zh-CN" sz="1100" b="1" dirty="0">
                <a:solidFill>
                  <a:srgbClr val="F8F8F8"/>
                </a:solidFill>
                <a:latin typeface="微软雅黑" pitchFamily="34" charset="-122"/>
                <a:ea typeface="微软雅黑" pitchFamily="34" charset="-122"/>
              </a:rPr>
              <a:t>B</a:t>
            </a:r>
            <a:r>
              <a:rPr lang="zh-CN" altLang="en-US" sz="1100" b="1" dirty="0">
                <a:solidFill>
                  <a:srgbClr val="F8F8F8"/>
                </a:solidFill>
                <a:latin typeface="微软雅黑" pitchFamily="34" charset="-122"/>
                <a:ea typeface="微软雅黑" pitchFamily="34" charset="-122"/>
              </a:rPr>
              <a:t>团队</a:t>
            </a:r>
          </a:p>
        </p:txBody>
      </p:sp>
      <p:sp>
        <p:nvSpPr>
          <p:cNvPr id="51" name="Rectangle 19"/>
          <p:cNvSpPr>
            <a:spLocks noChangeArrowheads="1"/>
          </p:cNvSpPr>
          <p:nvPr/>
        </p:nvSpPr>
        <p:spPr bwMode="auto">
          <a:xfrm>
            <a:off x="5120577" y="2385161"/>
            <a:ext cx="1613180" cy="1462539"/>
          </a:xfrm>
          <a:prstGeom prst="rect">
            <a:avLst/>
          </a:prstGeom>
          <a:solidFill>
            <a:schemeClr val="accent2"/>
          </a:solidFill>
          <a:ln w="9525">
            <a:noFill/>
            <a:miter lim="800000"/>
            <a:headEnd/>
            <a:tailEnd/>
          </a:ln>
        </p:spPr>
        <p:txBody>
          <a:bodyPr lIns="62130" tIns="31064" rIns="62130" bIns="31064" anchor="ctr"/>
          <a:lstStyle/>
          <a:p>
            <a:pPr>
              <a:lnSpc>
                <a:spcPct val="130000"/>
              </a:lnSpc>
            </a:pPr>
            <a:endParaRPr lang="zh-CN" altLang="en-US" sz="1000" dirty="0">
              <a:latin typeface="微软雅黑" pitchFamily="34" charset="-122"/>
              <a:ea typeface="微软雅黑" pitchFamily="34" charset="-122"/>
            </a:endParaRPr>
          </a:p>
        </p:txBody>
      </p:sp>
      <p:sp>
        <p:nvSpPr>
          <p:cNvPr id="52" name="Text Box 20"/>
          <p:cNvSpPr txBox="1">
            <a:spLocks noChangeArrowheads="1"/>
          </p:cNvSpPr>
          <p:nvPr/>
        </p:nvSpPr>
        <p:spPr bwMode="auto">
          <a:xfrm>
            <a:off x="2486457" y="2677303"/>
            <a:ext cx="1402006" cy="687329"/>
          </a:xfrm>
          <a:prstGeom prst="rect">
            <a:avLst/>
          </a:prstGeom>
          <a:noFill/>
          <a:ln w="9525">
            <a:noFill/>
            <a:miter lim="800000"/>
            <a:headEnd/>
            <a:tailEnd/>
          </a:ln>
        </p:spPr>
        <p:txBody>
          <a:bodyPr lIns="62130" tIns="31064" rIns="62130" bIns="31064">
            <a:spAutoFit/>
          </a:bodyPr>
          <a:lstStyle/>
          <a:p>
            <a:pPr>
              <a:lnSpc>
                <a:spcPct val="130000"/>
              </a:lnSpc>
            </a:pPr>
            <a:r>
              <a:rPr lang="zh-CN" altLang="en-US" sz="8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241248" y="2677303"/>
            <a:ext cx="1402005" cy="687329"/>
          </a:xfrm>
          <a:prstGeom prst="rect">
            <a:avLst/>
          </a:prstGeom>
          <a:noFill/>
          <a:ln w="9525">
            <a:noFill/>
            <a:miter lim="800000"/>
            <a:headEnd/>
            <a:tailEnd/>
          </a:ln>
        </p:spPr>
        <p:txBody>
          <a:bodyPr lIns="62130" tIns="31064" rIns="62130" bIns="31064">
            <a:spAutoFit/>
          </a:bodyPr>
          <a:lstStyle/>
          <a:p>
            <a:pPr>
              <a:lnSpc>
                <a:spcPct val="130000"/>
              </a:lnSpc>
            </a:pPr>
            <a:r>
              <a:rPr lang="zh-CN" altLang="en-US" sz="8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4" name="Group 22"/>
          <p:cNvGrpSpPr/>
          <p:nvPr/>
        </p:nvGrpSpPr>
        <p:grpSpPr bwMode="auto">
          <a:xfrm>
            <a:off x="4200403" y="2005762"/>
            <a:ext cx="733287" cy="734137"/>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3"/>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auto">
                <a:lnSpc>
                  <a:spcPct val="130000"/>
                </a:lnSpc>
              </a:pPr>
              <a:endParaRPr lang="zh-CN" altLang="en-US" sz="1000" noProof="1">
                <a:latin typeface="微软雅黑" panose="020B0503020204020204" pitchFamily="34" charset="-122"/>
                <a:ea typeface="微软雅黑" panose="020B0503020204020204" pitchFamily="34" charset="-122"/>
              </a:endParaRPr>
            </a:p>
          </p:txBody>
        </p:sp>
        <p:sp>
          <p:nvSpPr>
            <p:cNvPr id="56" name="WordArt 24"/>
            <p:cNvSpPr>
              <a:spLocks noChangeArrowheads="1" noChangeShapeType="1"/>
            </p:cNvSpPr>
            <p:nvPr/>
          </p:nvSpPr>
          <p:spPr bwMode="auto">
            <a:xfrm>
              <a:off x="215" y="350"/>
              <a:ext cx="1245" cy="950"/>
            </a:xfrm>
            <a:prstGeom prst="rect">
              <a:avLst/>
            </a:prstGeom>
            <a:noFill/>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fontAlgn="auto">
                <a:lnSpc>
                  <a:spcPct val="130000"/>
                </a:lnSpc>
              </a:pPr>
              <a:r>
                <a:rPr lang="en-US" altLang="zh-CN" sz="1000" b="1" noProof="1">
                  <a:solidFill>
                    <a:srgbClr val="F8F8F8"/>
                  </a:solidFill>
                  <a:latin typeface="微软雅黑" panose="020B0503020204020204" pitchFamily="34" charset="-122"/>
                  <a:ea typeface="微软雅黑" panose="020B0503020204020204" pitchFamily="34" charset="-122"/>
                </a:rPr>
                <a:t>VS</a:t>
              </a:r>
              <a:endParaRPr lang="zh-CN" altLang="en-US" sz="1000" b="1" noProof="1">
                <a:solidFill>
                  <a:srgbClr val="F8F8F8"/>
                </a:solidFill>
                <a:latin typeface="微软雅黑" panose="020B0503020204020204" pitchFamily="34" charset="-122"/>
                <a:ea typeface="微软雅黑" panose="020B0503020204020204" pitchFamily="34" charset="-122"/>
              </a:endParaRPr>
            </a:p>
          </p:txBody>
        </p:sp>
      </p:grpSp>
      <p:sp>
        <p:nvSpPr>
          <p:cNvPr id="57" name="Rectangle 269"/>
          <p:cNvSpPr/>
          <p:nvPr/>
        </p:nvSpPr>
        <p:spPr>
          <a:xfrm>
            <a:off x="1116207" y="4063667"/>
            <a:ext cx="6986213" cy="5970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2130" tIns="31064" rIns="62130" bIns="31064" anchor="ctr"/>
          <a:lstStyle/>
          <a:p>
            <a:pPr algn="ctr" fontAlgn="auto"/>
            <a:endParaRPr lang="en-US" sz="700" noProof="1">
              <a:solidFill>
                <a:schemeClr val="accent1">
                  <a:lumMod val="75000"/>
                </a:schemeClr>
              </a:solidFill>
              <a:latin typeface="微软雅黑" panose="020B0503020204020204" pitchFamily="34" charset="-122"/>
              <a:ea typeface="微软雅黑" panose="020B0503020204020204" pitchFamily="34" charset="-122"/>
            </a:endParaRPr>
          </a:p>
        </p:txBody>
      </p:sp>
      <p:sp>
        <p:nvSpPr>
          <p:cNvPr id="58" name="Text Box 7"/>
          <p:cNvSpPr txBox="1">
            <a:spLocks noChangeArrowheads="1"/>
          </p:cNvSpPr>
          <p:nvPr/>
        </p:nvSpPr>
        <p:spPr bwMode="auto">
          <a:xfrm>
            <a:off x="1548082" y="4177595"/>
            <a:ext cx="5987502" cy="335876"/>
          </a:xfrm>
          <a:prstGeom prst="rect">
            <a:avLst/>
          </a:prstGeom>
          <a:noFill/>
          <a:ln w="9525">
            <a:noFill/>
            <a:miter lim="800000"/>
            <a:headEnd/>
            <a:tailEnd/>
          </a:ln>
        </p:spPr>
        <p:txBody>
          <a:bodyPr lIns="31064" tIns="15533" rIns="31064" bIns="15533" anchor="ctr">
            <a:spAutoFit/>
          </a:bodyPr>
          <a:lstStyle/>
          <a:p>
            <a:pPr algn="ctr" defTabSz="739923">
              <a:lnSpc>
                <a:spcPct val="130000"/>
              </a:lnSpc>
            </a:pPr>
            <a:r>
              <a:rPr lang="zh-CN" altLang="en-US" sz="800" dirty="0">
                <a:solidFill>
                  <a:schemeClr val="bg1"/>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a:t>
            </a:r>
            <a:endParaRPr lang="en-US" altLang="en-US" sz="800" dirty="0">
              <a:solidFill>
                <a:schemeClr val="bg1"/>
              </a:solidFill>
              <a:latin typeface="微软雅黑" pitchFamily="34" charset="-122"/>
              <a:ea typeface="微软雅黑" pitchFamily="34" charset="-122"/>
            </a:endParaRPr>
          </a:p>
        </p:txBody>
      </p:sp>
      <p:sp>
        <p:nvSpPr>
          <p:cNvPr id="21" name="文本框 32">
            <a:extLst>
              <a:ext uri="{FF2B5EF4-FFF2-40B4-BE49-F238E27FC236}">
                <a16:creationId xmlns:a16="http://schemas.microsoft.com/office/drawing/2014/main" xmlns="" id="{02BCFBA8-9716-4E10-BDF2-87AEDF74943F}"/>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矩形 24">
            <a:extLst>
              <a:ext uri="{FF2B5EF4-FFF2-40B4-BE49-F238E27FC236}">
                <a16:creationId xmlns:a16="http://schemas.microsoft.com/office/drawing/2014/main" xmlns="" id="{293E172D-6C2F-475F-9943-F4183A18BB63}"/>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2539493902"/>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ppt_x</p:attrName>
                                        </p:attrNameLst>
                                      </p:cBhvr>
                                      <p:tavLst>
                                        <p:tav tm="0">
                                          <p:val>
                                            <p:strVal val="#ppt_x"/>
                                          </p:val>
                                        </p:tav>
                                        <p:tav tm="100000">
                                          <p:val>
                                            <p:strVal val="#ppt_x"/>
                                          </p:val>
                                        </p:tav>
                                      </p:tavLst>
                                    </p:anim>
                                    <p:anim calcmode="lin" valueType="num">
                                      <p:cBhvr>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250" fill="hold"/>
                                        <p:tgtEl>
                                          <p:spTgt spid="57"/>
                                        </p:tgtEl>
                                        <p:attrNameLst>
                                          <p:attrName>ppt_x</p:attrName>
                                        </p:attrNameLst>
                                      </p:cBhvr>
                                      <p:tavLst>
                                        <p:tav tm="0">
                                          <p:val>
                                            <p:strVal val="#ppt_x"/>
                                          </p:val>
                                        </p:tav>
                                        <p:tav tm="100000">
                                          <p:val>
                                            <p:strVal val="#ppt_x"/>
                                          </p:val>
                                        </p:tav>
                                      </p:tavLst>
                                    </p:anim>
                                    <p:anim calcmode="lin" valueType="num">
                                      <p:cBhvr>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p:cTn id="51" dur="250" fill="hold"/>
                                        <p:tgtEl>
                                          <p:spTgt spid="58"/>
                                        </p:tgtEl>
                                        <p:attrNameLst>
                                          <p:attrName>ppt_x</p:attrName>
                                        </p:attrNameLst>
                                      </p:cBhvr>
                                      <p:tavLst>
                                        <p:tav tm="0">
                                          <p:val>
                                            <p:strVal val="#ppt_x"/>
                                          </p:val>
                                        </p:tav>
                                        <p:tav tm="100000">
                                          <p:val>
                                            <p:strVal val="#ppt_x"/>
                                          </p:val>
                                        </p:tav>
                                      </p:tavLst>
                                    </p:anim>
                                    <p:anim calcmode="lin" valueType="num">
                                      <p:cBhvr>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p:bldP spid="49" grpId="0" animBg="1"/>
      <p:bldP spid="50" grpId="0" bldLvl="0" animBg="1"/>
      <p:bldP spid="51" grpId="0" animBg="1"/>
      <p:bldP spid="52" grpId="0" bldLvl="0"/>
      <p:bldP spid="53" grpId="0"/>
      <p:bldP spid="57" grpId="0" animBg="1"/>
      <p:bldP spid="5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Freeform 6"/>
          <p:cNvSpPr>
            <a:spLocks noEditPoints="1"/>
          </p:cNvSpPr>
          <p:nvPr/>
        </p:nvSpPr>
        <p:spPr bwMode="auto">
          <a:xfrm>
            <a:off x="1268067"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20" name="Freeform 8"/>
          <p:cNvSpPr/>
          <p:nvPr/>
        </p:nvSpPr>
        <p:spPr bwMode="auto">
          <a:xfrm>
            <a:off x="1139884" y="2155619"/>
            <a:ext cx="432619" cy="496931"/>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21" name="Oval 9"/>
          <p:cNvSpPr>
            <a:spLocks noChangeArrowheads="1"/>
          </p:cNvSpPr>
          <p:nvPr/>
        </p:nvSpPr>
        <p:spPr bwMode="auto">
          <a:xfrm>
            <a:off x="1481707" y="2453512"/>
            <a:ext cx="647593" cy="651887"/>
          </a:xfrm>
          <a:prstGeom prst="ellipse">
            <a:avLst/>
          </a:prstGeom>
          <a:solidFill>
            <a:schemeClr val="accent1"/>
          </a:solidFill>
          <a:ln>
            <a:noFill/>
          </a:ln>
        </p:spPr>
        <p:txBody>
          <a:bodyPr vert="horz" wrap="square" lIns="91467" tIns="45734" rIns="91467" bIns="45734" numCol="1" anchor="t" anchorCtr="0" compatLnSpc="1"/>
          <a:lstStyle/>
          <a:p>
            <a:endParaRPr lang="zh-CN" altLang="en-US"/>
          </a:p>
        </p:txBody>
      </p:sp>
      <p:sp>
        <p:nvSpPr>
          <p:cNvPr id="22" name="Freeform 10"/>
          <p:cNvSpPr>
            <a:spLocks noEditPoints="1"/>
          </p:cNvSpPr>
          <p:nvPr/>
        </p:nvSpPr>
        <p:spPr bwMode="auto">
          <a:xfrm>
            <a:off x="6802651"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23" name="Freeform 11"/>
          <p:cNvSpPr/>
          <p:nvPr/>
        </p:nvSpPr>
        <p:spPr bwMode="auto">
          <a:xfrm>
            <a:off x="7573085" y="2906358"/>
            <a:ext cx="432619" cy="496931"/>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24" name="Oval 12"/>
          <p:cNvSpPr>
            <a:spLocks noChangeArrowheads="1"/>
          </p:cNvSpPr>
          <p:nvPr/>
        </p:nvSpPr>
        <p:spPr bwMode="auto">
          <a:xfrm>
            <a:off x="7016290" y="2453512"/>
            <a:ext cx="647593" cy="651887"/>
          </a:xfrm>
          <a:prstGeom prst="ellipse">
            <a:avLst/>
          </a:prstGeom>
          <a:solidFill>
            <a:schemeClr val="accent2"/>
          </a:solidFill>
          <a:ln>
            <a:noFill/>
          </a:ln>
        </p:spPr>
        <p:txBody>
          <a:bodyPr vert="horz" wrap="square" lIns="91467" tIns="45734" rIns="91467" bIns="45734" numCol="1" anchor="t" anchorCtr="0" compatLnSpc="1"/>
          <a:lstStyle/>
          <a:p>
            <a:endParaRPr lang="zh-CN" altLang="en-US"/>
          </a:p>
        </p:txBody>
      </p:sp>
      <p:sp>
        <p:nvSpPr>
          <p:cNvPr id="25" name="Freeform 13"/>
          <p:cNvSpPr>
            <a:spLocks noEditPoints="1"/>
          </p:cNvSpPr>
          <p:nvPr/>
        </p:nvSpPr>
        <p:spPr bwMode="auto">
          <a:xfrm>
            <a:off x="2374985"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26" name="Oval 14"/>
          <p:cNvSpPr>
            <a:spLocks noChangeArrowheads="1"/>
          </p:cNvSpPr>
          <p:nvPr/>
        </p:nvSpPr>
        <p:spPr bwMode="auto">
          <a:xfrm>
            <a:off x="2588624" y="2453512"/>
            <a:ext cx="647593" cy="651887"/>
          </a:xfrm>
          <a:prstGeom prst="ellipse">
            <a:avLst/>
          </a:prstGeom>
          <a:solidFill>
            <a:schemeClr val="accent2"/>
          </a:solidFill>
          <a:ln>
            <a:noFill/>
          </a:ln>
        </p:spPr>
        <p:txBody>
          <a:bodyPr vert="horz" wrap="square" lIns="91467" tIns="45734" rIns="91467" bIns="45734" numCol="1" anchor="t" anchorCtr="0" compatLnSpc="1"/>
          <a:lstStyle/>
          <a:p>
            <a:endParaRPr lang="zh-CN" altLang="en-US"/>
          </a:p>
        </p:txBody>
      </p:sp>
      <p:sp>
        <p:nvSpPr>
          <p:cNvPr id="27" name="Freeform 15"/>
          <p:cNvSpPr>
            <a:spLocks noEditPoints="1"/>
          </p:cNvSpPr>
          <p:nvPr/>
        </p:nvSpPr>
        <p:spPr bwMode="auto">
          <a:xfrm>
            <a:off x="3481901"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28" name="Oval 16"/>
          <p:cNvSpPr>
            <a:spLocks noChangeArrowheads="1"/>
          </p:cNvSpPr>
          <p:nvPr/>
        </p:nvSpPr>
        <p:spPr bwMode="auto">
          <a:xfrm>
            <a:off x="3695540" y="2453512"/>
            <a:ext cx="647593" cy="651887"/>
          </a:xfrm>
          <a:prstGeom prst="ellipse">
            <a:avLst/>
          </a:prstGeom>
          <a:solidFill>
            <a:schemeClr val="accent3"/>
          </a:solidFill>
          <a:ln>
            <a:noFill/>
          </a:ln>
        </p:spPr>
        <p:txBody>
          <a:bodyPr vert="horz" wrap="square" lIns="91467" tIns="45734" rIns="91467" bIns="45734" numCol="1" anchor="t" anchorCtr="0" compatLnSpc="1"/>
          <a:lstStyle/>
          <a:p>
            <a:endParaRPr lang="zh-CN" altLang="en-US"/>
          </a:p>
        </p:txBody>
      </p:sp>
      <p:sp>
        <p:nvSpPr>
          <p:cNvPr id="29" name="Freeform 17"/>
          <p:cNvSpPr>
            <a:spLocks noEditPoints="1"/>
          </p:cNvSpPr>
          <p:nvPr/>
        </p:nvSpPr>
        <p:spPr bwMode="auto">
          <a:xfrm>
            <a:off x="4588818"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30" name="Oval 18"/>
          <p:cNvSpPr>
            <a:spLocks noChangeArrowheads="1"/>
          </p:cNvSpPr>
          <p:nvPr/>
        </p:nvSpPr>
        <p:spPr bwMode="auto">
          <a:xfrm>
            <a:off x="4802457" y="2453512"/>
            <a:ext cx="647593" cy="651887"/>
          </a:xfrm>
          <a:prstGeom prst="ellipse">
            <a:avLst/>
          </a:prstGeom>
          <a:solidFill>
            <a:schemeClr val="accent4"/>
          </a:solidFill>
          <a:ln>
            <a:noFill/>
          </a:ln>
        </p:spPr>
        <p:txBody>
          <a:bodyPr vert="horz" wrap="square" lIns="91467" tIns="45734" rIns="91467" bIns="45734" numCol="1" anchor="t" anchorCtr="0" compatLnSpc="1"/>
          <a:lstStyle/>
          <a:p>
            <a:endParaRPr lang="zh-CN" altLang="en-US"/>
          </a:p>
        </p:txBody>
      </p:sp>
      <p:sp>
        <p:nvSpPr>
          <p:cNvPr id="31" name="Freeform 19"/>
          <p:cNvSpPr>
            <a:spLocks noEditPoints="1"/>
          </p:cNvSpPr>
          <p:nvPr/>
        </p:nvSpPr>
        <p:spPr bwMode="auto">
          <a:xfrm>
            <a:off x="5695733" y="2238442"/>
            <a:ext cx="1074872" cy="1082027"/>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67" tIns="45734" rIns="91467" bIns="45734" numCol="1" anchor="t" anchorCtr="0" compatLnSpc="1"/>
          <a:lstStyle/>
          <a:p>
            <a:endParaRPr lang="zh-CN" altLang="en-US"/>
          </a:p>
        </p:txBody>
      </p:sp>
      <p:sp>
        <p:nvSpPr>
          <p:cNvPr id="32" name="Oval 20"/>
          <p:cNvSpPr>
            <a:spLocks noChangeArrowheads="1"/>
          </p:cNvSpPr>
          <p:nvPr/>
        </p:nvSpPr>
        <p:spPr bwMode="auto">
          <a:xfrm>
            <a:off x="5909373" y="2453512"/>
            <a:ext cx="647593" cy="651887"/>
          </a:xfrm>
          <a:prstGeom prst="ellipse">
            <a:avLst/>
          </a:prstGeom>
          <a:solidFill>
            <a:schemeClr val="accent1"/>
          </a:solidFill>
          <a:ln>
            <a:noFill/>
          </a:ln>
        </p:spPr>
        <p:txBody>
          <a:bodyPr vert="horz" wrap="square" lIns="91467" tIns="45734" rIns="91467" bIns="45734" numCol="1" anchor="t" anchorCtr="0" compatLnSpc="1"/>
          <a:lstStyle/>
          <a:p>
            <a:endParaRPr lang="zh-CN" altLang="en-US"/>
          </a:p>
        </p:txBody>
      </p:sp>
      <p:sp>
        <p:nvSpPr>
          <p:cNvPr id="33" name="Freeform 21"/>
          <p:cNvSpPr>
            <a:spLocks noEditPoints="1"/>
          </p:cNvSpPr>
          <p:nvPr/>
        </p:nvSpPr>
        <p:spPr bwMode="auto">
          <a:xfrm>
            <a:off x="7216576" y="2657893"/>
            <a:ext cx="240344" cy="245794"/>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4" name="Freeform 22"/>
          <p:cNvSpPr>
            <a:spLocks noEditPoints="1"/>
          </p:cNvSpPr>
          <p:nvPr/>
        </p:nvSpPr>
        <p:spPr bwMode="auto">
          <a:xfrm>
            <a:off x="1673981" y="2652550"/>
            <a:ext cx="263044" cy="253809"/>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5" name="Freeform 23"/>
          <p:cNvSpPr>
            <a:spLocks noEditPoints="1"/>
          </p:cNvSpPr>
          <p:nvPr/>
        </p:nvSpPr>
        <p:spPr bwMode="auto">
          <a:xfrm>
            <a:off x="6123011" y="2649878"/>
            <a:ext cx="216310" cy="25915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6" name="Freeform 24"/>
          <p:cNvSpPr>
            <a:spLocks noEditPoints="1"/>
          </p:cNvSpPr>
          <p:nvPr/>
        </p:nvSpPr>
        <p:spPr bwMode="auto">
          <a:xfrm>
            <a:off x="2780898" y="2655222"/>
            <a:ext cx="263044" cy="248465"/>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7" name="Freeform 25"/>
          <p:cNvSpPr>
            <a:spLocks noEditPoints="1"/>
          </p:cNvSpPr>
          <p:nvPr/>
        </p:nvSpPr>
        <p:spPr bwMode="auto">
          <a:xfrm>
            <a:off x="3887814" y="2647207"/>
            <a:ext cx="263044" cy="264495"/>
          </a:xfrm>
          <a:custGeom>
            <a:avLst/>
            <a:gdLst>
              <a:gd name="T0" fmla="*/ 62 w 98"/>
              <a:gd name="T1" fmla="*/ 39 h 98"/>
              <a:gd name="T2" fmla="*/ 51 w 98"/>
              <a:gd name="T3" fmla="*/ 43 h 98"/>
              <a:gd name="T4" fmla="*/ 58 w 98"/>
              <a:gd name="T5" fmla="*/ 41 h 98"/>
              <a:gd name="T6" fmla="*/ 56 w 98"/>
              <a:gd name="T7" fmla="*/ 44 h 98"/>
              <a:gd name="T8" fmla="*/ 40 w 98"/>
              <a:gd name="T9" fmla="*/ 50 h 98"/>
              <a:gd name="T10" fmla="*/ 40 w 98"/>
              <a:gd name="T11" fmla="*/ 37 h 98"/>
              <a:gd name="T12" fmla="*/ 39 w 98"/>
              <a:gd name="T13" fmla="*/ 42 h 98"/>
              <a:gd name="T14" fmla="*/ 41 w 98"/>
              <a:gd name="T15" fmla="*/ 44 h 98"/>
              <a:gd name="T16" fmla="*/ 94 w 98"/>
              <a:gd name="T17" fmla="*/ 0 h 98"/>
              <a:gd name="T18" fmla="*/ 3 w 98"/>
              <a:gd name="T19" fmla="*/ 98 h 98"/>
              <a:gd name="T20" fmla="*/ 91 w 98"/>
              <a:gd name="T21" fmla="*/ 91 h 98"/>
              <a:gd name="T22" fmla="*/ 91 w 98"/>
              <a:gd name="T23" fmla="*/ 91 h 98"/>
              <a:gd name="T24" fmla="*/ 15 w 98"/>
              <a:gd name="T25" fmla="*/ 7 h 98"/>
              <a:gd name="T26" fmla="*/ 35 w 98"/>
              <a:gd name="T27" fmla="*/ 7 h 98"/>
              <a:gd name="T28" fmla="*/ 55 w 98"/>
              <a:gd name="T29" fmla="*/ 7 h 98"/>
              <a:gd name="T30" fmla="*/ 76 w 98"/>
              <a:gd name="T31" fmla="*/ 7 h 98"/>
              <a:gd name="T32" fmla="*/ 91 w 98"/>
              <a:gd name="T33" fmla="*/ 7 h 98"/>
              <a:gd name="T34" fmla="*/ 80 w 98"/>
              <a:gd name="T35" fmla="*/ 48 h 98"/>
              <a:gd name="T36" fmla="*/ 71 w 98"/>
              <a:gd name="T37" fmla="*/ 39 h 98"/>
              <a:gd name="T38" fmla="*/ 75 w 98"/>
              <a:gd name="T39" fmla="*/ 41 h 98"/>
              <a:gd name="T40" fmla="*/ 74 w 98"/>
              <a:gd name="T41" fmla="*/ 44 h 98"/>
              <a:gd name="T42" fmla="*/ 75 w 98"/>
              <a:gd name="T43" fmla="*/ 67 h 98"/>
              <a:gd name="T44" fmla="*/ 80 w 98"/>
              <a:gd name="T45" fmla="*/ 56 h 98"/>
              <a:gd name="T46" fmla="*/ 71 w 98"/>
              <a:gd name="T47" fmla="*/ 65 h 98"/>
              <a:gd name="T48" fmla="*/ 77 w 98"/>
              <a:gd name="T49" fmla="*/ 60 h 98"/>
              <a:gd name="T50" fmla="*/ 74 w 98"/>
              <a:gd name="T51" fmla="*/ 59 h 98"/>
              <a:gd name="T52" fmla="*/ 45 w 98"/>
              <a:gd name="T53" fmla="*/ 82 h 98"/>
              <a:gd name="T54" fmla="*/ 36 w 98"/>
              <a:gd name="T55" fmla="*/ 73 h 98"/>
              <a:gd name="T56" fmla="*/ 39 w 98"/>
              <a:gd name="T57" fmla="*/ 76 h 98"/>
              <a:gd name="T58" fmla="*/ 41 w 98"/>
              <a:gd name="T59" fmla="*/ 79 h 98"/>
              <a:gd name="T60" fmla="*/ 39 w 98"/>
              <a:gd name="T61" fmla="*/ 76 h 98"/>
              <a:gd name="T62" fmla="*/ 27 w 98"/>
              <a:gd name="T63" fmla="*/ 65 h 98"/>
              <a:gd name="T64" fmla="*/ 18 w 98"/>
              <a:gd name="T65" fmla="*/ 56 h 98"/>
              <a:gd name="T66" fmla="*/ 21 w 98"/>
              <a:gd name="T67" fmla="*/ 59 h 98"/>
              <a:gd name="T68" fmla="*/ 24 w 98"/>
              <a:gd name="T69" fmla="*/ 62 h 98"/>
              <a:gd name="T70" fmla="*/ 21 w 98"/>
              <a:gd name="T71" fmla="*/ 59 h 98"/>
              <a:gd name="T72" fmla="*/ 27 w 98"/>
              <a:gd name="T73" fmla="*/ 82 h 98"/>
              <a:gd name="T74" fmla="*/ 18 w 98"/>
              <a:gd name="T75" fmla="*/ 73 h 98"/>
              <a:gd name="T76" fmla="*/ 21 w 98"/>
              <a:gd name="T77" fmla="*/ 76 h 98"/>
              <a:gd name="T78" fmla="*/ 24 w 98"/>
              <a:gd name="T79" fmla="*/ 79 h 98"/>
              <a:gd name="T80" fmla="*/ 21 w 98"/>
              <a:gd name="T81" fmla="*/ 76 h 98"/>
              <a:gd name="T82" fmla="*/ 62 w 98"/>
              <a:gd name="T83" fmla="*/ 65 h 98"/>
              <a:gd name="T84" fmla="*/ 53 w 98"/>
              <a:gd name="T85" fmla="*/ 56 h 98"/>
              <a:gd name="T86" fmla="*/ 56 w 98"/>
              <a:gd name="T87" fmla="*/ 59 h 98"/>
              <a:gd name="T88" fmla="*/ 59 w 98"/>
              <a:gd name="T89" fmla="*/ 62 h 98"/>
              <a:gd name="T90" fmla="*/ 53 w 98"/>
              <a:gd name="T91" fmla="*/ 82 h 98"/>
              <a:gd name="T92" fmla="*/ 64 w 98"/>
              <a:gd name="T93" fmla="*/ 77 h 98"/>
              <a:gd name="T94" fmla="*/ 53 w 98"/>
              <a:gd name="T95" fmla="*/ 73 h 98"/>
              <a:gd name="T96" fmla="*/ 56 w 98"/>
              <a:gd name="T97" fmla="*/ 76 h 98"/>
              <a:gd name="T98" fmla="*/ 58 w 98"/>
              <a:gd name="T99" fmla="*/ 79 h 98"/>
              <a:gd name="T100" fmla="*/ 36 w 98"/>
              <a:gd name="T101" fmla="*/ 65 h 98"/>
              <a:gd name="T102" fmla="*/ 45 w 98"/>
              <a:gd name="T103" fmla="*/ 56 h 98"/>
              <a:gd name="T104" fmla="*/ 36 w 98"/>
              <a:gd name="T105" fmla="*/ 65 h 98"/>
              <a:gd name="T106" fmla="*/ 41 w 98"/>
              <a:gd name="T107" fmla="*/ 59 h 98"/>
              <a:gd name="T108" fmla="*/ 40 w 98"/>
              <a:gd name="T109"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8" name="Freeform 26"/>
          <p:cNvSpPr>
            <a:spLocks noEditPoints="1"/>
          </p:cNvSpPr>
          <p:nvPr/>
        </p:nvSpPr>
        <p:spPr bwMode="auto">
          <a:xfrm>
            <a:off x="4984050" y="2636520"/>
            <a:ext cx="284407" cy="285868"/>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67" tIns="45734" rIns="91467" bIns="45734" numCol="1" anchor="t" anchorCtr="0" compatLnSpc="1"/>
          <a:lstStyle/>
          <a:p>
            <a:endParaRPr lang="zh-CN" altLang="en-US"/>
          </a:p>
        </p:txBody>
      </p:sp>
      <p:sp>
        <p:nvSpPr>
          <p:cNvPr id="39" name="Rectangle 24"/>
          <p:cNvSpPr>
            <a:spLocks noChangeArrowheads="1"/>
          </p:cNvSpPr>
          <p:nvPr/>
        </p:nvSpPr>
        <p:spPr bwMode="auto">
          <a:xfrm>
            <a:off x="1094230" y="3874779"/>
            <a:ext cx="1422544"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4" name="直接连接符 43"/>
          <p:cNvCxnSpPr/>
          <p:nvPr/>
        </p:nvCxnSpPr>
        <p:spPr>
          <a:xfrm flipV="1">
            <a:off x="1805503" y="3435649"/>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5" name="Rectangle 24"/>
          <p:cNvSpPr>
            <a:spLocks noChangeArrowheads="1"/>
          </p:cNvSpPr>
          <p:nvPr/>
        </p:nvSpPr>
        <p:spPr bwMode="auto">
          <a:xfrm>
            <a:off x="3308065" y="3874779"/>
            <a:ext cx="1422544"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6" name="直接连接符 45"/>
          <p:cNvCxnSpPr/>
          <p:nvPr/>
        </p:nvCxnSpPr>
        <p:spPr>
          <a:xfrm flipV="1">
            <a:off x="4019338" y="3435649"/>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7" name="Rectangle 24"/>
          <p:cNvSpPr>
            <a:spLocks noChangeArrowheads="1"/>
          </p:cNvSpPr>
          <p:nvPr/>
        </p:nvSpPr>
        <p:spPr bwMode="auto">
          <a:xfrm>
            <a:off x="5533491" y="3874779"/>
            <a:ext cx="1422544"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cxnSp>
        <p:nvCxnSpPr>
          <p:cNvPr id="48" name="直接连接符 47"/>
          <p:cNvCxnSpPr/>
          <p:nvPr/>
        </p:nvCxnSpPr>
        <p:spPr>
          <a:xfrm flipV="1">
            <a:off x="6244764" y="3435649"/>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2912420" y="1752898"/>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Rectangle 24"/>
          <p:cNvSpPr>
            <a:spLocks noChangeArrowheads="1"/>
          </p:cNvSpPr>
          <p:nvPr/>
        </p:nvSpPr>
        <p:spPr bwMode="auto">
          <a:xfrm>
            <a:off x="2201148" y="987390"/>
            <a:ext cx="1422544" cy="78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en-US" altLang="zh-CN" sz="800" dirty="0">
                <a:solidFill>
                  <a:schemeClr val="bg1">
                    <a:lumMod val="50000"/>
                  </a:schemeClr>
                </a:solidFill>
              </a:rPr>
              <a:t>.</a:t>
            </a:r>
            <a:endParaRPr lang="zh-CN" altLang="en-US" sz="800" dirty="0">
              <a:solidFill>
                <a:schemeClr val="bg1">
                  <a:lumMod val="50000"/>
                </a:schemeClr>
              </a:solidFill>
            </a:endParaRPr>
          </a:p>
        </p:txBody>
      </p:sp>
      <p:cxnSp>
        <p:nvCxnSpPr>
          <p:cNvPr id="51" name="直接连接符 50"/>
          <p:cNvCxnSpPr/>
          <p:nvPr/>
        </p:nvCxnSpPr>
        <p:spPr>
          <a:xfrm flipV="1">
            <a:off x="5114982" y="1752898"/>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2" name="Rectangle 24"/>
          <p:cNvSpPr>
            <a:spLocks noChangeArrowheads="1"/>
          </p:cNvSpPr>
          <p:nvPr/>
        </p:nvSpPr>
        <p:spPr bwMode="auto">
          <a:xfrm>
            <a:off x="4403710" y="987390"/>
            <a:ext cx="1422544" cy="78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a:lnSpc>
                <a:spcPct val="120000"/>
              </a:lnSpc>
              <a:spcBef>
                <a:spcPts val="300"/>
              </a:spcBef>
            </a:pPr>
            <a:endParaRPr lang="zh-CN" altLang="en-US" sz="800" dirty="0">
              <a:solidFill>
                <a:schemeClr val="bg1">
                  <a:lumMod val="50000"/>
                </a:schemeClr>
              </a:solidFill>
            </a:endParaRPr>
          </a:p>
        </p:txBody>
      </p:sp>
      <p:cxnSp>
        <p:nvCxnSpPr>
          <p:cNvPr id="53" name="直接连接符 52"/>
          <p:cNvCxnSpPr/>
          <p:nvPr/>
        </p:nvCxnSpPr>
        <p:spPr>
          <a:xfrm flipV="1">
            <a:off x="7332787" y="1752898"/>
            <a:ext cx="0" cy="367078"/>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6" name="Rectangle 24"/>
          <p:cNvSpPr>
            <a:spLocks noChangeArrowheads="1"/>
          </p:cNvSpPr>
          <p:nvPr/>
        </p:nvSpPr>
        <p:spPr bwMode="auto">
          <a:xfrm>
            <a:off x="6621515" y="987390"/>
            <a:ext cx="1422544"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40" name="文本框 32">
            <a:extLst>
              <a:ext uri="{FF2B5EF4-FFF2-40B4-BE49-F238E27FC236}">
                <a16:creationId xmlns:a16="http://schemas.microsoft.com/office/drawing/2014/main" xmlns="" id="{02BCFBA8-9716-4E10-BDF2-87AEDF74943F}"/>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a:extLst>
              <a:ext uri="{FF2B5EF4-FFF2-40B4-BE49-F238E27FC236}">
                <a16:creationId xmlns:a16="http://schemas.microsoft.com/office/drawing/2014/main" xmlns="" id="{293E172D-6C2F-475F-9943-F4183A18BB63}"/>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3452695183"/>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70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70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fill="hold" grpId="1" nodeType="withEffect">
                                  <p:stCondLst>
                                    <p:cond delay="70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8" presetClass="emph" presetSubtype="0" repeatCount="indefinite" fill="hold" grpId="0" nodeType="withEffect">
                                  <p:stCondLst>
                                    <p:cond delay="700"/>
                                  </p:stCondLst>
                                  <p:childTnLst>
                                    <p:animRot by="21600000">
                                      <p:cBhvr>
                                        <p:cTn id="21" dur="2000" fill="hold"/>
                                        <p:tgtEl>
                                          <p:spTgt spid="19"/>
                                        </p:tgtEl>
                                        <p:attrNameLst>
                                          <p:attrName>r</p:attrName>
                                        </p:attrNameLst>
                                      </p:cBhvr>
                                    </p:animRot>
                                  </p:childTnLst>
                                </p:cTn>
                              </p:par>
                              <p:par>
                                <p:cTn id="22" presetID="53" presetClass="entr" presetSubtype="16" fill="hold" grpId="0" nodeType="withEffect">
                                  <p:stCondLst>
                                    <p:cond delay="70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8" presetClass="emph" presetSubtype="0" repeatCount="indefinite" fill="hold" grpId="1" nodeType="withEffect">
                                  <p:stCondLst>
                                    <p:cond delay="700"/>
                                  </p:stCondLst>
                                  <p:childTnLst>
                                    <p:animRot by="-21600000">
                                      <p:cBhvr>
                                        <p:cTn id="28" dur="2000" fill="hold"/>
                                        <p:tgtEl>
                                          <p:spTgt spid="25"/>
                                        </p:tgtEl>
                                        <p:attrNameLst>
                                          <p:attrName>r</p:attrName>
                                        </p:attrNameLst>
                                      </p:cBhvr>
                                    </p:animRot>
                                  </p:childTnLst>
                                </p:cTn>
                              </p:par>
                              <p:par>
                                <p:cTn id="29" presetID="53" presetClass="entr" presetSubtype="16" fill="hold" grpId="0" nodeType="withEffect">
                                  <p:stCondLst>
                                    <p:cond delay="70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par>
                                <p:cTn id="34" presetID="53" presetClass="entr" presetSubtype="16" fill="hold" grpId="0" nodeType="withEffect">
                                  <p:stCondLst>
                                    <p:cond delay="7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700"/>
                                  </p:stCondLst>
                                  <p:childTnLst>
                                    <p:set>
                                      <p:cBhvr>
                                        <p:cTn id="40" dur="1" fill="hold">
                                          <p:stCondLst>
                                            <p:cond delay="0"/>
                                          </p:stCondLst>
                                        </p:cTn>
                                        <p:tgtEl>
                                          <p:spTgt spid="27"/>
                                        </p:tgtEl>
                                        <p:attrNameLst>
                                          <p:attrName>style.visibility</p:attrName>
                                        </p:attrNameLst>
                                      </p:cBhvr>
                                      <p:to>
                                        <p:strVal val="visible"/>
                                      </p:to>
                                    </p:set>
                                    <p:anim calcmode="lin" valueType="num">
                                      <p:cBhvr>
                                        <p:cTn id="41" dur="500" fill="hold"/>
                                        <p:tgtEl>
                                          <p:spTgt spid="27"/>
                                        </p:tgtEl>
                                        <p:attrNameLst>
                                          <p:attrName>ppt_w</p:attrName>
                                        </p:attrNameLst>
                                      </p:cBhvr>
                                      <p:tavLst>
                                        <p:tav tm="0">
                                          <p:val>
                                            <p:fltVal val="0"/>
                                          </p:val>
                                        </p:tav>
                                        <p:tav tm="100000">
                                          <p:val>
                                            <p:strVal val="#ppt_w"/>
                                          </p:val>
                                        </p:tav>
                                      </p:tavLst>
                                    </p:anim>
                                    <p:anim calcmode="lin" valueType="num">
                                      <p:cBhvr>
                                        <p:cTn id="42" dur="500" fill="hold"/>
                                        <p:tgtEl>
                                          <p:spTgt spid="27"/>
                                        </p:tgtEl>
                                        <p:attrNameLst>
                                          <p:attrName>ppt_h</p:attrName>
                                        </p:attrNameLst>
                                      </p:cBhvr>
                                      <p:tavLst>
                                        <p:tav tm="0">
                                          <p:val>
                                            <p:fltVal val="0"/>
                                          </p:val>
                                        </p:tav>
                                        <p:tav tm="100000">
                                          <p:val>
                                            <p:strVal val="#ppt_h"/>
                                          </p:val>
                                        </p:tav>
                                      </p:tavLst>
                                    </p:anim>
                                    <p:animEffect transition="in" filter="fade">
                                      <p:cBhvr>
                                        <p:cTn id="43" dur="500"/>
                                        <p:tgtEl>
                                          <p:spTgt spid="27"/>
                                        </p:tgtEl>
                                      </p:cBhvr>
                                    </p:animEffect>
                                  </p:childTnLst>
                                </p:cTn>
                              </p:par>
                              <p:par>
                                <p:cTn id="44" presetID="8" presetClass="emph" presetSubtype="0" repeatCount="indefinite" fill="hold" grpId="1" nodeType="withEffect">
                                  <p:stCondLst>
                                    <p:cond delay="700"/>
                                  </p:stCondLst>
                                  <p:childTnLst>
                                    <p:animRot by="21600000">
                                      <p:cBhvr>
                                        <p:cTn id="45" dur="2000" fill="hold"/>
                                        <p:tgtEl>
                                          <p:spTgt spid="27"/>
                                        </p:tgtEl>
                                        <p:attrNameLst>
                                          <p:attrName>r</p:attrName>
                                        </p:attrNameLst>
                                      </p:cBhvr>
                                    </p:animRot>
                                  </p:childTnLst>
                                </p:cTn>
                              </p:par>
                              <p:par>
                                <p:cTn id="46" presetID="53" presetClass="entr" presetSubtype="16" fill="hold" grpId="0" nodeType="withEffect">
                                  <p:stCondLst>
                                    <p:cond delay="70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par>
                                <p:cTn id="51" presetID="53" presetClass="entr" presetSubtype="16" fill="hold" grpId="0" nodeType="withEffect">
                                  <p:stCondLst>
                                    <p:cond delay="7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Effect transition="in" filter="fade">
                                      <p:cBhvr>
                                        <p:cTn id="55" dur="500"/>
                                        <p:tgtEl>
                                          <p:spTgt spid="37"/>
                                        </p:tgtEl>
                                      </p:cBhvr>
                                    </p:animEffect>
                                  </p:childTnLst>
                                </p:cTn>
                              </p:par>
                              <p:par>
                                <p:cTn id="56" presetID="53" presetClass="entr" presetSubtype="16" fill="hold" grpId="0" nodeType="withEffect">
                                  <p:stCondLst>
                                    <p:cond delay="70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par>
                                <p:cTn id="61" presetID="8" presetClass="emph" presetSubtype="0" repeatCount="indefinite" fill="hold" grpId="1" nodeType="withEffect">
                                  <p:stCondLst>
                                    <p:cond delay="700"/>
                                  </p:stCondLst>
                                  <p:childTnLst>
                                    <p:animRot by="-21600000">
                                      <p:cBhvr>
                                        <p:cTn id="62" dur="2000" fill="hold"/>
                                        <p:tgtEl>
                                          <p:spTgt spid="29"/>
                                        </p:tgtEl>
                                        <p:attrNameLst>
                                          <p:attrName>r</p:attrName>
                                        </p:attrNameLst>
                                      </p:cBhvr>
                                    </p:animRot>
                                  </p:childTnLst>
                                </p:cTn>
                              </p:par>
                              <p:par>
                                <p:cTn id="63" presetID="53" presetClass="entr" presetSubtype="16" fill="hold" grpId="0" nodeType="withEffect">
                                  <p:stCondLst>
                                    <p:cond delay="70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par>
                                <p:cTn id="68" presetID="53" presetClass="entr" presetSubtype="16" fill="hold" grpId="0" nodeType="withEffect">
                                  <p:stCondLst>
                                    <p:cond delay="700"/>
                                  </p:stCondLst>
                                  <p:childTnLst>
                                    <p:set>
                                      <p:cBhvr>
                                        <p:cTn id="69" dur="1" fill="hold">
                                          <p:stCondLst>
                                            <p:cond delay="0"/>
                                          </p:stCondLst>
                                        </p:cTn>
                                        <p:tgtEl>
                                          <p:spTgt spid="38"/>
                                        </p:tgtEl>
                                        <p:attrNameLst>
                                          <p:attrName>style.visibility</p:attrName>
                                        </p:attrNameLst>
                                      </p:cBhvr>
                                      <p:to>
                                        <p:strVal val="visible"/>
                                      </p:to>
                                    </p:set>
                                    <p:anim calcmode="lin" valueType="num">
                                      <p:cBhvr>
                                        <p:cTn id="70" dur="500" fill="hold"/>
                                        <p:tgtEl>
                                          <p:spTgt spid="38"/>
                                        </p:tgtEl>
                                        <p:attrNameLst>
                                          <p:attrName>ppt_w</p:attrName>
                                        </p:attrNameLst>
                                      </p:cBhvr>
                                      <p:tavLst>
                                        <p:tav tm="0">
                                          <p:val>
                                            <p:fltVal val="0"/>
                                          </p:val>
                                        </p:tav>
                                        <p:tav tm="100000">
                                          <p:val>
                                            <p:strVal val="#ppt_w"/>
                                          </p:val>
                                        </p:tav>
                                      </p:tavLst>
                                    </p:anim>
                                    <p:anim calcmode="lin" valueType="num">
                                      <p:cBhvr>
                                        <p:cTn id="71" dur="500" fill="hold"/>
                                        <p:tgtEl>
                                          <p:spTgt spid="38"/>
                                        </p:tgtEl>
                                        <p:attrNameLst>
                                          <p:attrName>ppt_h</p:attrName>
                                        </p:attrNameLst>
                                      </p:cBhvr>
                                      <p:tavLst>
                                        <p:tav tm="0">
                                          <p:val>
                                            <p:fltVal val="0"/>
                                          </p:val>
                                        </p:tav>
                                        <p:tav tm="100000">
                                          <p:val>
                                            <p:strVal val="#ppt_h"/>
                                          </p:val>
                                        </p:tav>
                                      </p:tavLst>
                                    </p:anim>
                                    <p:animEffect transition="in" filter="fade">
                                      <p:cBhvr>
                                        <p:cTn id="72" dur="500"/>
                                        <p:tgtEl>
                                          <p:spTgt spid="38"/>
                                        </p:tgtEl>
                                      </p:cBhvr>
                                    </p:animEffect>
                                  </p:childTnLst>
                                </p:cTn>
                              </p:par>
                              <p:par>
                                <p:cTn id="73" presetID="53" presetClass="entr" presetSubtype="16" fill="hold" grpId="0" nodeType="withEffect">
                                  <p:stCondLst>
                                    <p:cond delay="700"/>
                                  </p:stCondLst>
                                  <p:childTnLst>
                                    <p:set>
                                      <p:cBhvr>
                                        <p:cTn id="74" dur="1" fill="hold">
                                          <p:stCondLst>
                                            <p:cond delay="0"/>
                                          </p:stCondLst>
                                        </p:cTn>
                                        <p:tgtEl>
                                          <p:spTgt spid="31"/>
                                        </p:tgtEl>
                                        <p:attrNameLst>
                                          <p:attrName>style.visibility</p:attrName>
                                        </p:attrNameLst>
                                      </p:cBhvr>
                                      <p:to>
                                        <p:strVal val="visible"/>
                                      </p:to>
                                    </p:set>
                                    <p:anim calcmode="lin" valueType="num">
                                      <p:cBhvr>
                                        <p:cTn id="75" dur="500" fill="hold"/>
                                        <p:tgtEl>
                                          <p:spTgt spid="31"/>
                                        </p:tgtEl>
                                        <p:attrNameLst>
                                          <p:attrName>ppt_w</p:attrName>
                                        </p:attrNameLst>
                                      </p:cBhvr>
                                      <p:tavLst>
                                        <p:tav tm="0">
                                          <p:val>
                                            <p:fltVal val="0"/>
                                          </p:val>
                                        </p:tav>
                                        <p:tav tm="100000">
                                          <p:val>
                                            <p:strVal val="#ppt_w"/>
                                          </p:val>
                                        </p:tav>
                                      </p:tavLst>
                                    </p:anim>
                                    <p:anim calcmode="lin" valueType="num">
                                      <p:cBhvr>
                                        <p:cTn id="76" dur="500" fill="hold"/>
                                        <p:tgtEl>
                                          <p:spTgt spid="31"/>
                                        </p:tgtEl>
                                        <p:attrNameLst>
                                          <p:attrName>ppt_h</p:attrName>
                                        </p:attrNameLst>
                                      </p:cBhvr>
                                      <p:tavLst>
                                        <p:tav tm="0">
                                          <p:val>
                                            <p:fltVal val="0"/>
                                          </p:val>
                                        </p:tav>
                                        <p:tav tm="100000">
                                          <p:val>
                                            <p:strVal val="#ppt_h"/>
                                          </p:val>
                                        </p:tav>
                                      </p:tavLst>
                                    </p:anim>
                                    <p:animEffect transition="in" filter="fade">
                                      <p:cBhvr>
                                        <p:cTn id="77" dur="500"/>
                                        <p:tgtEl>
                                          <p:spTgt spid="31"/>
                                        </p:tgtEl>
                                      </p:cBhvr>
                                    </p:animEffect>
                                  </p:childTnLst>
                                </p:cTn>
                              </p:par>
                              <p:par>
                                <p:cTn id="78" presetID="8" presetClass="emph" presetSubtype="0" repeatCount="indefinite" fill="hold" grpId="1" nodeType="withEffect">
                                  <p:stCondLst>
                                    <p:cond delay="700"/>
                                  </p:stCondLst>
                                  <p:childTnLst>
                                    <p:animRot by="21600000">
                                      <p:cBhvr>
                                        <p:cTn id="79" dur="2000" fill="hold"/>
                                        <p:tgtEl>
                                          <p:spTgt spid="31"/>
                                        </p:tgtEl>
                                        <p:attrNameLst>
                                          <p:attrName>r</p:attrName>
                                        </p:attrNameLst>
                                      </p:cBhvr>
                                    </p:animRot>
                                  </p:childTnLst>
                                </p:cTn>
                              </p:par>
                              <p:par>
                                <p:cTn id="80" presetID="53" presetClass="entr" presetSubtype="16" fill="hold" grpId="0" nodeType="withEffect">
                                  <p:stCondLst>
                                    <p:cond delay="700"/>
                                  </p:stCondLst>
                                  <p:childTnLst>
                                    <p:set>
                                      <p:cBhvr>
                                        <p:cTn id="81" dur="1" fill="hold">
                                          <p:stCondLst>
                                            <p:cond delay="0"/>
                                          </p:stCondLst>
                                        </p:cTn>
                                        <p:tgtEl>
                                          <p:spTgt spid="32"/>
                                        </p:tgtEl>
                                        <p:attrNameLst>
                                          <p:attrName>style.visibility</p:attrName>
                                        </p:attrNameLst>
                                      </p:cBhvr>
                                      <p:to>
                                        <p:strVal val="visible"/>
                                      </p:to>
                                    </p:set>
                                    <p:anim calcmode="lin" valueType="num">
                                      <p:cBhvr>
                                        <p:cTn id="82" dur="500" fill="hold"/>
                                        <p:tgtEl>
                                          <p:spTgt spid="32"/>
                                        </p:tgtEl>
                                        <p:attrNameLst>
                                          <p:attrName>ppt_w</p:attrName>
                                        </p:attrNameLst>
                                      </p:cBhvr>
                                      <p:tavLst>
                                        <p:tav tm="0">
                                          <p:val>
                                            <p:fltVal val="0"/>
                                          </p:val>
                                        </p:tav>
                                        <p:tav tm="100000">
                                          <p:val>
                                            <p:strVal val="#ppt_w"/>
                                          </p:val>
                                        </p:tav>
                                      </p:tavLst>
                                    </p:anim>
                                    <p:anim calcmode="lin" valueType="num">
                                      <p:cBhvr>
                                        <p:cTn id="83" dur="500" fill="hold"/>
                                        <p:tgtEl>
                                          <p:spTgt spid="32"/>
                                        </p:tgtEl>
                                        <p:attrNameLst>
                                          <p:attrName>ppt_h</p:attrName>
                                        </p:attrNameLst>
                                      </p:cBhvr>
                                      <p:tavLst>
                                        <p:tav tm="0">
                                          <p:val>
                                            <p:fltVal val="0"/>
                                          </p:val>
                                        </p:tav>
                                        <p:tav tm="100000">
                                          <p:val>
                                            <p:strVal val="#ppt_h"/>
                                          </p:val>
                                        </p:tav>
                                      </p:tavLst>
                                    </p:anim>
                                    <p:animEffect transition="in" filter="fade">
                                      <p:cBhvr>
                                        <p:cTn id="84" dur="500"/>
                                        <p:tgtEl>
                                          <p:spTgt spid="32"/>
                                        </p:tgtEl>
                                      </p:cBhvr>
                                    </p:animEffect>
                                  </p:childTnLst>
                                </p:cTn>
                              </p:par>
                              <p:par>
                                <p:cTn id="85" presetID="53" presetClass="entr" presetSubtype="16" fill="hold" grpId="0" nodeType="withEffect">
                                  <p:stCondLst>
                                    <p:cond delay="700"/>
                                  </p:stCondLst>
                                  <p:childTnLst>
                                    <p:set>
                                      <p:cBhvr>
                                        <p:cTn id="86" dur="1" fill="hold">
                                          <p:stCondLst>
                                            <p:cond delay="0"/>
                                          </p:stCondLst>
                                        </p:cTn>
                                        <p:tgtEl>
                                          <p:spTgt spid="35"/>
                                        </p:tgtEl>
                                        <p:attrNameLst>
                                          <p:attrName>style.visibility</p:attrName>
                                        </p:attrNameLst>
                                      </p:cBhvr>
                                      <p:to>
                                        <p:strVal val="visible"/>
                                      </p:to>
                                    </p:set>
                                    <p:anim calcmode="lin" valueType="num">
                                      <p:cBhvr>
                                        <p:cTn id="87" dur="500" fill="hold"/>
                                        <p:tgtEl>
                                          <p:spTgt spid="35"/>
                                        </p:tgtEl>
                                        <p:attrNameLst>
                                          <p:attrName>ppt_w</p:attrName>
                                        </p:attrNameLst>
                                      </p:cBhvr>
                                      <p:tavLst>
                                        <p:tav tm="0">
                                          <p:val>
                                            <p:fltVal val="0"/>
                                          </p:val>
                                        </p:tav>
                                        <p:tav tm="100000">
                                          <p:val>
                                            <p:strVal val="#ppt_w"/>
                                          </p:val>
                                        </p:tav>
                                      </p:tavLst>
                                    </p:anim>
                                    <p:anim calcmode="lin" valueType="num">
                                      <p:cBhvr>
                                        <p:cTn id="88" dur="500" fill="hold"/>
                                        <p:tgtEl>
                                          <p:spTgt spid="35"/>
                                        </p:tgtEl>
                                        <p:attrNameLst>
                                          <p:attrName>ppt_h</p:attrName>
                                        </p:attrNameLst>
                                      </p:cBhvr>
                                      <p:tavLst>
                                        <p:tav tm="0">
                                          <p:val>
                                            <p:fltVal val="0"/>
                                          </p:val>
                                        </p:tav>
                                        <p:tav tm="100000">
                                          <p:val>
                                            <p:strVal val="#ppt_h"/>
                                          </p:val>
                                        </p:tav>
                                      </p:tavLst>
                                    </p:anim>
                                    <p:animEffect transition="in" filter="fade">
                                      <p:cBhvr>
                                        <p:cTn id="89" dur="500"/>
                                        <p:tgtEl>
                                          <p:spTgt spid="35"/>
                                        </p:tgtEl>
                                      </p:cBhvr>
                                    </p:animEffect>
                                  </p:childTnLst>
                                </p:cTn>
                              </p:par>
                              <p:par>
                                <p:cTn id="90" presetID="53" presetClass="entr" presetSubtype="16" fill="hold" grpId="0" nodeType="withEffect">
                                  <p:stCondLst>
                                    <p:cond delay="700"/>
                                  </p:stCondLst>
                                  <p:childTnLst>
                                    <p:set>
                                      <p:cBhvr>
                                        <p:cTn id="91" dur="1" fill="hold">
                                          <p:stCondLst>
                                            <p:cond delay="0"/>
                                          </p:stCondLst>
                                        </p:cTn>
                                        <p:tgtEl>
                                          <p:spTgt spid="22"/>
                                        </p:tgtEl>
                                        <p:attrNameLst>
                                          <p:attrName>style.visibility</p:attrName>
                                        </p:attrNameLst>
                                      </p:cBhvr>
                                      <p:to>
                                        <p:strVal val="visible"/>
                                      </p:to>
                                    </p:set>
                                    <p:anim calcmode="lin" valueType="num">
                                      <p:cBhvr>
                                        <p:cTn id="92" dur="500" fill="hold"/>
                                        <p:tgtEl>
                                          <p:spTgt spid="22"/>
                                        </p:tgtEl>
                                        <p:attrNameLst>
                                          <p:attrName>ppt_w</p:attrName>
                                        </p:attrNameLst>
                                      </p:cBhvr>
                                      <p:tavLst>
                                        <p:tav tm="0">
                                          <p:val>
                                            <p:fltVal val="0"/>
                                          </p:val>
                                        </p:tav>
                                        <p:tav tm="100000">
                                          <p:val>
                                            <p:strVal val="#ppt_w"/>
                                          </p:val>
                                        </p:tav>
                                      </p:tavLst>
                                    </p:anim>
                                    <p:anim calcmode="lin" valueType="num">
                                      <p:cBhvr>
                                        <p:cTn id="93" dur="500" fill="hold"/>
                                        <p:tgtEl>
                                          <p:spTgt spid="22"/>
                                        </p:tgtEl>
                                        <p:attrNameLst>
                                          <p:attrName>ppt_h</p:attrName>
                                        </p:attrNameLst>
                                      </p:cBhvr>
                                      <p:tavLst>
                                        <p:tav tm="0">
                                          <p:val>
                                            <p:fltVal val="0"/>
                                          </p:val>
                                        </p:tav>
                                        <p:tav tm="100000">
                                          <p:val>
                                            <p:strVal val="#ppt_h"/>
                                          </p:val>
                                        </p:tav>
                                      </p:tavLst>
                                    </p:anim>
                                    <p:animEffect transition="in" filter="fade">
                                      <p:cBhvr>
                                        <p:cTn id="94" dur="500"/>
                                        <p:tgtEl>
                                          <p:spTgt spid="22"/>
                                        </p:tgtEl>
                                      </p:cBhvr>
                                    </p:animEffect>
                                  </p:childTnLst>
                                </p:cTn>
                              </p:par>
                              <p:par>
                                <p:cTn id="95" presetID="8" presetClass="emph" presetSubtype="0" repeatCount="indefinite" fill="hold" grpId="1" nodeType="withEffect">
                                  <p:stCondLst>
                                    <p:cond delay="700"/>
                                  </p:stCondLst>
                                  <p:childTnLst>
                                    <p:animRot by="-21600000">
                                      <p:cBhvr>
                                        <p:cTn id="96" dur="2000" fill="hold"/>
                                        <p:tgtEl>
                                          <p:spTgt spid="22"/>
                                        </p:tgtEl>
                                        <p:attrNameLst>
                                          <p:attrName>r</p:attrName>
                                        </p:attrNameLst>
                                      </p:cBhvr>
                                    </p:animRot>
                                  </p:childTnLst>
                                </p:cTn>
                              </p:par>
                              <p:par>
                                <p:cTn id="97" presetID="53" presetClass="entr" presetSubtype="16" fill="hold" grpId="0" nodeType="withEffect">
                                  <p:stCondLst>
                                    <p:cond delay="700"/>
                                  </p:stCondLst>
                                  <p:childTnLst>
                                    <p:set>
                                      <p:cBhvr>
                                        <p:cTn id="98" dur="1" fill="hold">
                                          <p:stCondLst>
                                            <p:cond delay="0"/>
                                          </p:stCondLst>
                                        </p:cTn>
                                        <p:tgtEl>
                                          <p:spTgt spid="24"/>
                                        </p:tgtEl>
                                        <p:attrNameLst>
                                          <p:attrName>style.visibility</p:attrName>
                                        </p:attrNameLst>
                                      </p:cBhvr>
                                      <p:to>
                                        <p:strVal val="visible"/>
                                      </p:to>
                                    </p:set>
                                    <p:anim calcmode="lin" valueType="num">
                                      <p:cBhvr>
                                        <p:cTn id="99" dur="500" fill="hold"/>
                                        <p:tgtEl>
                                          <p:spTgt spid="24"/>
                                        </p:tgtEl>
                                        <p:attrNameLst>
                                          <p:attrName>ppt_w</p:attrName>
                                        </p:attrNameLst>
                                      </p:cBhvr>
                                      <p:tavLst>
                                        <p:tav tm="0">
                                          <p:val>
                                            <p:fltVal val="0"/>
                                          </p:val>
                                        </p:tav>
                                        <p:tav tm="100000">
                                          <p:val>
                                            <p:strVal val="#ppt_w"/>
                                          </p:val>
                                        </p:tav>
                                      </p:tavLst>
                                    </p:anim>
                                    <p:anim calcmode="lin" valueType="num">
                                      <p:cBhvr>
                                        <p:cTn id="100" dur="500" fill="hold"/>
                                        <p:tgtEl>
                                          <p:spTgt spid="24"/>
                                        </p:tgtEl>
                                        <p:attrNameLst>
                                          <p:attrName>ppt_h</p:attrName>
                                        </p:attrNameLst>
                                      </p:cBhvr>
                                      <p:tavLst>
                                        <p:tav tm="0">
                                          <p:val>
                                            <p:fltVal val="0"/>
                                          </p:val>
                                        </p:tav>
                                        <p:tav tm="100000">
                                          <p:val>
                                            <p:strVal val="#ppt_h"/>
                                          </p:val>
                                        </p:tav>
                                      </p:tavLst>
                                    </p:anim>
                                    <p:animEffect transition="in" filter="fade">
                                      <p:cBhvr>
                                        <p:cTn id="101" dur="500"/>
                                        <p:tgtEl>
                                          <p:spTgt spid="24"/>
                                        </p:tgtEl>
                                      </p:cBhvr>
                                    </p:animEffect>
                                  </p:childTnLst>
                                </p:cTn>
                              </p:par>
                              <p:par>
                                <p:cTn id="102" presetID="53" presetClass="entr" presetSubtype="16" fill="hold" grpId="0" nodeType="withEffect">
                                  <p:stCondLst>
                                    <p:cond delay="700"/>
                                  </p:stCondLst>
                                  <p:childTnLst>
                                    <p:set>
                                      <p:cBhvr>
                                        <p:cTn id="103" dur="1" fill="hold">
                                          <p:stCondLst>
                                            <p:cond delay="0"/>
                                          </p:stCondLst>
                                        </p:cTn>
                                        <p:tgtEl>
                                          <p:spTgt spid="33"/>
                                        </p:tgtEl>
                                        <p:attrNameLst>
                                          <p:attrName>style.visibility</p:attrName>
                                        </p:attrNameLst>
                                      </p:cBhvr>
                                      <p:to>
                                        <p:strVal val="visible"/>
                                      </p:to>
                                    </p:set>
                                    <p:anim calcmode="lin" valueType="num">
                                      <p:cBhvr>
                                        <p:cTn id="104" dur="500" fill="hold"/>
                                        <p:tgtEl>
                                          <p:spTgt spid="33"/>
                                        </p:tgtEl>
                                        <p:attrNameLst>
                                          <p:attrName>ppt_w</p:attrName>
                                        </p:attrNameLst>
                                      </p:cBhvr>
                                      <p:tavLst>
                                        <p:tav tm="0">
                                          <p:val>
                                            <p:fltVal val="0"/>
                                          </p:val>
                                        </p:tav>
                                        <p:tav tm="100000">
                                          <p:val>
                                            <p:strVal val="#ppt_w"/>
                                          </p:val>
                                        </p:tav>
                                      </p:tavLst>
                                    </p:anim>
                                    <p:anim calcmode="lin" valueType="num">
                                      <p:cBhvr>
                                        <p:cTn id="105" dur="500" fill="hold"/>
                                        <p:tgtEl>
                                          <p:spTgt spid="33"/>
                                        </p:tgtEl>
                                        <p:attrNameLst>
                                          <p:attrName>ppt_h</p:attrName>
                                        </p:attrNameLst>
                                      </p:cBhvr>
                                      <p:tavLst>
                                        <p:tav tm="0">
                                          <p:val>
                                            <p:fltVal val="0"/>
                                          </p:val>
                                        </p:tav>
                                        <p:tav tm="100000">
                                          <p:val>
                                            <p:strVal val="#ppt_h"/>
                                          </p:val>
                                        </p:tav>
                                      </p:tavLst>
                                    </p:anim>
                                    <p:animEffect transition="in" filter="fade">
                                      <p:cBhvr>
                                        <p:cTn id="106" dur="500"/>
                                        <p:tgtEl>
                                          <p:spTgt spid="33"/>
                                        </p:tgtEl>
                                      </p:cBhvr>
                                    </p:animEffect>
                                  </p:childTnLst>
                                </p:cTn>
                              </p:par>
                              <p:par>
                                <p:cTn id="107" presetID="10" presetClass="entr" presetSubtype="0" fill="hold" grpId="0" nodeType="withEffect">
                                  <p:stCondLst>
                                    <p:cond delay="1200"/>
                                  </p:stCondLst>
                                  <p:childTnLst>
                                    <p:set>
                                      <p:cBhvr>
                                        <p:cTn id="108" dur="1" fill="hold">
                                          <p:stCondLst>
                                            <p:cond delay="0"/>
                                          </p:stCondLst>
                                        </p:cTn>
                                        <p:tgtEl>
                                          <p:spTgt spid="20"/>
                                        </p:tgtEl>
                                        <p:attrNameLst>
                                          <p:attrName>style.visibility</p:attrName>
                                        </p:attrNameLst>
                                      </p:cBhvr>
                                      <p:to>
                                        <p:strVal val="visible"/>
                                      </p:to>
                                    </p:set>
                                    <p:animEffect transition="in" filter="fade">
                                      <p:cBhvr>
                                        <p:cTn id="109" dur="500"/>
                                        <p:tgtEl>
                                          <p:spTgt spid="20"/>
                                        </p:tgtEl>
                                      </p:cBhvr>
                                    </p:animEffect>
                                  </p:childTnLst>
                                </p:cTn>
                              </p:par>
                              <p:par>
                                <p:cTn id="110" presetID="10" presetClass="entr" presetSubtype="0" fill="hold" grpId="0" nodeType="withEffect">
                                  <p:stCondLst>
                                    <p:cond delay="1200"/>
                                  </p:stCondLst>
                                  <p:childTnLst>
                                    <p:set>
                                      <p:cBhvr>
                                        <p:cTn id="111" dur="1" fill="hold">
                                          <p:stCondLst>
                                            <p:cond delay="0"/>
                                          </p:stCondLst>
                                        </p:cTn>
                                        <p:tgtEl>
                                          <p:spTgt spid="23"/>
                                        </p:tgtEl>
                                        <p:attrNameLst>
                                          <p:attrName>style.visibility</p:attrName>
                                        </p:attrNameLst>
                                      </p:cBhvr>
                                      <p:to>
                                        <p:strVal val="visible"/>
                                      </p:to>
                                    </p:set>
                                    <p:animEffect transition="in" filter="fade">
                                      <p:cBhvr>
                                        <p:cTn id="112" dur="500"/>
                                        <p:tgtEl>
                                          <p:spTgt spid="23"/>
                                        </p:tgtEl>
                                      </p:cBhvr>
                                    </p:animEffect>
                                  </p:childTnLst>
                                </p:cTn>
                              </p:par>
                              <p:par>
                                <p:cTn id="113" presetID="22" presetClass="entr" presetSubtype="1" fill="hold" nodeType="withEffect">
                                  <p:stCondLst>
                                    <p:cond delay="1200"/>
                                  </p:stCondLst>
                                  <p:childTnLst>
                                    <p:set>
                                      <p:cBhvr>
                                        <p:cTn id="114" dur="1" fill="hold">
                                          <p:stCondLst>
                                            <p:cond delay="0"/>
                                          </p:stCondLst>
                                        </p:cTn>
                                        <p:tgtEl>
                                          <p:spTgt spid="44"/>
                                        </p:tgtEl>
                                        <p:attrNameLst>
                                          <p:attrName>style.visibility</p:attrName>
                                        </p:attrNameLst>
                                      </p:cBhvr>
                                      <p:to>
                                        <p:strVal val="visible"/>
                                      </p:to>
                                    </p:set>
                                    <p:animEffect transition="in" filter="wipe(up)">
                                      <p:cBhvr>
                                        <p:cTn id="115" dur="500"/>
                                        <p:tgtEl>
                                          <p:spTgt spid="44"/>
                                        </p:tgtEl>
                                      </p:cBhvr>
                                    </p:animEffect>
                                  </p:childTnLst>
                                </p:cTn>
                              </p:par>
                              <p:par>
                                <p:cTn id="116" presetID="42" presetClass="entr" presetSubtype="0" fill="hold" grpId="0" nodeType="withEffect">
                                  <p:stCondLst>
                                    <p:cond delay="1200"/>
                                  </p:stCondLst>
                                  <p:childTnLst>
                                    <p:set>
                                      <p:cBhvr>
                                        <p:cTn id="117" dur="1" fill="hold">
                                          <p:stCondLst>
                                            <p:cond delay="0"/>
                                          </p:stCondLst>
                                        </p:cTn>
                                        <p:tgtEl>
                                          <p:spTgt spid="39"/>
                                        </p:tgtEl>
                                        <p:attrNameLst>
                                          <p:attrName>style.visibility</p:attrName>
                                        </p:attrNameLst>
                                      </p:cBhvr>
                                      <p:to>
                                        <p:strVal val="visible"/>
                                      </p:to>
                                    </p:set>
                                    <p:animEffect transition="in" filter="fade">
                                      <p:cBhvr>
                                        <p:cTn id="118" dur="500"/>
                                        <p:tgtEl>
                                          <p:spTgt spid="39"/>
                                        </p:tgtEl>
                                      </p:cBhvr>
                                    </p:animEffect>
                                    <p:anim calcmode="lin" valueType="num">
                                      <p:cBhvr>
                                        <p:cTn id="119" dur="500" fill="hold"/>
                                        <p:tgtEl>
                                          <p:spTgt spid="39"/>
                                        </p:tgtEl>
                                        <p:attrNameLst>
                                          <p:attrName>ppt_x</p:attrName>
                                        </p:attrNameLst>
                                      </p:cBhvr>
                                      <p:tavLst>
                                        <p:tav tm="0">
                                          <p:val>
                                            <p:strVal val="#ppt_x"/>
                                          </p:val>
                                        </p:tav>
                                        <p:tav tm="100000">
                                          <p:val>
                                            <p:strVal val="#ppt_x"/>
                                          </p:val>
                                        </p:tav>
                                      </p:tavLst>
                                    </p:anim>
                                    <p:anim calcmode="lin" valueType="num">
                                      <p:cBhvr>
                                        <p:cTn id="120" dur="500" fill="hold"/>
                                        <p:tgtEl>
                                          <p:spTgt spid="39"/>
                                        </p:tgtEl>
                                        <p:attrNameLst>
                                          <p:attrName>ppt_y</p:attrName>
                                        </p:attrNameLst>
                                      </p:cBhvr>
                                      <p:tavLst>
                                        <p:tav tm="0">
                                          <p:val>
                                            <p:strVal val="#ppt_y+.1"/>
                                          </p:val>
                                        </p:tav>
                                        <p:tav tm="100000">
                                          <p:val>
                                            <p:strVal val="#ppt_y"/>
                                          </p:val>
                                        </p:tav>
                                      </p:tavLst>
                                    </p:anim>
                                  </p:childTnLst>
                                </p:cTn>
                              </p:par>
                              <p:par>
                                <p:cTn id="121" presetID="22" presetClass="entr" presetSubtype="4" fill="hold" nodeType="withEffect">
                                  <p:stCondLst>
                                    <p:cond delay="1700"/>
                                  </p:stCondLst>
                                  <p:childTnLst>
                                    <p:set>
                                      <p:cBhvr>
                                        <p:cTn id="122" dur="1" fill="hold">
                                          <p:stCondLst>
                                            <p:cond delay="0"/>
                                          </p:stCondLst>
                                        </p:cTn>
                                        <p:tgtEl>
                                          <p:spTgt spid="49"/>
                                        </p:tgtEl>
                                        <p:attrNameLst>
                                          <p:attrName>style.visibility</p:attrName>
                                        </p:attrNameLst>
                                      </p:cBhvr>
                                      <p:to>
                                        <p:strVal val="visible"/>
                                      </p:to>
                                    </p:set>
                                    <p:animEffect transition="in" filter="wipe(down)">
                                      <p:cBhvr>
                                        <p:cTn id="123" dur="500"/>
                                        <p:tgtEl>
                                          <p:spTgt spid="49"/>
                                        </p:tgtEl>
                                      </p:cBhvr>
                                    </p:animEffect>
                                  </p:childTnLst>
                                </p:cTn>
                              </p:par>
                              <p:par>
                                <p:cTn id="124" presetID="47" presetClass="entr" presetSubtype="0" fill="hold" grpId="0" nodeType="withEffect">
                                  <p:stCondLst>
                                    <p:cond delay="170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anim calcmode="lin" valueType="num">
                                      <p:cBhvr>
                                        <p:cTn id="127" dur="500" fill="hold"/>
                                        <p:tgtEl>
                                          <p:spTgt spid="50"/>
                                        </p:tgtEl>
                                        <p:attrNameLst>
                                          <p:attrName>ppt_x</p:attrName>
                                        </p:attrNameLst>
                                      </p:cBhvr>
                                      <p:tavLst>
                                        <p:tav tm="0">
                                          <p:val>
                                            <p:strVal val="#ppt_x"/>
                                          </p:val>
                                        </p:tav>
                                        <p:tav tm="100000">
                                          <p:val>
                                            <p:strVal val="#ppt_x"/>
                                          </p:val>
                                        </p:tav>
                                      </p:tavLst>
                                    </p:anim>
                                    <p:anim calcmode="lin" valueType="num">
                                      <p:cBhvr>
                                        <p:cTn id="128" dur="500" fill="hold"/>
                                        <p:tgtEl>
                                          <p:spTgt spid="50"/>
                                        </p:tgtEl>
                                        <p:attrNameLst>
                                          <p:attrName>ppt_y</p:attrName>
                                        </p:attrNameLst>
                                      </p:cBhvr>
                                      <p:tavLst>
                                        <p:tav tm="0">
                                          <p:val>
                                            <p:strVal val="#ppt_y-.1"/>
                                          </p:val>
                                        </p:tav>
                                        <p:tav tm="100000">
                                          <p:val>
                                            <p:strVal val="#ppt_y"/>
                                          </p:val>
                                        </p:tav>
                                      </p:tavLst>
                                    </p:anim>
                                  </p:childTnLst>
                                </p:cTn>
                              </p:par>
                              <p:par>
                                <p:cTn id="129" presetID="22" presetClass="entr" presetSubtype="1" fill="hold" nodeType="withEffect">
                                  <p:stCondLst>
                                    <p:cond delay="2200"/>
                                  </p:stCondLst>
                                  <p:childTnLst>
                                    <p:set>
                                      <p:cBhvr>
                                        <p:cTn id="130" dur="1" fill="hold">
                                          <p:stCondLst>
                                            <p:cond delay="0"/>
                                          </p:stCondLst>
                                        </p:cTn>
                                        <p:tgtEl>
                                          <p:spTgt spid="46"/>
                                        </p:tgtEl>
                                        <p:attrNameLst>
                                          <p:attrName>style.visibility</p:attrName>
                                        </p:attrNameLst>
                                      </p:cBhvr>
                                      <p:to>
                                        <p:strVal val="visible"/>
                                      </p:to>
                                    </p:set>
                                    <p:animEffect transition="in" filter="wipe(up)">
                                      <p:cBhvr>
                                        <p:cTn id="131" dur="500"/>
                                        <p:tgtEl>
                                          <p:spTgt spid="46"/>
                                        </p:tgtEl>
                                      </p:cBhvr>
                                    </p:animEffect>
                                  </p:childTnLst>
                                </p:cTn>
                              </p:par>
                              <p:par>
                                <p:cTn id="132" presetID="42" presetClass="entr" presetSubtype="0" fill="hold" grpId="0" nodeType="withEffect">
                                  <p:stCondLst>
                                    <p:cond delay="2200"/>
                                  </p:stCondLst>
                                  <p:childTnLst>
                                    <p:set>
                                      <p:cBhvr>
                                        <p:cTn id="133" dur="1" fill="hold">
                                          <p:stCondLst>
                                            <p:cond delay="0"/>
                                          </p:stCondLst>
                                        </p:cTn>
                                        <p:tgtEl>
                                          <p:spTgt spid="45"/>
                                        </p:tgtEl>
                                        <p:attrNameLst>
                                          <p:attrName>style.visibility</p:attrName>
                                        </p:attrNameLst>
                                      </p:cBhvr>
                                      <p:to>
                                        <p:strVal val="visible"/>
                                      </p:to>
                                    </p:set>
                                    <p:animEffect transition="in" filter="fade">
                                      <p:cBhvr>
                                        <p:cTn id="134" dur="500"/>
                                        <p:tgtEl>
                                          <p:spTgt spid="45"/>
                                        </p:tgtEl>
                                      </p:cBhvr>
                                    </p:animEffect>
                                    <p:anim calcmode="lin" valueType="num">
                                      <p:cBhvr>
                                        <p:cTn id="135" dur="500" fill="hold"/>
                                        <p:tgtEl>
                                          <p:spTgt spid="45"/>
                                        </p:tgtEl>
                                        <p:attrNameLst>
                                          <p:attrName>ppt_x</p:attrName>
                                        </p:attrNameLst>
                                      </p:cBhvr>
                                      <p:tavLst>
                                        <p:tav tm="0">
                                          <p:val>
                                            <p:strVal val="#ppt_x"/>
                                          </p:val>
                                        </p:tav>
                                        <p:tav tm="100000">
                                          <p:val>
                                            <p:strVal val="#ppt_x"/>
                                          </p:val>
                                        </p:tav>
                                      </p:tavLst>
                                    </p:anim>
                                    <p:anim calcmode="lin" valueType="num">
                                      <p:cBhvr>
                                        <p:cTn id="136" dur="500" fill="hold"/>
                                        <p:tgtEl>
                                          <p:spTgt spid="45"/>
                                        </p:tgtEl>
                                        <p:attrNameLst>
                                          <p:attrName>ppt_y</p:attrName>
                                        </p:attrNameLst>
                                      </p:cBhvr>
                                      <p:tavLst>
                                        <p:tav tm="0">
                                          <p:val>
                                            <p:strVal val="#ppt_y+.1"/>
                                          </p:val>
                                        </p:tav>
                                        <p:tav tm="100000">
                                          <p:val>
                                            <p:strVal val="#ppt_y"/>
                                          </p:val>
                                        </p:tav>
                                      </p:tavLst>
                                    </p:anim>
                                  </p:childTnLst>
                                </p:cTn>
                              </p:par>
                              <p:par>
                                <p:cTn id="137" presetID="22" presetClass="entr" presetSubtype="4" fill="hold" nodeType="withEffect">
                                  <p:stCondLst>
                                    <p:cond delay="2700"/>
                                  </p:stCondLst>
                                  <p:childTnLst>
                                    <p:set>
                                      <p:cBhvr>
                                        <p:cTn id="138" dur="1" fill="hold">
                                          <p:stCondLst>
                                            <p:cond delay="0"/>
                                          </p:stCondLst>
                                        </p:cTn>
                                        <p:tgtEl>
                                          <p:spTgt spid="51"/>
                                        </p:tgtEl>
                                        <p:attrNameLst>
                                          <p:attrName>style.visibility</p:attrName>
                                        </p:attrNameLst>
                                      </p:cBhvr>
                                      <p:to>
                                        <p:strVal val="visible"/>
                                      </p:to>
                                    </p:set>
                                    <p:animEffect transition="in" filter="wipe(down)">
                                      <p:cBhvr>
                                        <p:cTn id="139" dur="500"/>
                                        <p:tgtEl>
                                          <p:spTgt spid="51"/>
                                        </p:tgtEl>
                                      </p:cBhvr>
                                    </p:animEffect>
                                  </p:childTnLst>
                                </p:cTn>
                              </p:par>
                              <p:par>
                                <p:cTn id="140" presetID="47" presetClass="entr" presetSubtype="0" fill="hold" grpId="0" nodeType="withEffect">
                                  <p:stCondLst>
                                    <p:cond delay="2700"/>
                                  </p:stCondLst>
                                  <p:childTnLst>
                                    <p:set>
                                      <p:cBhvr>
                                        <p:cTn id="141" dur="1" fill="hold">
                                          <p:stCondLst>
                                            <p:cond delay="0"/>
                                          </p:stCondLst>
                                        </p:cTn>
                                        <p:tgtEl>
                                          <p:spTgt spid="52"/>
                                        </p:tgtEl>
                                        <p:attrNameLst>
                                          <p:attrName>style.visibility</p:attrName>
                                        </p:attrNameLst>
                                      </p:cBhvr>
                                      <p:to>
                                        <p:strVal val="visible"/>
                                      </p:to>
                                    </p:set>
                                    <p:animEffect transition="in" filter="fade">
                                      <p:cBhvr>
                                        <p:cTn id="142" dur="500"/>
                                        <p:tgtEl>
                                          <p:spTgt spid="52"/>
                                        </p:tgtEl>
                                      </p:cBhvr>
                                    </p:animEffect>
                                    <p:anim calcmode="lin" valueType="num">
                                      <p:cBhvr>
                                        <p:cTn id="143" dur="500" fill="hold"/>
                                        <p:tgtEl>
                                          <p:spTgt spid="52"/>
                                        </p:tgtEl>
                                        <p:attrNameLst>
                                          <p:attrName>ppt_x</p:attrName>
                                        </p:attrNameLst>
                                      </p:cBhvr>
                                      <p:tavLst>
                                        <p:tav tm="0">
                                          <p:val>
                                            <p:strVal val="#ppt_x"/>
                                          </p:val>
                                        </p:tav>
                                        <p:tav tm="100000">
                                          <p:val>
                                            <p:strVal val="#ppt_x"/>
                                          </p:val>
                                        </p:tav>
                                      </p:tavLst>
                                    </p:anim>
                                    <p:anim calcmode="lin" valueType="num">
                                      <p:cBhvr>
                                        <p:cTn id="144" dur="500" fill="hold"/>
                                        <p:tgtEl>
                                          <p:spTgt spid="52"/>
                                        </p:tgtEl>
                                        <p:attrNameLst>
                                          <p:attrName>ppt_y</p:attrName>
                                        </p:attrNameLst>
                                      </p:cBhvr>
                                      <p:tavLst>
                                        <p:tav tm="0">
                                          <p:val>
                                            <p:strVal val="#ppt_y-.1"/>
                                          </p:val>
                                        </p:tav>
                                        <p:tav tm="100000">
                                          <p:val>
                                            <p:strVal val="#ppt_y"/>
                                          </p:val>
                                        </p:tav>
                                      </p:tavLst>
                                    </p:anim>
                                  </p:childTnLst>
                                </p:cTn>
                              </p:par>
                              <p:par>
                                <p:cTn id="145" presetID="22" presetClass="entr" presetSubtype="1" fill="hold" nodeType="withEffect">
                                  <p:stCondLst>
                                    <p:cond delay="3200"/>
                                  </p:stCondLst>
                                  <p:childTnLst>
                                    <p:set>
                                      <p:cBhvr>
                                        <p:cTn id="146" dur="1" fill="hold">
                                          <p:stCondLst>
                                            <p:cond delay="0"/>
                                          </p:stCondLst>
                                        </p:cTn>
                                        <p:tgtEl>
                                          <p:spTgt spid="48"/>
                                        </p:tgtEl>
                                        <p:attrNameLst>
                                          <p:attrName>style.visibility</p:attrName>
                                        </p:attrNameLst>
                                      </p:cBhvr>
                                      <p:to>
                                        <p:strVal val="visible"/>
                                      </p:to>
                                    </p:set>
                                    <p:animEffect transition="in" filter="wipe(up)">
                                      <p:cBhvr>
                                        <p:cTn id="147" dur="500"/>
                                        <p:tgtEl>
                                          <p:spTgt spid="48"/>
                                        </p:tgtEl>
                                      </p:cBhvr>
                                    </p:animEffect>
                                  </p:childTnLst>
                                </p:cTn>
                              </p:par>
                              <p:par>
                                <p:cTn id="148" presetID="42" presetClass="entr" presetSubtype="0" fill="hold" grpId="0" nodeType="withEffect">
                                  <p:stCondLst>
                                    <p:cond delay="3200"/>
                                  </p:stCondLst>
                                  <p:childTnLst>
                                    <p:set>
                                      <p:cBhvr>
                                        <p:cTn id="149" dur="1" fill="hold">
                                          <p:stCondLst>
                                            <p:cond delay="0"/>
                                          </p:stCondLst>
                                        </p:cTn>
                                        <p:tgtEl>
                                          <p:spTgt spid="47"/>
                                        </p:tgtEl>
                                        <p:attrNameLst>
                                          <p:attrName>style.visibility</p:attrName>
                                        </p:attrNameLst>
                                      </p:cBhvr>
                                      <p:to>
                                        <p:strVal val="visible"/>
                                      </p:to>
                                    </p:set>
                                    <p:animEffect transition="in" filter="fade">
                                      <p:cBhvr>
                                        <p:cTn id="150" dur="500"/>
                                        <p:tgtEl>
                                          <p:spTgt spid="47"/>
                                        </p:tgtEl>
                                      </p:cBhvr>
                                    </p:animEffect>
                                    <p:anim calcmode="lin" valueType="num">
                                      <p:cBhvr>
                                        <p:cTn id="151" dur="500" fill="hold"/>
                                        <p:tgtEl>
                                          <p:spTgt spid="47"/>
                                        </p:tgtEl>
                                        <p:attrNameLst>
                                          <p:attrName>ppt_x</p:attrName>
                                        </p:attrNameLst>
                                      </p:cBhvr>
                                      <p:tavLst>
                                        <p:tav tm="0">
                                          <p:val>
                                            <p:strVal val="#ppt_x"/>
                                          </p:val>
                                        </p:tav>
                                        <p:tav tm="100000">
                                          <p:val>
                                            <p:strVal val="#ppt_x"/>
                                          </p:val>
                                        </p:tav>
                                      </p:tavLst>
                                    </p:anim>
                                    <p:anim calcmode="lin" valueType="num">
                                      <p:cBhvr>
                                        <p:cTn id="152" dur="500" fill="hold"/>
                                        <p:tgtEl>
                                          <p:spTgt spid="47"/>
                                        </p:tgtEl>
                                        <p:attrNameLst>
                                          <p:attrName>ppt_y</p:attrName>
                                        </p:attrNameLst>
                                      </p:cBhvr>
                                      <p:tavLst>
                                        <p:tav tm="0">
                                          <p:val>
                                            <p:strVal val="#ppt_y+.1"/>
                                          </p:val>
                                        </p:tav>
                                        <p:tav tm="100000">
                                          <p:val>
                                            <p:strVal val="#ppt_y"/>
                                          </p:val>
                                        </p:tav>
                                      </p:tavLst>
                                    </p:anim>
                                  </p:childTnLst>
                                </p:cTn>
                              </p:par>
                              <p:par>
                                <p:cTn id="153" presetID="22" presetClass="entr" presetSubtype="4" fill="hold" nodeType="withEffect">
                                  <p:stCondLst>
                                    <p:cond delay="3700"/>
                                  </p:stCondLst>
                                  <p:childTnLst>
                                    <p:set>
                                      <p:cBhvr>
                                        <p:cTn id="154" dur="1" fill="hold">
                                          <p:stCondLst>
                                            <p:cond delay="0"/>
                                          </p:stCondLst>
                                        </p:cTn>
                                        <p:tgtEl>
                                          <p:spTgt spid="53"/>
                                        </p:tgtEl>
                                        <p:attrNameLst>
                                          <p:attrName>style.visibility</p:attrName>
                                        </p:attrNameLst>
                                      </p:cBhvr>
                                      <p:to>
                                        <p:strVal val="visible"/>
                                      </p:to>
                                    </p:set>
                                    <p:animEffect transition="in" filter="wipe(down)">
                                      <p:cBhvr>
                                        <p:cTn id="155" dur="500"/>
                                        <p:tgtEl>
                                          <p:spTgt spid="53"/>
                                        </p:tgtEl>
                                      </p:cBhvr>
                                    </p:animEffect>
                                  </p:childTnLst>
                                </p:cTn>
                              </p:par>
                              <p:par>
                                <p:cTn id="156" presetID="47" presetClass="entr" presetSubtype="0" fill="hold" grpId="0" nodeType="withEffect">
                                  <p:stCondLst>
                                    <p:cond delay="3700"/>
                                  </p:stCondLst>
                                  <p:childTnLst>
                                    <p:set>
                                      <p:cBhvr>
                                        <p:cTn id="157" dur="1" fill="hold">
                                          <p:stCondLst>
                                            <p:cond delay="0"/>
                                          </p:stCondLst>
                                        </p:cTn>
                                        <p:tgtEl>
                                          <p:spTgt spid="56"/>
                                        </p:tgtEl>
                                        <p:attrNameLst>
                                          <p:attrName>style.visibility</p:attrName>
                                        </p:attrNameLst>
                                      </p:cBhvr>
                                      <p:to>
                                        <p:strVal val="visible"/>
                                      </p:to>
                                    </p:set>
                                    <p:animEffect transition="in" filter="fade">
                                      <p:cBhvr>
                                        <p:cTn id="158" dur="500"/>
                                        <p:tgtEl>
                                          <p:spTgt spid="56"/>
                                        </p:tgtEl>
                                      </p:cBhvr>
                                    </p:animEffect>
                                    <p:anim calcmode="lin" valueType="num">
                                      <p:cBhvr>
                                        <p:cTn id="159" dur="500" fill="hold"/>
                                        <p:tgtEl>
                                          <p:spTgt spid="56"/>
                                        </p:tgtEl>
                                        <p:attrNameLst>
                                          <p:attrName>ppt_x</p:attrName>
                                        </p:attrNameLst>
                                      </p:cBhvr>
                                      <p:tavLst>
                                        <p:tav tm="0">
                                          <p:val>
                                            <p:strVal val="#ppt_x"/>
                                          </p:val>
                                        </p:tav>
                                        <p:tav tm="100000">
                                          <p:val>
                                            <p:strVal val="#ppt_x"/>
                                          </p:val>
                                        </p:tav>
                                      </p:tavLst>
                                    </p:anim>
                                    <p:anim calcmode="lin" valueType="num">
                                      <p:cBhvr>
                                        <p:cTn id="160" dur="5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1" grpId="0" animBg="1"/>
      <p:bldP spid="22" grpId="0" animBg="1"/>
      <p:bldP spid="22" grpId="1" animBg="1"/>
      <p:bldP spid="23" grpId="0" animBg="1"/>
      <p:bldP spid="24" grpId="0" animBg="1"/>
      <p:bldP spid="25" grpId="0" animBg="1"/>
      <p:bldP spid="25" grpId="1" animBg="1"/>
      <p:bldP spid="26" grpId="0" animBg="1"/>
      <p:bldP spid="27" grpId="0" animBg="1"/>
      <p:bldP spid="27" grpId="1" animBg="1"/>
      <p:bldP spid="28" grpId="0" animBg="1"/>
      <p:bldP spid="29" grpId="0" animBg="1"/>
      <p:bldP spid="29" grpId="1" animBg="1"/>
      <p:bldP spid="30" grpId="0" animBg="1"/>
      <p:bldP spid="31" grpId="0" animBg="1"/>
      <p:bldP spid="31" grpId="1" animBg="1"/>
      <p:bldP spid="32" grpId="0" animBg="1"/>
      <p:bldP spid="33" grpId="0" animBg="1"/>
      <p:bldP spid="34" grpId="0" animBg="1"/>
      <p:bldP spid="35" grpId="0" animBg="1"/>
      <p:bldP spid="36" grpId="0" animBg="1"/>
      <p:bldP spid="37" grpId="0" animBg="1"/>
      <p:bldP spid="38" grpId="0" animBg="1"/>
      <p:bldP spid="39" grpId="0"/>
      <p:bldP spid="45" grpId="0"/>
      <p:bldP spid="47" grpId="0"/>
      <p:bldP spid="50" grpId="0"/>
      <p:bldP spid="52" grpId="0"/>
      <p:bldP spid="5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 name="图表 41"/>
          <p:cNvGraphicFramePr/>
          <p:nvPr/>
        </p:nvGraphicFramePr>
        <p:xfrm>
          <a:off x="827728" y="1013269"/>
          <a:ext cx="7490133" cy="2393517"/>
        </p:xfrm>
        <a:graphic>
          <a:graphicData uri="http://schemas.openxmlformats.org/drawingml/2006/chart">
            <c:chart xmlns:c="http://schemas.openxmlformats.org/drawingml/2006/chart" xmlns:r="http://schemas.openxmlformats.org/officeDocument/2006/relationships" r:id="rId3"/>
          </a:graphicData>
        </a:graphic>
      </p:graphicFrame>
      <p:cxnSp>
        <p:nvCxnSpPr>
          <p:cNvPr id="43" name="直接连接符 42"/>
          <p:cNvCxnSpPr/>
          <p:nvPr/>
        </p:nvCxnSpPr>
        <p:spPr>
          <a:xfrm>
            <a:off x="683687" y="3088963"/>
            <a:ext cx="777821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2487" y="3564575"/>
            <a:ext cx="9148076" cy="86383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67" tIns="45734" rIns="91467" bIns="45734" rtlCol="0" anchor="ctr"/>
          <a:lstStyle/>
          <a:p>
            <a:pPr algn="ctr"/>
            <a:endParaRPr lang="zh-CN" altLang="en-US"/>
          </a:p>
        </p:txBody>
      </p:sp>
      <p:sp>
        <p:nvSpPr>
          <p:cNvPr id="45" name="Rectangle 24"/>
          <p:cNvSpPr>
            <a:spLocks noChangeArrowheads="1"/>
          </p:cNvSpPr>
          <p:nvPr/>
        </p:nvSpPr>
        <p:spPr bwMode="auto">
          <a:xfrm>
            <a:off x="1014496" y="3706727"/>
            <a:ext cx="3450357"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solidFill>
                <a:latin typeface="微软雅黑" pitchFamily="34" charset="-122"/>
                <a:ea typeface="微软雅黑" pitchFamily="34" charset="-122"/>
              </a:rPr>
              <a:t>单击添加文本</a:t>
            </a:r>
            <a:endParaRPr lang="en-US" altLang="zh-CN" sz="1200" b="1" dirty="0">
              <a:solidFill>
                <a:schemeClr val="bg1"/>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solidFill>
                <a:latin typeface="微软雅黑" pitchFamily="34" charset="-122"/>
                <a:ea typeface="微软雅黑" pitchFamily="34" charset="-122"/>
              </a:rPr>
              <a:t>单击此处添加文本单击此处添加文本单击此处添加文本单击此处添加文本</a:t>
            </a:r>
            <a:endParaRPr lang="en-US" altLang="zh-CN" sz="800" dirty="0">
              <a:solidFill>
                <a:schemeClr val="bg1"/>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solidFill>
                <a:latin typeface="微软雅黑" pitchFamily="34" charset="-122"/>
                <a:ea typeface="微软雅黑" pitchFamily="34" charset="-122"/>
              </a:rPr>
              <a:t>单击此处添加文本单击此处添加文本</a:t>
            </a:r>
            <a:endParaRPr lang="en-US" altLang="zh-CN" sz="800" dirty="0">
              <a:solidFill>
                <a:schemeClr val="bg1"/>
              </a:solidFill>
              <a:latin typeface="微软雅黑" pitchFamily="34" charset="-122"/>
              <a:ea typeface="微软雅黑" pitchFamily="34" charset="-122"/>
            </a:endParaRPr>
          </a:p>
        </p:txBody>
      </p:sp>
      <p:sp>
        <p:nvSpPr>
          <p:cNvPr id="46" name="Rectangle 24"/>
          <p:cNvSpPr>
            <a:spLocks noChangeArrowheads="1"/>
          </p:cNvSpPr>
          <p:nvPr/>
        </p:nvSpPr>
        <p:spPr bwMode="auto">
          <a:xfrm>
            <a:off x="4666104" y="3706727"/>
            <a:ext cx="3450357" cy="594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solidFill>
                <a:latin typeface="微软雅黑" pitchFamily="34" charset="-122"/>
                <a:ea typeface="微软雅黑" pitchFamily="34" charset="-122"/>
              </a:rPr>
              <a:t>单击添加文本</a:t>
            </a:r>
            <a:endParaRPr lang="en-US" altLang="zh-CN" sz="1200" b="1" dirty="0">
              <a:solidFill>
                <a:schemeClr val="bg1"/>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solidFill>
                <a:latin typeface="微软雅黑" pitchFamily="34" charset="-122"/>
                <a:ea typeface="微软雅黑" pitchFamily="34" charset="-122"/>
              </a:rPr>
              <a:t>单击此处添加文本单击此处添加文本单击此处添加文本单击此处添加文本</a:t>
            </a:r>
            <a:endParaRPr lang="en-US" altLang="zh-CN" sz="800" dirty="0">
              <a:solidFill>
                <a:schemeClr val="bg1"/>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solidFill>
                <a:latin typeface="微软雅黑" pitchFamily="34" charset="-122"/>
                <a:ea typeface="微软雅黑" pitchFamily="34" charset="-122"/>
              </a:rPr>
              <a:t>单击此处添加文本单击此处添加文本</a:t>
            </a:r>
            <a:endParaRPr lang="en-US" altLang="zh-CN" sz="800" dirty="0">
              <a:solidFill>
                <a:schemeClr val="bg1"/>
              </a:solidFill>
              <a:latin typeface="微软雅黑" pitchFamily="34" charset="-122"/>
              <a:ea typeface="微软雅黑" pitchFamily="34" charset="-122"/>
            </a:endParaRPr>
          </a:p>
        </p:txBody>
      </p:sp>
      <p:sp>
        <p:nvSpPr>
          <p:cNvPr id="7" name="文本框 32">
            <a:extLst>
              <a:ext uri="{FF2B5EF4-FFF2-40B4-BE49-F238E27FC236}">
                <a16:creationId xmlns:a16="http://schemas.microsoft.com/office/drawing/2014/main" xmlns="" id="{02BCFBA8-9716-4E10-BDF2-87AEDF74943F}"/>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a:extLst>
              <a:ext uri="{FF2B5EF4-FFF2-40B4-BE49-F238E27FC236}">
                <a16:creationId xmlns:a16="http://schemas.microsoft.com/office/drawing/2014/main" xmlns="" id="{293E172D-6C2F-475F-9943-F4183A18BB63}"/>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4149027908"/>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30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anim calcmode="lin" valueType="num">
                                      <p:cBhvr>
                                        <p:cTn id="8" dur="500" fill="hold"/>
                                        <p:tgtEl>
                                          <p:spTgt spid="42"/>
                                        </p:tgtEl>
                                        <p:attrNameLst>
                                          <p:attrName>ppt_x</p:attrName>
                                        </p:attrNameLst>
                                      </p:cBhvr>
                                      <p:tavLst>
                                        <p:tav tm="0">
                                          <p:val>
                                            <p:strVal val="#ppt_x"/>
                                          </p:val>
                                        </p:tav>
                                        <p:tav tm="100000">
                                          <p:val>
                                            <p:strVal val="#ppt_x"/>
                                          </p:val>
                                        </p:tav>
                                      </p:tavLst>
                                    </p:anim>
                                    <p:anim calcmode="lin" valueType="num">
                                      <p:cBhvr>
                                        <p:cTn id="9" dur="500" fill="hold"/>
                                        <p:tgtEl>
                                          <p:spTgt spid="42"/>
                                        </p:tgtEl>
                                        <p:attrNameLst>
                                          <p:attrName>ppt_y</p:attrName>
                                        </p:attrNameLst>
                                      </p:cBhvr>
                                      <p:tavLst>
                                        <p:tav tm="0">
                                          <p:val>
                                            <p:strVal val="#ppt_y+.1"/>
                                          </p:val>
                                        </p:tav>
                                        <p:tav tm="100000">
                                          <p:val>
                                            <p:strVal val="#ppt_y"/>
                                          </p:val>
                                        </p:tav>
                                      </p:tavLst>
                                    </p:anim>
                                  </p:childTnLst>
                                </p:cTn>
                              </p:par>
                              <p:par>
                                <p:cTn id="10" presetID="16" presetClass="entr" presetSubtype="37" fill="hold" nodeType="withEffect">
                                  <p:stCondLst>
                                    <p:cond delay="800"/>
                                  </p:stCondLst>
                                  <p:childTnLst>
                                    <p:set>
                                      <p:cBhvr>
                                        <p:cTn id="11" dur="1" fill="hold">
                                          <p:stCondLst>
                                            <p:cond delay="0"/>
                                          </p:stCondLst>
                                        </p:cTn>
                                        <p:tgtEl>
                                          <p:spTgt spid="43"/>
                                        </p:tgtEl>
                                        <p:attrNameLst>
                                          <p:attrName>style.visibility</p:attrName>
                                        </p:attrNameLst>
                                      </p:cBhvr>
                                      <p:to>
                                        <p:strVal val="visible"/>
                                      </p:to>
                                    </p:set>
                                    <p:animEffect transition="in" filter="barn(outVertical)">
                                      <p:cBhvr>
                                        <p:cTn id="12" dur="500"/>
                                        <p:tgtEl>
                                          <p:spTgt spid="43"/>
                                        </p:tgtEl>
                                      </p:cBhvr>
                                    </p:animEffect>
                                  </p:childTnLst>
                                </p:cTn>
                              </p:par>
                              <p:par>
                                <p:cTn id="13" presetID="16" presetClass="entr" presetSubtype="37" fill="hold" grpId="0" nodeType="withEffect">
                                  <p:stCondLst>
                                    <p:cond delay="800"/>
                                  </p:stCondLst>
                                  <p:childTnLst>
                                    <p:set>
                                      <p:cBhvr>
                                        <p:cTn id="14" dur="1" fill="hold">
                                          <p:stCondLst>
                                            <p:cond delay="0"/>
                                          </p:stCondLst>
                                        </p:cTn>
                                        <p:tgtEl>
                                          <p:spTgt spid="44"/>
                                        </p:tgtEl>
                                        <p:attrNameLst>
                                          <p:attrName>style.visibility</p:attrName>
                                        </p:attrNameLst>
                                      </p:cBhvr>
                                      <p:to>
                                        <p:strVal val="visible"/>
                                      </p:to>
                                    </p:set>
                                    <p:animEffect transition="in" filter="barn(outVertical)">
                                      <p:cBhvr>
                                        <p:cTn id="15" dur="500"/>
                                        <p:tgtEl>
                                          <p:spTgt spid="44"/>
                                        </p:tgtEl>
                                      </p:cBhvr>
                                    </p:animEffect>
                                  </p:childTnLst>
                                </p:cTn>
                              </p:par>
                              <p:par>
                                <p:cTn id="16" presetID="2" presetClass="entr" presetSubtype="2" fill="hold" grpId="0" nodeType="withEffect">
                                  <p:stCondLst>
                                    <p:cond delay="130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fill="hold"/>
                                        <p:tgtEl>
                                          <p:spTgt spid="45"/>
                                        </p:tgtEl>
                                        <p:attrNameLst>
                                          <p:attrName>ppt_x</p:attrName>
                                        </p:attrNameLst>
                                      </p:cBhvr>
                                      <p:tavLst>
                                        <p:tav tm="0">
                                          <p:val>
                                            <p:strVal val="1+#ppt_w/2"/>
                                          </p:val>
                                        </p:tav>
                                        <p:tav tm="100000">
                                          <p:val>
                                            <p:strVal val="#ppt_x"/>
                                          </p:val>
                                        </p:tav>
                                      </p:tavLst>
                                    </p:anim>
                                    <p:anim calcmode="lin" valueType="num">
                                      <p:cBhvr additive="base">
                                        <p:cTn id="19" dur="500" fill="hold"/>
                                        <p:tgtEl>
                                          <p:spTgt spid="45"/>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130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1+#ppt_w/2"/>
                                          </p:val>
                                        </p:tav>
                                        <p:tav tm="100000">
                                          <p:val>
                                            <p:strVal val="#ppt_x"/>
                                          </p:val>
                                        </p:tav>
                                      </p:tavLst>
                                    </p:anim>
                                    <p:anim calcmode="lin" valueType="num">
                                      <p:cBhvr additive="base">
                                        <p:cTn id="23"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2" grpId="0">
        <p:bldAsOne/>
      </p:bldGraphic>
      <p:bldP spid="44" grpId="0" animBg="1"/>
      <p:bldP spid="45" grpId="0"/>
      <p:bldP spid="4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TextBox 82"/>
          <p:cNvSpPr txBox="1"/>
          <p:nvPr/>
        </p:nvSpPr>
        <p:spPr>
          <a:xfrm>
            <a:off x="1276140" y="1762205"/>
            <a:ext cx="1104668" cy="253922"/>
          </a:xfrm>
          <a:prstGeom prst="rect">
            <a:avLst/>
          </a:prstGeom>
          <a:noFill/>
        </p:spPr>
        <p:txBody>
          <a:bodyPr wrap="square" lIns="68587" tIns="34293" rIns="68587" bIns="34293" rtlCol="0">
            <a:spAutoFit/>
          </a:bodyPr>
          <a:lstStyle/>
          <a:p>
            <a:r>
              <a:rPr lang="zh-CN" altLang="en-US" sz="1200" b="1" dirty="0">
                <a:solidFill>
                  <a:schemeClr val="bg1">
                    <a:lumMod val="50000"/>
                  </a:schemeClr>
                </a:solidFill>
                <a:latin typeface="黑体" pitchFamily="49" charset="-122"/>
                <a:ea typeface="黑体" pitchFamily="49" charset="-122"/>
              </a:rPr>
              <a:t>添加内容</a:t>
            </a:r>
          </a:p>
        </p:txBody>
      </p:sp>
      <p:sp>
        <p:nvSpPr>
          <p:cNvPr id="84" name="TextBox 83"/>
          <p:cNvSpPr txBox="1"/>
          <p:nvPr/>
        </p:nvSpPr>
        <p:spPr>
          <a:xfrm>
            <a:off x="1215776" y="2053952"/>
            <a:ext cx="1952620" cy="1832174"/>
          </a:xfrm>
          <a:prstGeom prst="rect">
            <a:avLst/>
          </a:prstGeom>
          <a:noFill/>
        </p:spPr>
        <p:txBody>
          <a:bodyPr wrap="square" lIns="68587" tIns="34293" rIns="68587" bIns="34293"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您的内容打在这里，或者通过复制您的文本后，在此框中选择粘贴，您的内容打在这里，或者通过复制您的文本后，在此框中选择粘贴，</a:t>
            </a:r>
          </a:p>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a:t>
            </a:r>
          </a:p>
          <a:p>
            <a:pPr>
              <a:lnSpc>
                <a:spcPct val="130000"/>
              </a:lnSpc>
            </a:pPr>
            <a:endParaRPr lang="zh-CN" altLang="en-US" sz="900" dirty="0">
              <a:solidFill>
                <a:schemeClr val="tx1">
                  <a:lumMod val="65000"/>
                  <a:lumOff val="35000"/>
                </a:schemeClr>
              </a:solidFill>
              <a:latin typeface="微软雅黑" pitchFamily="34" charset="-122"/>
              <a:ea typeface="微软雅黑" pitchFamily="34" charset="-122"/>
            </a:endParaRPr>
          </a:p>
        </p:txBody>
      </p:sp>
      <p:sp>
        <p:nvSpPr>
          <p:cNvPr id="2" name="圆角矩形 1"/>
          <p:cNvSpPr/>
          <p:nvPr/>
        </p:nvSpPr>
        <p:spPr>
          <a:xfrm>
            <a:off x="1072983" y="1518930"/>
            <a:ext cx="2203443" cy="2671129"/>
          </a:xfrm>
          <a:prstGeom prst="round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p>
        </p:txBody>
      </p:sp>
      <p:grpSp>
        <p:nvGrpSpPr>
          <p:cNvPr id="3" name="组合 2"/>
          <p:cNvGrpSpPr/>
          <p:nvPr/>
        </p:nvGrpSpPr>
        <p:grpSpPr>
          <a:xfrm>
            <a:off x="1583213" y="1343438"/>
            <a:ext cx="1258427" cy="324136"/>
            <a:chOff x="2109790" y="1790699"/>
            <a:chExt cx="1677610" cy="432048"/>
          </a:xfrm>
        </p:grpSpPr>
        <p:sp>
          <p:nvSpPr>
            <p:cNvPr id="73" name="圆角矩形 72"/>
            <p:cNvSpPr/>
            <p:nvPr/>
          </p:nvSpPr>
          <p:spPr>
            <a:xfrm>
              <a:off x="2109790" y="1790699"/>
              <a:ext cx="1440160" cy="432048"/>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TextBox 116"/>
            <p:cNvSpPr txBox="1"/>
            <p:nvPr/>
          </p:nvSpPr>
          <p:spPr>
            <a:xfrm>
              <a:off x="2314766" y="1820187"/>
              <a:ext cx="1472634" cy="379462"/>
            </a:xfrm>
            <a:prstGeom prst="rect">
              <a:avLst/>
            </a:prstGeom>
            <a:noFill/>
          </p:spPr>
          <p:txBody>
            <a:bodyPr wrap="square" lIns="68573" tIns="34286" rIns="68573" bIns="34286" rtlCol="0">
              <a:spAutoFit/>
            </a:bodyPr>
            <a:lstStyle/>
            <a:p>
              <a:r>
                <a:rPr lang="zh-CN" altLang="en-US" sz="1400" dirty="0">
                  <a:solidFill>
                    <a:schemeClr val="bg1"/>
                  </a:solidFill>
                  <a:latin typeface="黑体" pitchFamily="49" charset="-122"/>
                  <a:ea typeface="黑体" pitchFamily="49" charset="-122"/>
                </a:rPr>
                <a:t>完成概述</a:t>
              </a:r>
            </a:p>
          </p:txBody>
        </p:sp>
      </p:grpSp>
      <p:grpSp>
        <p:nvGrpSpPr>
          <p:cNvPr id="7" name="组合 8"/>
          <p:cNvGrpSpPr/>
          <p:nvPr/>
        </p:nvGrpSpPr>
        <p:grpSpPr>
          <a:xfrm>
            <a:off x="3276425" y="1912505"/>
            <a:ext cx="2108656" cy="2010767"/>
            <a:chOff x="4367014" y="2549219"/>
            <a:chExt cx="681712" cy="2680195"/>
          </a:xfrm>
        </p:grpSpPr>
        <p:cxnSp>
          <p:nvCxnSpPr>
            <p:cNvPr id="11" name="直接连接符 10"/>
            <p:cNvCxnSpPr>
              <a:endCxn id="4" idx="1"/>
            </p:cNvCxnSpPr>
            <p:nvPr/>
          </p:nvCxnSpPr>
          <p:spPr>
            <a:xfrm>
              <a:off x="4367014" y="254921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4367014" y="3449940"/>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a:off x="4367014" y="4313409"/>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a:off x="4367014" y="5229413"/>
              <a:ext cx="681712" cy="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9"/>
          <p:cNvGrpSpPr/>
          <p:nvPr/>
        </p:nvGrpSpPr>
        <p:grpSpPr>
          <a:xfrm>
            <a:off x="5385081" y="1345916"/>
            <a:ext cx="3104971" cy="2735632"/>
            <a:chOff x="7178067" y="1794000"/>
            <a:chExt cx="4139243" cy="3646384"/>
          </a:xfrm>
        </p:grpSpPr>
        <p:grpSp>
          <p:nvGrpSpPr>
            <p:cNvPr id="10" name="组合 6"/>
            <p:cNvGrpSpPr/>
            <p:nvPr/>
          </p:nvGrpSpPr>
          <p:grpSpPr>
            <a:xfrm>
              <a:off x="7178067" y="4038192"/>
              <a:ext cx="4139243" cy="1402192"/>
              <a:chOff x="7445805" y="4169658"/>
              <a:chExt cx="4092125" cy="1402192"/>
            </a:xfrm>
          </p:grpSpPr>
          <p:pic>
            <p:nvPicPr>
              <p:cNvPr id="120"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9458303" y="4169658"/>
                <a:ext cx="2079627" cy="1402192"/>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45805" y="4214211"/>
                <a:ext cx="1947470" cy="1313086"/>
              </a:xfrm>
              <a:prstGeom prst="rect">
                <a:avLst/>
              </a:prstGeom>
            </p:spPr>
          </p:pic>
        </p:grpSp>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2901" y="1794000"/>
              <a:ext cx="3289573" cy="1825218"/>
            </a:xfrm>
            <a:prstGeom prst="rect">
              <a:avLst/>
            </a:prstGeom>
          </p:spPr>
        </p:pic>
      </p:grpSp>
      <p:grpSp>
        <p:nvGrpSpPr>
          <p:cNvPr id="15" name="组合 14"/>
          <p:cNvGrpSpPr/>
          <p:nvPr/>
        </p:nvGrpSpPr>
        <p:grpSpPr>
          <a:xfrm>
            <a:off x="3787798" y="1741961"/>
            <a:ext cx="1149067" cy="338227"/>
            <a:chOff x="5048726" y="2321898"/>
            <a:chExt cx="1531822" cy="450830"/>
          </a:xfrm>
          <a:solidFill>
            <a:srgbClr val="CB1B3D"/>
          </a:solidFill>
        </p:grpSpPr>
        <p:sp>
          <p:nvSpPr>
            <p:cNvPr id="4" name="圆角矩形 3"/>
            <p:cNvSpPr/>
            <p:nvPr/>
          </p:nvSpPr>
          <p:spPr>
            <a:xfrm>
              <a:off x="5048726" y="2325711"/>
              <a:ext cx="1531822" cy="44701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TextBox 168"/>
            <p:cNvSpPr txBox="1"/>
            <p:nvPr/>
          </p:nvSpPr>
          <p:spPr>
            <a:xfrm>
              <a:off x="5231110" y="2321898"/>
              <a:ext cx="1244303" cy="338439"/>
            </a:xfrm>
            <a:prstGeom prst="rect">
              <a:avLst/>
            </a:prstGeom>
            <a:noFill/>
          </p:spPr>
          <p:txBody>
            <a:bodyPr wrap="square" lIns="68573" tIns="34286" rIns="68573" bIns="34286" rtlCol="0">
              <a:spAutoFit/>
            </a:bodyPr>
            <a:lstStyle/>
            <a:p>
              <a:r>
                <a:rPr lang="zh-CN" altLang="en-US" sz="1200" dirty="0">
                  <a:solidFill>
                    <a:schemeClr val="bg1"/>
                  </a:solidFill>
                  <a:latin typeface="黑体" pitchFamily="49" charset="-122"/>
                  <a:ea typeface="黑体" pitchFamily="49" charset="-122"/>
                </a:rPr>
                <a:t>添加内容</a:t>
              </a:r>
              <a:endParaRPr lang="zh-CN" altLang="en-US" sz="1600" dirty="0">
                <a:solidFill>
                  <a:schemeClr val="bg1"/>
                </a:solidFill>
                <a:latin typeface="黑体" pitchFamily="49" charset="-122"/>
                <a:ea typeface="黑体" pitchFamily="49" charset="-122"/>
              </a:endParaRPr>
            </a:p>
          </p:txBody>
        </p:sp>
      </p:grpSp>
      <p:grpSp>
        <p:nvGrpSpPr>
          <p:cNvPr id="16" name="组合 13"/>
          <p:cNvGrpSpPr/>
          <p:nvPr/>
        </p:nvGrpSpPr>
        <p:grpSpPr>
          <a:xfrm>
            <a:off x="3787798" y="2423436"/>
            <a:ext cx="1149067" cy="335367"/>
            <a:chOff x="5048726" y="3230247"/>
            <a:chExt cx="1531822" cy="447017"/>
          </a:xfrm>
          <a:solidFill>
            <a:srgbClr val="CB1B3D"/>
          </a:solidFill>
        </p:grpSpPr>
        <p:sp>
          <p:nvSpPr>
            <p:cNvPr id="125" name="圆角矩形 124"/>
            <p:cNvSpPr/>
            <p:nvPr/>
          </p:nvSpPr>
          <p:spPr>
            <a:xfrm>
              <a:off x="5048726" y="3230247"/>
              <a:ext cx="1531822" cy="447017"/>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TextBox 169"/>
            <p:cNvSpPr txBox="1"/>
            <p:nvPr/>
          </p:nvSpPr>
          <p:spPr>
            <a:xfrm>
              <a:off x="5231110" y="3257581"/>
              <a:ext cx="1244303" cy="338439"/>
            </a:xfrm>
            <a:prstGeom prst="rect">
              <a:avLst/>
            </a:prstGeom>
            <a:noFill/>
          </p:spPr>
          <p:txBody>
            <a:bodyPr wrap="square" lIns="68573" tIns="34286" rIns="68573" bIns="34286" rtlCol="0">
              <a:spAutoFit/>
            </a:bodyPr>
            <a:lstStyle/>
            <a:p>
              <a:r>
                <a:rPr lang="zh-CN" altLang="en-US" sz="1200" dirty="0">
                  <a:solidFill>
                    <a:schemeClr val="bg1"/>
                  </a:solidFill>
                  <a:latin typeface="黑体" pitchFamily="49" charset="-122"/>
                  <a:ea typeface="黑体" pitchFamily="49" charset="-122"/>
                </a:rPr>
                <a:t>添加内容</a:t>
              </a:r>
            </a:p>
          </p:txBody>
        </p:sp>
      </p:grpSp>
      <p:grpSp>
        <p:nvGrpSpPr>
          <p:cNvPr id="17" name="组合 12"/>
          <p:cNvGrpSpPr/>
          <p:nvPr/>
        </p:nvGrpSpPr>
        <p:grpSpPr>
          <a:xfrm>
            <a:off x="3787798" y="3092956"/>
            <a:ext cx="1149067" cy="335401"/>
            <a:chOff x="5048726" y="4122666"/>
            <a:chExt cx="1531822" cy="447064"/>
          </a:xfrm>
          <a:solidFill>
            <a:srgbClr val="CB1B3D"/>
          </a:solidFill>
        </p:grpSpPr>
        <p:sp>
          <p:nvSpPr>
            <p:cNvPr id="126" name="圆角矩形 125"/>
            <p:cNvSpPr/>
            <p:nvPr/>
          </p:nvSpPr>
          <p:spPr>
            <a:xfrm>
              <a:off x="5048726" y="4122713"/>
              <a:ext cx="1531822" cy="447017"/>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1" name="TextBox 170"/>
            <p:cNvSpPr txBox="1"/>
            <p:nvPr/>
          </p:nvSpPr>
          <p:spPr>
            <a:xfrm>
              <a:off x="5231110" y="4122666"/>
              <a:ext cx="1244303" cy="338440"/>
            </a:xfrm>
            <a:prstGeom prst="rect">
              <a:avLst/>
            </a:prstGeom>
            <a:noFill/>
          </p:spPr>
          <p:txBody>
            <a:bodyPr wrap="square" lIns="68573" tIns="34286" rIns="68573" bIns="34286" rtlCol="0">
              <a:spAutoFit/>
            </a:bodyPr>
            <a:lstStyle/>
            <a:p>
              <a:r>
                <a:rPr lang="zh-CN" altLang="en-US" sz="1200" dirty="0">
                  <a:solidFill>
                    <a:schemeClr val="bg1"/>
                  </a:solidFill>
                  <a:latin typeface="黑体" pitchFamily="49" charset="-122"/>
                  <a:ea typeface="黑体" pitchFamily="49" charset="-122"/>
                </a:rPr>
                <a:t>添加内容</a:t>
              </a:r>
            </a:p>
          </p:txBody>
        </p:sp>
      </p:grpSp>
      <p:grpSp>
        <p:nvGrpSpPr>
          <p:cNvPr id="18" name="组合 11"/>
          <p:cNvGrpSpPr/>
          <p:nvPr/>
        </p:nvGrpSpPr>
        <p:grpSpPr>
          <a:xfrm>
            <a:off x="3787798" y="3755581"/>
            <a:ext cx="1149067" cy="335366"/>
            <a:chOff x="5048726" y="5005906"/>
            <a:chExt cx="1531822" cy="447017"/>
          </a:xfrm>
          <a:solidFill>
            <a:srgbClr val="CB1B3D"/>
          </a:solidFill>
        </p:grpSpPr>
        <p:sp>
          <p:nvSpPr>
            <p:cNvPr id="127" name="圆角矩形 126"/>
            <p:cNvSpPr/>
            <p:nvPr/>
          </p:nvSpPr>
          <p:spPr>
            <a:xfrm>
              <a:off x="5048726" y="5005906"/>
              <a:ext cx="1531822" cy="447017"/>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TextBox 171"/>
            <p:cNvSpPr txBox="1"/>
            <p:nvPr/>
          </p:nvSpPr>
          <p:spPr>
            <a:xfrm>
              <a:off x="5231110" y="5015543"/>
              <a:ext cx="1244303" cy="338440"/>
            </a:xfrm>
            <a:prstGeom prst="rect">
              <a:avLst/>
            </a:prstGeom>
            <a:noFill/>
          </p:spPr>
          <p:txBody>
            <a:bodyPr wrap="square" lIns="68573" tIns="34286" rIns="68573" bIns="34286" rtlCol="0">
              <a:spAutoFit/>
            </a:bodyPr>
            <a:lstStyle/>
            <a:p>
              <a:r>
                <a:rPr lang="zh-CN" altLang="en-US" sz="1200" dirty="0">
                  <a:solidFill>
                    <a:schemeClr val="bg1"/>
                  </a:solidFill>
                  <a:latin typeface="黑体" pitchFamily="49" charset="-122"/>
                  <a:ea typeface="黑体" pitchFamily="49" charset="-122"/>
                </a:rPr>
                <a:t>添加内容</a:t>
              </a:r>
            </a:p>
          </p:txBody>
        </p:sp>
      </p:grpSp>
      <p:sp>
        <p:nvSpPr>
          <p:cNvPr id="8" name="燕尾形 7"/>
          <p:cNvSpPr/>
          <p:nvPr/>
        </p:nvSpPr>
        <p:spPr>
          <a:xfrm rot="5400000">
            <a:off x="4275685" y="1398878"/>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3" name="燕尾形 172"/>
          <p:cNvSpPr/>
          <p:nvPr/>
        </p:nvSpPr>
        <p:spPr>
          <a:xfrm rot="5400000">
            <a:off x="4275685" y="2155334"/>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4" name="燕尾形 173"/>
          <p:cNvSpPr/>
          <p:nvPr/>
        </p:nvSpPr>
        <p:spPr>
          <a:xfrm rot="5400000">
            <a:off x="4275685" y="2816759"/>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175" name="燕尾形 174"/>
          <p:cNvSpPr/>
          <p:nvPr/>
        </p:nvSpPr>
        <p:spPr>
          <a:xfrm rot="5400000">
            <a:off x="4275685" y="3457196"/>
            <a:ext cx="162068" cy="240449"/>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58" tIns="45729" rIns="91458" bIns="45729" rtlCol="0" anchor="ctr"/>
          <a:lstStyle/>
          <a:p>
            <a:pPr algn="ctr"/>
            <a:endParaRPr lang="zh-CN" altLang="en-US">
              <a:solidFill>
                <a:schemeClr val="tx1"/>
              </a:solidFill>
            </a:endParaRPr>
          </a:p>
        </p:txBody>
      </p:sp>
      <p:sp>
        <p:nvSpPr>
          <p:cNvPr id="34" name="文本框 32">
            <a:extLst>
              <a:ext uri="{FF2B5EF4-FFF2-40B4-BE49-F238E27FC236}">
                <a16:creationId xmlns:a16="http://schemas.microsoft.com/office/drawing/2014/main" xmlns="" id="{02BCFBA8-9716-4E10-BDF2-87AEDF74943F}"/>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矩形 34">
            <a:extLst>
              <a:ext uri="{FF2B5EF4-FFF2-40B4-BE49-F238E27FC236}">
                <a16:creationId xmlns:a16="http://schemas.microsoft.com/office/drawing/2014/main" xmlns="" id="{293E172D-6C2F-475F-9943-F4183A18BB63}"/>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3030310300"/>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84"/>
                                        </p:tgtEl>
                                        <p:attrNameLst>
                                          <p:attrName>style.visibility</p:attrName>
                                        </p:attrNameLst>
                                      </p:cBhvr>
                                      <p:to>
                                        <p:strVal val="visible"/>
                                      </p:to>
                                    </p:set>
                                    <p:animEffect transition="in" filter="randombar(horizontal)">
                                      <p:cBhvr>
                                        <p:cTn id="17" dur="500"/>
                                        <p:tgtEl>
                                          <p:spTgt spid="84"/>
                                        </p:tgtEl>
                                      </p:cBhvr>
                                    </p:animEffect>
                                  </p:childTnLst>
                                </p:cTn>
                              </p:par>
                            </p:childTnLst>
                          </p:cTn>
                        </p:par>
                        <p:par>
                          <p:cTn id="18" fill="hold">
                            <p:stCondLst>
                              <p:cond delay="1500"/>
                            </p:stCondLst>
                            <p:childTnLst>
                              <p:par>
                                <p:cTn id="19" presetID="14" presetClass="entr" presetSubtype="10" fill="hold" grpId="0" nodeType="afterEffect">
                                  <p:stCondLst>
                                    <p:cond delay="0"/>
                                  </p:stCondLst>
                                  <p:childTnLst>
                                    <p:set>
                                      <p:cBhvr>
                                        <p:cTn id="20" dur="1" fill="hold">
                                          <p:stCondLst>
                                            <p:cond delay="0"/>
                                          </p:stCondLst>
                                        </p:cTn>
                                        <p:tgtEl>
                                          <p:spTgt spid="83"/>
                                        </p:tgtEl>
                                        <p:attrNameLst>
                                          <p:attrName>style.visibility</p:attrName>
                                        </p:attrNameLst>
                                      </p:cBhvr>
                                      <p:to>
                                        <p:strVal val="visible"/>
                                      </p:to>
                                    </p:set>
                                    <p:animEffect transition="in" filter="randombar(horizontal)">
                                      <p:cBhvr>
                                        <p:cTn id="21" dur="500"/>
                                        <p:tgtEl>
                                          <p:spTgt spid="83"/>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49" presetClass="entr" presetSubtype="0" decel="10000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style.rotation</p:attrName>
                                        </p:attrNameLst>
                                      </p:cBhvr>
                                      <p:tavLst>
                                        <p:tav tm="0">
                                          <p:val>
                                            <p:fltVal val="360"/>
                                          </p:val>
                                        </p:tav>
                                        <p:tav tm="100000">
                                          <p:val>
                                            <p:fltVal val="0"/>
                                          </p:val>
                                        </p:tav>
                                      </p:tavLst>
                                    </p:anim>
                                    <p:animEffect transition="in" filter="fade">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2" presetClass="entr" presetSubtype="4"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73"/>
                                        </p:tgtEl>
                                        <p:attrNameLst>
                                          <p:attrName>style.visibility</p:attrName>
                                        </p:attrNameLst>
                                      </p:cBhvr>
                                      <p:to>
                                        <p:strVal val="visible"/>
                                      </p:to>
                                    </p:set>
                                    <p:animEffect transition="in" filter="fade">
                                      <p:cBhvr>
                                        <p:cTn id="44" dur="500"/>
                                        <p:tgtEl>
                                          <p:spTgt spid="173"/>
                                        </p:tgtEl>
                                      </p:cBhvr>
                                    </p:animEffect>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10" presetClass="entr" presetSubtype="0" fill="hold" grpId="0" nodeType="afterEffect">
                                  <p:stCondLst>
                                    <p:cond delay="0"/>
                                  </p:stCondLst>
                                  <p:childTnLst>
                                    <p:set>
                                      <p:cBhvr>
                                        <p:cTn id="51" dur="1" fill="hold">
                                          <p:stCondLst>
                                            <p:cond delay="0"/>
                                          </p:stCondLst>
                                        </p:cTn>
                                        <p:tgtEl>
                                          <p:spTgt spid="174"/>
                                        </p:tgtEl>
                                        <p:attrNameLst>
                                          <p:attrName>style.visibility</p:attrName>
                                        </p:attrNameLst>
                                      </p:cBhvr>
                                      <p:to>
                                        <p:strVal val="visible"/>
                                      </p:to>
                                    </p:set>
                                    <p:animEffect transition="in" filter="fade">
                                      <p:cBhvr>
                                        <p:cTn id="52" dur="500"/>
                                        <p:tgtEl>
                                          <p:spTgt spid="174"/>
                                        </p:tgtEl>
                                      </p:cBhvr>
                                    </p:animEffect>
                                  </p:childTnLst>
                                </p:cTn>
                              </p:par>
                              <p:par>
                                <p:cTn id="53" presetID="2" presetClass="entr" presetSubtype="4" fill="hold"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fade">
                                      <p:cBhvr>
                                        <p:cTn id="60" dur="500"/>
                                        <p:tgtEl>
                                          <p:spTgt spid="175"/>
                                        </p:tgtEl>
                                      </p:cBhvr>
                                    </p:animEffect>
                                  </p:childTnLst>
                                </p:cTn>
                              </p:par>
                              <p:par>
                                <p:cTn id="61" presetID="2" presetClass="entr" presetSubtype="4" fill="hold"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2" grpId="0" animBg="1"/>
      <p:bldP spid="8" grpId="0" animBg="1"/>
      <p:bldP spid="173" grpId="0" animBg="1"/>
      <p:bldP spid="174" grpId="0" animBg="1"/>
      <p:bldP spid="17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2763416-743E-417A-BB3C-F332778290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3315116" y="2544342"/>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3315116" y="2954872"/>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xmlns="" id="{6DA949B9-1864-4241-8946-7DEF4D9912BC}"/>
              </a:ext>
            </a:extLst>
          </p:cNvPr>
          <p:cNvSpPr/>
          <p:nvPr/>
        </p:nvSpPr>
        <p:spPr>
          <a:xfrm>
            <a:off x="4085931" y="1348408"/>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04</a:t>
            </a:r>
            <a:endParaRPr lang="zh-CN" altLang="en-US" sz="4400" dirty="0"/>
          </a:p>
        </p:txBody>
      </p:sp>
    </p:spTree>
    <p:custDataLst>
      <p:tags r:id="rId1"/>
    </p:custDataLst>
    <p:extLst>
      <p:ext uri="{BB962C8B-B14F-4D97-AF65-F5344CB8AC3E}">
        <p14:creationId xmlns:p14="http://schemas.microsoft.com/office/powerpoint/2010/main" val="809199324"/>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5" name="Freeform 7"/>
          <p:cNvSpPr>
            <a:spLocks/>
          </p:cNvSpPr>
          <p:nvPr/>
        </p:nvSpPr>
        <p:spPr bwMode="auto">
          <a:xfrm>
            <a:off x="2140322" y="1918146"/>
            <a:ext cx="925674" cy="92449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1" y="140"/>
                  <a:pt x="167" y="6"/>
                  <a:pt x="0" y="0"/>
                </a:cubicBezTo>
                <a:lnTo>
                  <a:pt x="0" y="307"/>
                </a:lnTo>
                <a:close/>
              </a:path>
            </a:pathLst>
          </a:custGeom>
          <a:solidFill>
            <a:srgbClr val="FFFDEF"/>
          </a:solidFill>
          <a:ln w="9525" cmpd="sng">
            <a:solidFill>
              <a:schemeClr val="accent1"/>
            </a:solidFill>
            <a:round/>
            <a:headEnd/>
            <a:tailEnd/>
          </a:ln>
        </p:spPr>
        <p:txBody>
          <a:bodyPr lIns="91467" tIns="45734" rIns="91467" bIns="45734"/>
          <a:lstStyle/>
          <a:p>
            <a:endParaRPr lang="zh-CN" altLang="en-US">
              <a:solidFill>
                <a:schemeClr val="bg1">
                  <a:lumMod val="50000"/>
                </a:schemeClr>
              </a:solidFill>
            </a:endParaRPr>
          </a:p>
        </p:txBody>
      </p:sp>
      <p:sp>
        <p:nvSpPr>
          <p:cNvPr id="17416" name="Freeform 8"/>
          <p:cNvSpPr>
            <a:spLocks/>
          </p:cNvSpPr>
          <p:nvPr/>
        </p:nvSpPr>
        <p:spPr bwMode="auto">
          <a:xfrm>
            <a:off x="1155901" y="1924500"/>
            <a:ext cx="924085" cy="92449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17" name="Freeform 9"/>
          <p:cNvSpPr>
            <a:spLocks/>
          </p:cNvSpPr>
          <p:nvPr/>
        </p:nvSpPr>
        <p:spPr bwMode="auto">
          <a:xfrm>
            <a:off x="3124743" y="2903004"/>
            <a:ext cx="925674" cy="924496"/>
          </a:xfrm>
          <a:custGeom>
            <a:avLst/>
            <a:gdLst>
              <a:gd name="T0" fmla="*/ 0 w 307"/>
              <a:gd name="T1" fmla="*/ 0 h 307"/>
              <a:gd name="T2" fmla="*/ 0 w 307"/>
              <a:gd name="T3" fmla="*/ 307 h 307"/>
              <a:gd name="T4" fmla="*/ 307 w 307"/>
              <a:gd name="T5" fmla="*/ 0 h 307"/>
              <a:gd name="T6" fmla="*/ 0 w 307"/>
              <a:gd name="T7" fmla="*/ 0 h 307"/>
            </a:gdLst>
            <a:ahLst/>
            <a:cxnLst>
              <a:cxn ang="0">
                <a:pos x="T0" y="T1"/>
              </a:cxn>
              <a:cxn ang="0">
                <a:pos x="T2" y="T3"/>
              </a:cxn>
              <a:cxn ang="0">
                <a:pos x="T4" y="T5"/>
              </a:cxn>
              <a:cxn ang="0">
                <a:pos x="T6" y="T7"/>
              </a:cxn>
            </a:cxnLst>
            <a:rect l="0" t="0" r="r" b="b"/>
            <a:pathLst>
              <a:path w="307" h="307">
                <a:moveTo>
                  <a:pt x="0" y="0"/>
                </a:moveTo>
                <a:cubicBezTo>
                  <a:pt x="0" y="307"/>
                  <a:pt x="0" y="307"/>
                  <a:pt x="0" y="307"/>
                </a:cubicBezTo>
                <a:cubicBezTo>
                  <a:pt x="167" y="301"/>
                  <a:pt x="301" y="167"/>
                  <a:pt x="307" y="0"/>
                </a:cubicBezTo>
                <a:lnTo>
                  <a:pt x="0" y="0"/>
                </a:lnTo>
                <a:close/>
              </a:path>
            </a:pathLst>
          </a:custGeom>
          <a:solidFill>
            <a:srgbClr val="FFFDEF"/>
          </a:solidFill>
          <a:ln w="9525" cmpd="sng">
            <a:solidFill>
              <a:schemeClr val="accent2"/>
            </a:solidFill>
            <a:round/>
            <a:headEnd/>
            <a:tailEnd/>
          </a:ln>
        </p:spPr>
        <p:txBody>
          <a:bodyPr lIns="91467" tIns="45734" rIns="91467" bIns="45734"/>
          <a:lstStyle/>
          <a:p>
            <a:endParaRPr lang="zh-CN" altLang="en-US">
              <a:solidFill>
                <a:schemeClr val="bg1">
                  <a:lumMod val="50000"/>
                </a:schemeClr>
              </a:solidFill>
            </a:endParaRPr>
          </a:p>
        </p:txBody>
      </p:sp>
      <p:sp>
        <p:nvSpPr>
          <p:cNvPr id="17418" name="Freeform 10"/>
          <p:cNvSpPr>
            <a:spLocks/>
          </p:cNvSpPr>
          <p:nvPr/>
        </p:nvSpPr>
        <p:spPr bwMode="auto">
          <a:xfrm>
            <a:off x="2140322" y="2909358"/>
            <a:ext cx="925674" cy="92449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2"/>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19" name="Freeform 11"/>
          <p:cNvSpPr>
            <a:spLocks/>
          </p:cNvSpPr>
          <p:nvPr/>
        </p:nvSpPr>
        <p:spPr bwMode="auto">
          <a:xfrm>
            <a:off x="4110753" y="1918146"/>
            <a:ext cx="924085" cy="92449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2" y="140"/>
                  <a:pt x="167" y="6"/>
                  <a:pt x="0" y="0"/>
                </a:cubicBezTo>
                <a:lnTo>
                  <a:pt x="0" y="307"/>
                </a:lnTo>
                <a:close/>
              </a:path>
            </a:pathLst>
          </a:custGeom>
          <a:solidFill>
            <a:srgbClr val="FFFDEF"/>
          </a:solidFill>
          <a:ln w="9525" cmpd="sng">
            <a:solidFill>
              <a:schemeClr val="accent3"/>
            </a:solidFill>
            <a:round/>
            <a:headEnd/>
            <a:tailEnd/>
          </a:ln>
        </p:spPr>
        <p:txBody>
          <a:bodyPr lIns="91467" tIns="45734" rIns="91467" bIns="45734"/>
          <a:lstStyle/>
          <a:p>
            <a:endParaRPr lang="zh-CN" altLang="en-US">
              <a:solidFill>
                <a:schemeClr val="bg1">
                  <a:lumMod val="50000"/>
                </a:schemeClr>
              </a:solidFill>
            </a:endParaRPr>
          </a:p>
        </p:txBody>
      </p:sp>
      <p:sp>
        <p:nvSpPr>
          <p:cNvPr id="17420" name="Freeform 12"/>
          <p:cNvSpPr>
            <a:spLocks/>
          </p:cNvSpPr>
          <p:nvPr/>
        </p:nvSpPr>
        <p:spPr bwMode="auto">
          <a:xfrm>
            <a:off x="3124743" y="1924500"/>
            <a:ext cx="925674" cy="92449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3"/>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21" name="Freeform 13"/>
          <p:cNvSpPr>
            <a:spLocks/>
          </p:cNvSpPr>
          <p:nvPr/>
        </p:nvSpPr>
        <p:spPr bwMode="auto">
          <a:xfrm>
            <a:off x="5098348" y="2903004"/>
            <a:ext cx="920910" cy="92449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6" y="301"/>
                  <a:pt x="301" y="167"/>
                  <a:pt x="306" y="0"/>
                </a:cubicBezTo>
                <a:lnTo>
                  <a:pt x="0" y="0"/>
                </a:lnTo>
                <a:close/>
              </a:path>
            </a:pathLst>
          </a:custGeom>
          <a:solidFill>
            <a:srgbClr val="FFFDEF"/>
          </a:solidFill>
          <a:ln w="9525" cmpd="sng">
            <a:solidFill>
              <a:schemeClr val="accent4"/>
            </a:solidFill>
            <a:round/>
            <a:headEnd/>
            <a:tailEnd/>
          </a:ln>
        </p:spPr>
        <p:txBody>
          <a:bodyPr lIns="91467" tIns="45734" rIns="91467" bIns="45734"/>
          <a:lstStyle/>
          <a:p>
            <a:endParaRPr lang="zh-CN" altLang="en-US">
              <a:solidFill>
                <a:schemeClr val="bg1">
                  <a:lumMod val="50000"/>
                </a:schemeClr>
              </a:solidFill>
            </a:endParaRPr>
          </a:p>
        </p:txBody>
      </p:sp>
      <p:sp>
        <p:nvSpPr>
          <p:cNvPr id="17422" name="Freeform 14"/>
          <p:cNvSpPr>
            <a:spLocks/>
          </p:cNvSpPr>
          <p:nvPr/>
        </p:nvSpPr>
        <p:spPr bwMode="auto">
          <a:xfrm>
            <a:off x="4110753" y="2909358"/>
            <a:ext cx="924085" cy="92449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4"/>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23" name="Freeform 15"/>
          <p:cNvSpPr>
            <a:spLocks/>
          </p:cNvSpPr>
          <p:nvPr/>
        </p:nvSpPr>
        <p:spPr bwMode="auto">
          <a:xfrm>
            <a:off x="6085945" y="1924500"/>
            <a:ext cx="922497" cy="924496"/>
          </a:xfrm>
          <a:custGeom>
            <a:avLst/>
            <a:gdLst>
              <a:gd name="T0" fmla="*/ 0 w 306"/>
              <a:gd name="T1" fmla="*/ 307 h 307"/>
              <a:gd name="T2" fmla="*/ 306 w 306"/>
              <a:gd name="T3" fmla="*/ 307 h 307"/>
              <a:gd name="T4" fmla="*/ 0 w 306"/>
              <a:gd name="T5" fmla="*/ 0 h 307"/>
              <a:gd name="T6" fmla="*/ 0 w 306"/>
              <a:gd name="T7" fmla="*/ 307 h 307"/>
            </a:gdLst>
            <a:ahLst/>
            <a:cxnLst>
              <a:cxn ang="0">
                <a:pos x="T0" y="T1"/>
              </a:cxn>
              <a:cxn ang="0">
                <a:pos x="T2" y="T3"/>
              </a:cxn>
              <a:cxn ang="0">
                <a:pos x="T4" y="T5"/>
              </a:cxn>
              <a:cxn ang="0">
                <a:pos x="T6" y="T7"/>
              </a:cxn>
            </a:cxnLst>
            <a:rect l="0" t="0" r="r" b="b"/>
            <a:pathLst>
              <a:path w="306" h="307">
                <a:moveTo>
                  <a:pt x="0" y="307"/>
                </a:moveTo>
                <a:cubicBezTo>
                  <a:pt x="306" y="307"/>
                  <a:pt x="306" y="307"/>
                  <a:pt x="306" y="307"/>
                </a:cubicBezTo>
                <a:cubicBezTo>
                  <a:pt x="301" y="140"/>
                  <a:pt x="166" y="6"/>
                  <a:pt x="0" y="0"/>
                </a:cubicBezTo>
                <a:lnTo>
                  <a:pt x="0" y="307"/>
                </a:lnTo>
                <a:close/>
              </a:path>
            </a:pathLst>
          </a:custGeom>
          <a:solidFill>
            <a:srgbClr val="FFFDEF"/>
          </a:solidFill>
          <a:ln w="9525" cmpd="sng">
            <a:solidFill>
              <a:schemeClr val="accent1"/>
            </a:solidFill>
            <a:round/>
            <a:headEnd/>
            <a:tailEnd/>
          </a:ln>
        </p:spPr>
        <p:txBody>
          <a:bodyPr lIns="91467" tIns="45734" rIns="91467" bIns="45734"/>
          <a:lstStyle/>
          <a:p>
            <a:endParaRPr lang="zh-CN" altLang="en-US">
              <a:solidFill>
                <a:schemeClr val="bg1">
                  <a:lumMod val="50000"/>
                </a:schemeClr>
              </a:solidFill>
            </a:endParaRPr>
          </a:p>
        </p:txBody>
      </p:sp>
      <p:sp>
        <p:nvSpPr>
          <p:cNvPr id="17424" name="Freeform 16"/>
          <p:cNvSpPr>
            <a:spLocks/>
          </p:cNvSpPr>
          <p:nvPr/>
        </p:nvSpPr>
        <p:spPr bwMode="auto">
          <a:xfrm>
            <a:off x="5098348" y="1924500"/>
            <a:ext cx="920910" cy="924496"/>
          </a:xfrm>
          <a:custGeom>
            <a:avLst/>
            <a:gdLst>
              <a:gd name="T0" fmla="*/ 306 w 306"/>
              <a:gd name="T1" fmla="*/ 307 h 307"/>
              <a:gd name="T2" fmla="*/ 306 w 306"/>
              <a:gd name="T3" fmla="*/ 0 h 307"/>
              <a:gd name="T4" fmla="*/ 0 w 306"/>
              <a:gd name="T5" fmla="*/ 307 h 307"/>
              <a:gd name="T6" fmla="*/ 306 w 306"/>
              <a:gd name="T7" fmla="*/ 307 h 307"/>
            </a:gdLst>
            <a:ahLst/>
            <a:cxnLst>
              <a:cxn ang="0">
                <a:pos x="T0" y="T1"/>
              </a:cxn>
              <a:cxn ang="0">
                <a:pos x="T2" y="T3"/>
              </a:cxn>
              <a:cxn ang="0">
                <a:pos x="T4" y="T5"/>
              </a:cxn>
              <a:cxn ang="0">
                <a:pos x="T6" y="T7"/>
              </a:cxn>
            </a:cxnLst>
            <a:rect l="0" t="0" r="r" b="b"/>
            <a:pathLst>
              <a:path w="306" h="307">
                <a:moveTo>
                  <a:pt x="306" y="307"/>
                </a:moveTo>
                <a:cubicBezTo>
                  <a:pt x="306" y="0"/>
                  <a:pt x="306" y="0"/>
                  <a:pt x="306" y="0"/>
                </a:cubicBezTo>
                <a:cubicBezTo>
                  <a:pt x="139" y="6"/>
                  <a:pt x="5" y="140"/>
                  <a:pt x="0" y="307"/>
                </a:cubicBezTo>
                <a:lnTo>
                  <a:pt x="306" y="307"/>
                </a:lnTo>
                <a:close/>
              </a:path>
            </a:pathLst>
          </a:custGeom>
          <a:solidFill>
            <a:schemeClr val="accent1"/>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25" name="Freeform 17"/>
          <p:cNvSpPr>
            <a:spLocks/>
          </p:cNvSpPr>
          <p:nvPr/>
        </p:nvSpPr>
        <p:spPr bwMode="auto">
          <a:xfrm>
            <a:off x="7068777" y="2909358"/>
            <a:ext cx="920910" cy="92449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7" y="301"/>
                  <a:pt x="301" y="167"/>
                  <a:pt x="306" y="0"/>
                </a:cubicBezTo>
                <a:lnTo>
                  <a:pt x="0" y="0"/>
                </a:lnTo>
                <a:close/>
              </a:path>
            </a:pathLst>
          </a:custGeom>
          <a:solidFill>
            <a:srgbClr val="FFFDEF"/>
          </a:solidFill>
          <a:ln w="9525" cmpd="sng">
            <a:solidFill>
              <a:schemeClr val="accent2"/>
            </a:solidFill>
            <a:round/>
            <a:headEnd/>
            <a:tailEnd/>
          </a:ln>
        </p:spPr>
        <p:txBody>
          <a:bodyPr lIns="91467" tIns="45734" rIns="91467" bIns="45734"/>
          <a:lstStyle/>
          <a:p>
            <a:endParaRPr lang="zh-CN" altLang="en-US">
              <a:solidFill>
                <a:schemeClr val="bg1">
                  <a:lumMod val="50000"/>
                </a:schemeClr>
              </a:solidFill>
            </a:endParaRPr>
          </a:p>
        </p:txBody>
      </p:sp>
      <p:sp>
        <p:nvSpPr>
          <p:cNvPr id="17426" name="Freeform 18"/>
          <p:cNvSpPr>
            <a:spLocks/>
          </p:cNvSpPr>
          <p:nvPr/>
        </p:nvSpPr>
        <p:spPr bwMode="auto">
          <a:xfrm>
            <a:off x="6082770" y="2909358"/>
            <a:ext cx="922497" cy="924496"/>
          </a:xfrm>
          <a:custGeom>
            <a:avLst/>
            <a:gdLst>
              <a:gd name="T0" fmla="*/ 306 w 306"/>
              <a:gd name="T1" fmla="*/ 0 h 307"/>
              <a:gd name="T2" fmla="*/ 0 w 306"/>
              <a:gd name="T3" fmla="*/ 0 h 307"/>
              <a:gd name="T4" fmla="*/ 306 w 306"/>
              <a:gd name="T5" fmla="*/ 307 h 307"/>
              <a:gd name="T6" fmla="*/ 306 w 306"/>
              <a:gd name="T7" fmla="*/ 0 h 307"/>
            </a:gdLst>
            <a:ahLst/>
            <a:cxnLst>
              <a:cxn ang="0">
                <a:pos x="T0" y="T1"/>
              </a:cxn>
              <a:cxn ang="0">
                <a:pos x="T2" y="T3"/>
              </a:cxn>
              <a:cxn ang="0">
                <a:pos x="T4" y="T5"/>
              </a:cxn>
              <a:cxn ang="0">
                <a:pos x="T6" y="T7"/>
              </a:cxn>
            </a:cxnLst>
            <a:rect l="0" t="0" r="r" b="b"/>
            <a:pathLst>
              <a:path w="306" h="307">
                <a:moveTo>
                  <a:pt x="306" y="0"/>
                </a:moveTo>
                <a:cubicBezTo>
                  <a:pt x="0" y="0"/>
                  <a:pt x="0" y="0"/>
                  <a:pt x="0" y="0"/>
                </a:cubicBezTo>
                <a:cubicBezTo>
                  <a:pt x="5" y="167"/>
                  <a:pt x="139" y="301"/>
                  <a:pt x="306" y="307"/>
                </a:cubicBezTo>
                <a:lnTo>
                  <a:pt x="306" y="0"/>
                </a:lnTo>
                <a:close/>
              </a:path>
            </a:pathLst>
          </a:custGeom>
          <a:solidFill>
            <a:schemeClr val="accent2"/>
          </a:solidFill>
          <a:ln w="9525" cmpd="sng">
            <a:noFill/>
            <a:round/>
            <a:headEnd/>
            <a:tailEnd/>
          </a:ln>
        </p:spPr>
        <p:txBody>
          <a:bodyPr lIns="91467" tIns="45734" rIns="91467" bIns="45734"/>
          <a:lstStyle/>
          <a:p>
            <a:endParaRPr lang="zh-CN" altLang="en-US">
              <a:solidFill>
                <a:schemeClr val="bg1">
                  <a:lumMod val="50000"/>
                </a:schemeClr>
              </a:solidFill>
            </a:endParaRPr>
          </a:p>
        </p:txBody>
      </p:sp>
      <p:sp>
        <p:nvSpPr>
          <p:cNvPr id="17427" name="Freeform 19"/>
          <p:cNvSpPr>
            <a:spLocks noEditPoints="1"/>
          </p:cNvSpPr>
          <p:nvPr/>
        </p:nvSpPr>
        <p:spPr bwMode="auto">
          <a:xfrm>
            <a:off x="7378395" y="3150807"/>
            <a:ext cx="212762" cy="200149"/>
          </a:xfrm>
          <a:custGeom>
            <a:avLst/>
            <a:gdLst>
              <a:gd name="T0" fmla="*/ 65 w 103"/>
              <a:gd name="T1" fmla="*/ 84 h 97"/>
              <a:gd name="T2" fmla="*/ 67 w 103"/>
              <a:gd name="T3" fmla="*/ 81 h 97"/>
              <a:gd name="T4" fmla="*/ 67 w 103"/>
              <a:gd name="T5" fmla="*/ 46 h 97"/>
              <a:gd name="T6" fmla="*/ 65 w 103"/>
              <a:gd name="T7" fmla="*/ 44 h 97"/>
              <a:gd name="T8" fmla="*/ 38 w 103"/>
              <a:gd name="T9" fmla="*/ 44 h 97"/>
              <a:gd name="T10" fmla="*/ 36 w 103"/>
              <a:gd name="T11" fmla="*/ 46 h 97"/>
              <a:gd name="T12" fmla="*/ 36 w 103"/>
              <a:gd name="T13" fmla="*/ 81 h 97"/>
              <a:gd name="T14" fmla="*/ 38 w 103"/>
              <a:gd name="T15" fmla="*/ 84 h 97"/>
              <a:gd name="T16" fmla="*/ 65 w 103"/>
              <a:gd name="T17" fmla="*/ 84 h 97"/>
              <a:gd name="T18" fmla="*/ 40 w 103"/>
              <a:gd name="T19" fmla="*/ 49 h 97"/>
              <a:gd name="T20" fmla="*/ 40 w 103"/>
              <a:gd name="T21" fmla="*/ 49 h 97"/>
              <a:gd name="T22" fmla="*/ 62 w 103"/>
              <a:gd name="T23" fmla="*/ 49 h 97"/>
              <a:gd name="T24" fmla="*/ 62 w 103"/>
              <a:gd name="T25" fmla="*/ 79 h 97"/>
              <a:gd name="T26" fmla="*/ 40 w 103"/>
              <a:gd name="T27" fmla="*/ 79 h 97"/>
              <a:gd name="T28" fmla="*/ 40 w 103"/>
              <a:gd name="T29" fmla="*/ 49 h 97"/>
              <a:gd name="T30" fmla="*/ 84 w 103"/>
              <a:gd name="T31" fmla="*/ 50 h 97"/>
              <a:gd name="T32" fmla="*/ 84 w 103"/>
              <a:gd name="T33" fmla="*/ 50 h 97"/>
              <a:gd name="T34" fmla="*/ 80 w 103"/>
              <a:gd name="T35" fmla="*/ 54 h 97"/>
              <a:gd name="T36" fmla="*/ 80 w 103"/>
              <a:gd name="T37" fmla="*/ 89 h 97"/>
              <a:gd name="T38" fmla="*/ 23 w 103"/>
              <a:gd name="T39" fmla="*/ 89 h 97"/>
              <a:gd name="T40" fmla="*/ 23 w 103"/>
              <a:gd name="T41" fmla="*/ 54 h 97"/>
              <a:gd name="T42" fmla="*/ 19 w 103"/>
              <a:gd name="T43" fmla="*/ 50 h 97"/>
              <a:gd name="T44" fmla="*/ 15 w 103"/>
              <a:gd name="T45" fmla="*/ 54 h 97"/>
              <a:gd name="T46" fmla="*/ 15 w 103"/>
              <a:gd name="T47" fmla="*/ 93 h 97"/>
              <a:gd name="T48" fmla="*/ 19 w 103"/>
              <a:gd name="T49" fmla="*/ 97 h 97"/>
              <a:gd name="T50" fmla="*/ 84 w 103"/>
              <a:gd name="T51" fmla="*/ 97 h 97"/>
              <a:gd name="T52" fmla="*/ 88 w 103"/>
              <a:gd name="T53" fmla="*/ 93 h 97"/>
              <a:gd name="T54" fmla="*/ 88 w 103"/>
              <a:gd name="T55" fmla="*/ 54 h 97"/>
              <a:gd name="T56" fmla="*/ 84 w 103"/>
              <a:gd name="T57" fmla="*/ 50 h 97"/>
              <a:gd name="T58" fmla="*/ 102 w 103"/>
              <a:gd name="T59" fmla="*/ 49 h 97"/>
              <a:gd name="T60" fmla="*/ 102 w 103"/>
              <a:gd name="T61" fmla="*/ 49 h 97"/>
              <a:gd name="T62" fmla="*/ 54 w 103"/>
              <a:gd name="T63" fmla="*/ 2 h 97"/>
              <a:gd name="T64" fmla="*/ 49 w 103"/>
              <a:gd name="T65" fmla="*/ 2 h 97"/>
              <a:gd name="T66" fmla="*/ 1 w 103"/>
              <a:gd name="T67" fmla="*/ 49 h 97"/>
              <a:gd name="T68" fmla="*/ 1 w 103"/>
              <a:gd name="T69" fmla="*/ 55 h 97"/>
              <a:gd name="T70" fmla="*/ 7 w 103"/>
              <a:gd name="T71" fmla="*/ 55 h 97"/>
              <a:gd name="T72" fmla="*/ 51 w 103"/>
              <a:gd name="T73" fmla="*/ 10 h 97"/>
              <a:gd name="T74" fmla="*/ 96 w 103"/>
              <a:gd name="T75" fmla="*/ 55 h 97"/>
              <a:gd name="T76" fmla="*/ 102 w 103"/>
              <a:gd name="T77" fmla="*/ 55 h 97"/>
              <a:gd name="T78" fmla="*/ 102 w 103"/>
              <a:gd name="T79"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97">
                <a:moveTo>
                  <a:pt x="65" y="84"/>
                </a:moveTo>
                <a:cubicBezTo>
                  <a:pt x="66" y="84"/>
                  <a:pt x="67" y="83"/>
                  <a:pt x="67" y="81"/>
                </a:cubicBezTo>
                <a:cubicBezTo>
                  <a:pt x="67" y="46"/>
                  <a:pt x="67" y="46"/>
                  <a:pt x="67" y="46"/>
                </a:cubicBezTo>
                <a:cubicBezTo>
                  <a:pt x="67" y="45"/>
                  <a:pt x="66" y="44"/>
                  <a:pt x="65" y="44"/>
                </a:cubicBezTo>
                <a:cubicBezTo>
                  <a:pt x="38" y="44"/>
                  <a:pt x="38" y="44"/>
                  <a:pt x="38" y="44"/>
                </a:cubicBezTo>
                <a:cubicBezTo>
                  <a:pt x="37" y="44"/>
                  <a:pt x="36" y="45"/>
                  <a:pt x="36" y="46"/>
                </a:cubicBezTo>
                <a:cubicBezTo>
                  <a:pt x="36" y="81"/>
                  <a:pt x="36" y="81"/>
                  <a:pt x="36" y="81"/>
                </a:cubicBezTo>
                <a:cubicBezTo>
                  <a:pt x="36" y="83"/>
                  <a:pt x="37" y="84"/>
                  <a:pt x="38" y="84"/>
                </a:cubicBezTo>
                <a:cubicBezTo>
                  <a:pt x="65" y="84"/>
                  <a:pt x="65" y="84"/>
                  <a:pt x="65" y="84"/>
                </a:cubicBezTo>
                <a:close/>
                <a:moveTo>
                  <a:pt x="40" y="49"/>
                </a:moveTo>
                <a:cubicBezTo>
                  <a:pt x="40" y="49"/>
                  <a:pt x="40" y="49"/>
                  <a:pt x="40" y="49"/>
                </a:cubicBezTo>
                <a:cubicBezTo>
                  <a:pt x="62" y="49"/>
                  <a:pt x="62" y="49"/>
                  <a:pt x="62" y="49"/>
                </a:cubicBezTo>
                <a:cubicBezTo>
                  <a:pt x="62" y="79"/>
                  <a:pt x="62" y="79"/>
                  <a:pt x="62" y="79"/>
                </a:cubicBezTo>
                <a:cubicBezTo>
                  <a:pt x="40" y="79"/>
                  <a:pt x="40" y="79"/>
                  <a:pt x="40" y="79"/>
                </a:cubicBezTo>
                <a:cubicBezTo>
                  <a:pt x="40" y="49"/>
                  <a:pt x="40" y="49"/>
                  <a:pt x="40" y="49"/>
                </a:cubicBezTo>
                <a:close/>
                <a:moveTo>
                  <a:pt x="84" y="50"/>
                </a:moveTo>
                <a:cubicBezTo>
                  <a:pt x="84" y="50"/>
                  <a:pt x="84" y="50"/>
                  <a:pt x="84" y="50"/>
                </a:cubicBezTo>
                <a:cubicBezTo>
                  <a:pt x="82" y="50"/>
                  <a:pt x="80" y="52"/>
                  <a:pt x="80" y="54"/>
                </a:cubicBezTo>
                <a:cubicBezTo>
                  <a:pt x="80" y="89"/>
                  <a:pt x="80" y="89"/>
                  <a:pt x="80" y="89"/>
                </a:cubicBezTo>
                <a:cubicBezTo>
                  <a:pt x="23" y="89"/>
                  <a:pt x="23" y="89"/>
                  <a:pt x="23" y="89"/>
                </a:cubicBezTo>
                <a:cubicBezTo>
                  <a:pt x="23" y="54"/>
                  <a:pt x="23" y="54"/>
                  <a:pt x="23" y="54"/>
                </a:cubicBezTo>
                <a:cubicBezTo>
                  <a:pt x="23" y="52"/>
                  <a:pt x="21" y="50"/>
                  <a:pt x="19" y="50"/>
                </a:cubicBezTo>
                <a:cubicBezTo>
                  <a:pt x="17" y="50"/>
                  <a:pt x="15" y="52"/>
                  <a:pt x="15" y="54"/>
                </a:cubicBezTo>
                <a:cubicBezTo>
                  <a:pt x="15" y="93"/>
                  <a:pt x="15" y="93"/>
                  <a:pt x="15" y="93"/>
                </a:cubicBezTo>
                <a:cubicBezTo>
                  <a:pt x="15" y="95"/>
                  <a:pt x="17" y="97"/>
                  <a:pt x="19" y="97"/>
                </a:cubicBezTo>
                <a:cubicBezTo>
                  <a:pt x="84" y="97"/>
                  <a:pt x="84" y="97"/>
                  <a:pt x="84" y="97"/>
                </a:cubicBezTo>
                <a:cubicBezTo>
                  <a:pt x="86" y="97"/>
                  <a:pt x="88" y="95"/>
                  <a:pt x="88" y="93"/>
                </a:cubicBezTo>
                <a:cubicBezTo>
                  <a:pt x="88" y="54"/>
                  <a:pt x="88" y="54"/>
                  <a:pt x="88" y="54"/>
                </a:cubicBezTo>
                <a:cubicBezTo>
                  <a:pt x="88" y="52"/>
                  <a:pt x="86" y="50"/>
                  <a:pt x="84" y="50"/>
                </a:cubicBezTo>
                <a:close/>
                <a:moveTo>
                  <a:pt x="102" y="49"/>
                </a:moveTo>
                <a:cubicBezTo>
                  <a:pt x="102" y="49"/>
                  <a:pt x="102" y="49"/>
                  <a:pt x="102" y="49"/>
                </a:cubicBezTo>
                <a:cubicBezTo>
                  <a:pt x="54" y="2"/>
                  <a:pt x="54" y="2"/>
                  <a:pt x="54" y="2"/>
                </a:cubicBezTo>
                <a:cubicBezTo>
                  <a:pt x="53" y="0"/>
                  <a:pt x="50" y="0"/>
                  <a:pt x="49" y="2"/>
                </a:cubicBezTo>
                <a:cubicBezTo>
                  <a:pt x="1" y="49"/>
                  <a:pt x="1" y="49"/>
                  <a:pt x="1" y="49"/>
                </a:cubicBezTo>
                <a:cubicBezTo>
                  <a:pt x="0" y="51"/>
                  <a:pt x="0" y="53"/>
                  <a:pt x="1" y="55"/>
                </a:cubicBezTo>
                <a:cubicBezTo>
                  <a:pt x="3" y="57"/>
                  <a:pt x="5" y="57"/>
                  <a:pt x="7" y="55"/>
                </a:cubicBezTo>
                <a:cubicBezTo>
                  <a:pt x="51" y="10"/>
                  <a:pt x="51" y="10"/>
                  <a:pt x="51" y="10"/>
                </a:cubicBezTo>
                <a:cubicBezTo>
                  <a:pt x="96" y="55"/>
                  <a:pt x="96" y="55"/>
                  <a:pt x="96" y="55"/>
                </a:cubicBezTo>
                <a:cubicBezTo>
                  <a:pt x="98" y="57"/>
                  <a:pt x="100" y="57"/>
                  <a:pt x="102" y="55"/>
                </a:cubicBezTo>
                <a:cubicBezTo>
                  <a:pt x="103" y="53"/>
                  <a:pt x="103" y="51"/>
                  <a:pt x="102" y="49"/>
                </a:cubicBezTo>
                <a:close/>
              </a:path>
            </a:pathLst>
          </a:custGeom>
          <a:solidFill>
            <a:schemeClr val="accent2"/>
          </a:solidFill>
          <a:ln>
            <a:noFill/>
          </a:ln>
        </p:spPr>
        <p:txBody>
          <a:bodyPr lIns="91467" tIns="45734" rIns="91467" bIns="45734"/>
          <a:lstStyle/>
          <a:p>
            <a:endParaRPr lang="zh-CN" altLang="en-US">
              <a:solidFill>
                <a:schemeClr val="bg1">
                  <a:lumMod val="50000"/>
                </a:schemeClr>
              </a:solidFill>
            </a:endParaRPr>
          </a:p>
        </p:txBody>
      </p:sp>
      <p:sp>
        <p:nvSpPr>
          <p:cNvPr id="17428" name="Freeform 20"/>
          <p:cNvSpPr>
            <a:spLocks noEditPoints="1"/>
          </p:cNvSpPr>
          <p:nvPr/>
        </p:nvSpPr>
        <p:spPr bwMode="auto">
          <a:xfrm>
            <a:off x="4414016" y="2332739"/>
            <a:ext cx="247693" cy="254157"/>
          </a:xfrm>
          <a:custGeom>
            <a:avLst/>
            <a:gdLst>
              <a:gd name="T0" fmla="*/ 3 w 120"/>
              <a:gd name="T1" fmla="*/ 63 h 124"/>
              <a:gd name="T2" fmla="*/ 60 w 120"/>
              <a:gd name="T3" fmla="*/ 20 h 124"/>
              <a:gd name="T4" fmla="*/ 20 w 120"/>
              <a:gd name="T5" fmla="*/ 60 h 124"/>
              <a:gd name="T6" fmla="*/ 30 w 120"/>
              <a:gd name="T7" fmla="*/ 60 h 124"/>
              <a:gd name="T8" fmla="*/ 44 w 120"/>
              <a:gd name="T9" fmla="*/ 108 h 124"/>
              <a:gd name="T10" fmla="*/ 76 w 120"/>
              <a:gd name="T11" fmla="*/ 102 h 124"/>
              <a:gd name="T12" fmla="*/ 53 w 120"/>
              <a:gd name="T13" fmla="*/ 124 h 124"/>
              <a:gd name="T14" fmla="*/ 67 w 120"/>
              <a:gd name="T15" fmla="*/ 118 h 124"/>
              <a:gd name="T16" fmla="*/ 44 w 120"/>
              <a:gd name="T17" fmla="*/ 116 h 124"/>
              <a:gd name="T18" fmla="*/ 76 w 120"/>
              <a:gd name="T19" fmla="*/ 110 h 124"/>
              <a:gd name="T20" fmla="*/ 84 w 120"/>
              <a:gd name="T21" fmla="*/ 60 h 124"/>
              <a:gd name="T22" fmla="*/ 75 w 120"/>
              <a:gd name="T23" fmla="*/ 56 h 124"/>
              <a:gd name="T24" fmla="*/ 60 w 120"/>
              <a:gd name="T25" fmla="*/ 56 h 124"/>
              <a:gd name="T26" fmla="*/ 50 w 120"/>
              <a:gd name="T27" fmla="*/ 57 h 124"/>
              <a:gd name="T28" fmla="*/ 35 w 120"/>
              <a:gd name="T29" fmla="*/ 60 h 124"/>
              <a:gd name="T30" fmla="*/ 47 w 120"/>
              <a:gd name="T31" fmla="*/ 62 h 124"/>
              <a:gd name="T32" fmla="*/ 50 w 120"/>
              <a:gd name="T33" fmla="*/ 64 h 124"/>
              <a:gd name="T34" fmla="*/ 50 w 120"/>
              <a:gd name="T35" fmla="*/ 64 h 124"/>
              <a:gd name="T36" fmla="*/ 51 w 120"/>
              <a:gd name="T37" fmla="*/ 64 h 124"/>
              <a:gd name="T38" fmla="*/ 51 w 120"/>
              <a:gd name="T39" fmla="*/ 64 h 124"/>
              <a:gd name="T40" fmla="*/ 51 w 120"/>
              <a:gd name="T41" fmla="*/ 65 h 124"/>
              <a:gd name="T42" fmla="*/ 51 w 120"/>
              <a:gd name="T43" fmla="*/ 65 h 124"/>
              <a:gd name="T44" fmla="*/ 51 w 120"/>
              <a:gd name="T45" fmla="*/ 65 h 124"/>
              <a:gd name="T46" fmla="*/ 52 w 120"/>
              <a:gd name="T47" fmla="*/ 65 h 124"/>
              <a:gd name="T48" fmla="*/ 52 w 120"/>
              <a:gd name="T49" fmla="*/ 65 h 124"/>
              <a:gd name="T50" fmla="*/ 52 w 120"/>
              <a:gd name="T51" fmla="*/ 65 h 124"/>
              <a:gd name="T52" fmla="*/ 52 w 120"/>
              <a:gd name="T53" fmla="*/ 65 h 124"/>
              <a:gd name="T54" fmla="*/ 53 w 120"/>
              <a:gd name="T55" fmla="*/ 65 h 124"/>
              <a:gd name="T56" fmla="*/ 53 w 120"/>
              <a:gd name="T57" fmla="*/ 65 h 124"/>
              <a:gd name="T58" fmla="*/ 53 w 120"/>
              <a:gd name="T59" fmla="*/ 65 h 124"/>
              <a:gd name="T60" fmla="*/ 53 w 120"/>
              <a:gd name="T61" fmla="*/ 65 h 124"/>
              <a:gd name="T62" fmla="*/ 53 w 120"/>
              <a:gd name="T63" fmla="*/ 65 h 124"/>
              <a:gd name="T64" fmla="*/ 54 w 120"/>
              <a:gd name="T65" fmla="*/ 65 h 124"/>
              <a:gd name="T66" fmla="*/ 54 w 120"/>
              <a:gd name="T67" fmla="*/ 65 h 124"/>
              <a:gd name="T68" fmla="*/ 54 w 120"/>
              <a:gd name="T69" fmla="*/ 64 h 124"/>
              <a:gd name="T70" fmla="*/ 54 w 120"/>
              <a:gd name="T71" fmla="*/ 64 h 124"/>
              <a:gd name="T72" fmla="*/ 55 w 120"/>
              <a:gd name="T73" fmla="*/ 64 h 124"/>
              <a:gd name="T74" fmla="*/ 58 w 120"/>
              <a:gd name="T75" fmla="*/ 62 h 124"/>
              <a:gd name="T76" fmla="*/ 64 w 120"/>
              <a:gd name="T77" fmla="*/ 63 h 124"/>
              <a:gd name="T78" fmla="*/ 69 w 120"/>
              <a:gd name="T79" fmla="*/ 64 h 124"/>
              <a:gd name="T80" fmla="*/ 80 w 120"/>
              <a:gd name="T81" fmla="*/ 64 h 124"/>
              <a:gd name="T82" fmla="*/ 29 w 120"/>
              <a:gd name="T83" fmla="*/ 26 h 124"/>
              <a:gd name="T84" fmla="*/ 25 w 120"/>
              <a:gd name="T85" fmla="*/ 30 h 124"/>
              <a:gd name="T86" fmla="*/ 106 w 120"/>
              <a:gd name="T87" fmla="*/ 63 h 124"/>
              <a:gd name="T88" fmla="*/ 120 w 120"/>
              <a:gd name="T89" fmla="*/ 60 h 124"/>
              <a:gd name="T90" fmla="*/ 95 w 120"/>
              <a:gd name="T91" fmla="*/ 30 h 124"/>
              <a:gd name="T92" fmla="*/ 91 w 120"/>
              <a:gd name="T93" fmla="*/ 26 h 124"/>
              <a:gd name="T94" fmla="*/ 63 w 120"/>
              <a:gd name="T95" fmla="*/ 14 h 124"/>
              <a:gd name="T96" fmla="*/ 60 w 120"/>
              <a:gd name="T9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24">
                <a:moveTo>
                  <a:pt x="14" y="58"/>
                </a:moveTo>
                <a:cubicBezTo>
                  <a:pt x="15" y="58"/>
                  <a:pt x="16" y="59"/>
                  <a:pt x="16" y="60"/>
                </a:cubicBezTo>
                <a:cubicBezTo>
                  <a:pt x="16" y="62"/>
                  <a:pt x="15" y="63"/>
                  <a:pt x="14" y="63"/>
                </a:cubicBezTo>
                <a:cubicBezTo>
                  <a:pt x="3" y="63"/>
                  <a:pt x="3" y="63"/>
                  <a:pt x="3" y="63"/>
                </a:cubicBezTo>
                <a:cubicBezTo>
                  <a:pt x="1" y="63"/>
                  <a:pt x="0" y="62"/>
                  <a:pt x="0" y="60"/>
                </a:cubicBezTo>
                <a:cubicBezTo>
                  <a:pt x="0" y="59"/>
                  <a:pt x="1" y="58"/>
                  <a:pt x="3" y="58"/>
                </a:cubicBezTo>
                <a:cubicBezTo>
                  <a:pt x="14" y="58"/>
                  <a:pt x="14" y="58"/>
                  <a:pt x="14" y="58"/>
                </a:cubicBezTo>
                <a:close/>
                <a:moveTo>
                  <a:pt x="60" y="20"/>
                </a:moveTo>
                <a:cubicBezTo>
                  <a:pt x="60" y="20"/>
                  <a:pt x="60" y="20"/>
                  <a:pt x="60" y="20"/>
                </a:cubicBezTo>
                <a:cubicBezTo>
                  <a:pt x="82" y="20"/>
                  <a:pt x="100" y="38"/>
                  <a:pt x="100" y="60"/>
                </a:cubicBezTo>
                <a:cubicBezTo>
                  <a:pt x="100" y="83"/>
                  <a:pt x="82" y="101"/>
                  <a:pt x="60" y="101"/>
                </a:cubicBezTo>
                <a:cubicBezTo>
                  <a:pt x="38" y="101"/>
                  <a:pt x="20" y="83"/>
                  <a:pt x="20" y="60"/>
                </a:cubicBezTo>
                <a:cubicBezTo>
                  <a:pt x="20" y="38"/>
                  <a:pt x="38" y="20"/>
                  <a:pt x="60" y="20"/>
                </a:cubicBezTo>
                <a:close/>
                <a:moveTo>
                  <a:pt x="60" y="30"/>
                </a:moveTo>
                <a:cubicBezTo>
                  <a:pt x="60" y="30"/>
                  <a:pt x="60" y="30"/>
                  <a:pt x="60" y="30"/>
                </a:cubicBezTo>
                <a:cubicBezTo>
                  <a:pt x="43" y="30"/>
                  <a:pt x="30" y="44"/>
                  <a:pt x="30" y="60"/>
                </a:cubicBezTo>
                <a:cubicBezTo>
                  <a:pt x="30" y="77"/>
                  <a:pt x="43" y="91"/>
                  <a:pt x="60" y="91"/>
                </a:cubicBezTo>
                <a:cubicBezTo>
                  <a:pt x="77" y="91"/>
                  <a:pt x="90" y="77"/>
                  <a:pt x="90" y="60"/>
                </a:cubicBezTo>
                <a:cubicBezTo>
                  <a:pt x="90" y="44"/>
                  <a:pt x="77" y="30"/>
                  <a:pt x="60" y="30"/>
                </a:cubicBezTo>
                <a:close/>
                <a:moveTo>
                  <a:pt x="44" y="108"/>
                </a:moveTo>
                <a:cubicBezTo>
                  <a:pt x="44" y="108"/>
                  <a:pt x="44" y="108"/>
                  <a:pt x="44" y="108"/>
                </a:cubicBezTo>
                <a:cubicBezTo>
                  <a:pt x="42" y="108"/>
                  <a:pt x="41" y="107"/>
                  <a:pt x="41" y="105"/>
                </a:cubicBezTo>
                <a:cubicBezTo>
                  <a:pt x="41" y="104"/>
                  <a:pt x="42" y="102"/>
                  <a:pt x="44" y="102"/>
                </a:cubicBezTo>
                <a:cubicBezTo>
                  <a:pt x="76" y="102"/>
                  <a:pt x="76" y="102"/>
                  <a:pt x="76" y="102"/>
                </a:cubicBezTo>
                <a:cubicBezTo>
                  <a:pt x="78" y="102"/>
                  <a:pt x="79" y="104"/>
                  <a:pt x="79" y="105"/>
                </a:cubicBezTo>
                <a:cubicBezTo>
                  <a:pt x="79" y="107"/>
                  <a:pt x="78" y="108"/>
                  <a:pt x="76" y="108"/>
                </a:cubicBezTo>
                <a:cubicBezTo>
                  <a:pt x="44" y="108"/>
                  <a:pt x="44" y="108"/>
                  <a:pt x="44" y="108"/>
                </a:cubicBezTo>
                <a:close/>
                <a:moveTo>
                  <a:pt x="53" y="124"/>
                </a:moveTo>
                <a:cubicBezTo>
                  <a:pt x="53" y="124"/>
                  <a:pt x="53" y="124"/>
                  <a:pt x="53" y="124"/>
                </a:cubicBezTo>
                <a:cubicBezTo>
                  <a:pt x="51" y="124"/>
                  <a:pt x="50" y="123"/>
                  <a:pt x="50" y="121"/>
                </a:cubicBezTo>
                <a:cubicBezTo>
                  <a:pt x="50" y="119"/>
                  <a:pt x="51" y="118"/>
                  <a:pt x="53" y="118"/>
                </a:cubicBezTo>
                <a:cubicBezTo>
                  <a:pt x="67" y="118"/>
                  <a:pt x="67" y="118"/>
                  <a:pt x="67" y="118"/>
                </a:cubicBezTo>
                <a:cubicBezTo>
                  <a:pt x="69" y="118"/>
                  <a:pt x="70" y="119"/>
                  <a:pt x="70" y="121"/>
                </a:cubicBezTo>
                <a:cubicBezTo>
                  <a:pt x="70" y="123"/>
                  <a:pt x="69" y="124"/>
                  <a:pt x="67" y="124"/>
                </a:cubicBezTo>
                <a:cubicBezTo>
                  <a:pt x="53" y="124"/>
                  <a:pt x="53" y="124"/>
                  <a:pt x="53" y="124"/>
                </a:cubicBezTo>
                <a:close/>
                <a:moveTo>
                  <a:pt x="44" y="116"/>
                </a:moveTo>
                <a:cubicBezTo>
                  <a:pt x="44" y="116"/>
                  <a:pt x="44" y="116"/>
                  <a:pt x="44" y="116"/>
                </a:cubicBezTo>
                <a:cubicBezTo>
                  <a:pt x="42" y="116"/>
                  <a:pt x="41" y="115"/>
                  <a:pt x="41" y="113"/>
                </a:cubicBezTo>
                <a:cubicBezTo>
                  <a:pt x="41" y="112"/>
                  <a:pt x="42" y="110"/>
                  <a:pt x="44" y="110"/>
                </a:cubicBezTo>
                <a:cubicBezTo>
                  <a:pt x="76" y="110"/>
                  <a:pt x="76" y="110"/>
                  <a:pt x="76" y="110"/>
                </a:cubicBezTo>
                <a:cubicBezTo>
                  <a:pt x="78" y="110"/>
                  <a:pt x="79" y="112"/>
                  <a:pt x="79" y="113"/>
                </a:cubicBezTo>
                <a:cubicBezTo>
                  <a:pt x="79" y="115"/>
                  <a:pt x="78" y="116"/>
                  <a:pt x="76" y="116"/>
                </a:cubicBezTo>
                <a:cubicBezTo>
                  <a:pt x="44" y="116"/>
                  <a:pt x="44" y="116"/>
                  <a:pt x="44" y="116"/>
                </a:cubicBezTo>
                <a:close/>
                <a:moveTo>
                  <a:pt x="84" y="60"/>
                </a:moveTo>
                <a:cubicBezTo>
                  <a:pt x="84" y="60"/>
                  <a:pt x="84" y="60"/>
                  <a:pt x="84" y="60"/>
                </a:cubicBezTo>
                <a:cubicBezTo>
                  <a:pt x="83" y="59"/>
                  <a:pt x="82" y="58"/>
                  <a:pt x="80" y="57"/>
                </a:cubicBezTo>
                <a:cubicBezTo>
                  <a:pt x="79" y="57"/>
                  <a:pt x="78" y="56"/>
                  <a:pt x="78" y="56"/>
                </a:cubicBezTo>
                <a:cubicBezTo>
                  <a:pt x="77" y="56"/>
                  <a:pt x="76" y="56"/>
                  <a:pt x="75" y="56"/>
                </a:cubicBezTo>
                <a:cubicBezTo>
                  <a:pt x="72" y="56"/>
                  <a:pt x="70" y="57"/>
                  <a:pt x="67" y="58"/>
                </a:cubicBezTo>
                <a:cubicBezTo>
                  <a:pt x="67" y="58"/>
                  <a:pt x="66" y="57"/>
                  <a:pt x="65" y="57"/>
                </a:cubicBezTo>
                <a:cubicBezTo>
                  <a:pt x="64" y="57"/>
                  <a:pt x="64" y="56"/>
                  <a:pt x="63" y="56"/>
                </a:cubicBezTo>
                <a:cubicBezTo>
                  <a:pt x="62" y="56"/>
                  <a:pt x="61" y="56"/>
                  <a:pt x="60" y="56"/>
                </a:cubicBezTo>
                <a:cubicBezTo>
                  <a:pt x="59" y="56"/>
                  <a:pt x="58" y="56"/>
                  <a:pt x="57" y="56"/>
                </a:cubicBezTo>
                <a:cubicBezTo>
                  <a:pt x="56" y="56"/>
                  <a:pt x="56" y="57"/>
                  <a:pt x="55" y="57"/>
                </a:cubicBezTo>
                <a:cubicBezTo>
                  <a:pt x="54" y="57"/>
                  <a:pt x="53" y="58"/>
                  <a:pt x="52" y="58"/>
                </a:cubicBezTo>
                <a:cubicBezTo>
                  <a:pt x="52" y="58"/>
                  <a:pt x="51" y="57"/>
                  <a:pt x="50" y="57"/>
                </a:cubicBezTo>
                <a:cubicBezTo>
                  <a:pt x="49" y="57"/>
                  <a:pt x="49" y="56"/>
                  <a:pt x="48" y="56"/>
                </a:cubicBezTo>
                <a:cubicBezTo>
                  <a:pt x="47" y="56"/>
                  <a:pt x="46" y="56"/>
                  <a:pt x="45" y="56"/>
                </a:cubicBezTo>
                <a:cubicBezTo>
                  <a:pt x="42" y="56"/>
                  <a:pt x="40" y="57"/>
                  <a:pt x="37" y="58"/>
                </a:cubicBezTo>
                <a:cubicBezTo>
                  <a:pt x="37" y="59"/>
                  <a:pt x="36" y="59"/>
                  <a:pt x="35" y="60"/>
                </a:cubicBezTo>
                <a:cubicBezTo>
                  <a:pt x="34" y="61"/>
                  <a:pt x="34" y="63"/>
                  <a:pt x="35" y="64"/>
                </a:cubicBezTo>
                <a:cubicBezTo>
                  <a:pt x="37" y="65"/>
                  <a:pt x="38" y="65"/>
                  <a:pt x="40" y="64"/>
                </a:cubicBezTo>
                <a:cubicBezTo>
                  <a:pt x="41" y="63"/>
                  <a:pt x="43" y="62"/>
                  <a:pt x="45" y="62"/>
                </a:cubicBezTo>
                <a:cubicBezTo>
                  <a:pt x="46" y="62"/>
                  <a:pt x="46" y="62"/>
                  <a:pt x="47" y="62"/>
                </a:cubicBezTo>
                <a:cubicBezTo>
                  <a:pt x="47" y="62"/>
                  <a:pt x="47" y="62"/>
                  <a:pt x="48" y="62"/>
                </a:cubicBezTo>
                <a:cubicBezTo>
                  <a:pt x="49" y="63"/>
                  <a:pt x="50"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5"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3"/>
                  <a:pt x="56" y="63"/>
                  <a:pt x="57" y="62"/>
                </a:cubicBezTo>
                <a:cubicBezTo>
                  <a:pt x="57" y="62"/>
                  <a:pt x="58" y="62"/>
                  <a:pt x="58" y="62"/>
                </a:cubicBezTo>
                <a:cubicBezTo>
                  <a:pt x="59" y="62"/>
                  <a:pt x="59" y="62"/>
                  <a:pt x="60" y="62"/>
                </a:cubicBezTo>
                <a:cubicBezTo>
                  <a:pt x="61" y="62"/>
                  <a:pt x="61" y="62"/>
                  <a:pt x="61" y="62"/>
                </a:cubicBezTo>
                <a:cubicBezTo>
                  <a:pt x="62" y="62"/>
                  <a:pt x="62" y="62"/>
                  <a:pt x="63" y="62"/>
                </a:cubicBezTo>
                <a:cubicBezTo>
                  <a:pt x="63" y="63"/>
                  <a:pt x="64" y="63"/>
                  <a:pt x="64" y="63"/>
                </a:cubicBezTo>
                <a:cubicBezTo>
                  <a:pt x="65" y="63"/>
                  <a:pt x="65" y="64"/>
                  <a:pt x="65" y="64"/>
                </a:cubicBezTo>
                <a:cubicBezTo>
                  <a:pt x="65" y="64"/>
                  <a:pt x="65" y="64"/>
                  <a:pt x="65" y="64"/>
                </a:cubicBezTo>
                <a:cubicBezTo>
                  <a:pt x="65" y="64"/>
                  <a:pt x="65" y="64"/>
                  <a:pt x="65" y="64"/>
                </a:cubicBezTo>
                <a:cubicBezTo>
                  <a:pt x="66" y="65"/>
                  <a:pt x="68" y="65"/>
                  <a:pt x="69" y="64"/>
                </a:cubicBezTo>
                <a:cubicBezTo>
                  <a:pt x="71" y="63"/>
                  <a:pt x="73" y="62"/>
                  <a:pt x="75" y="62"/>
                </a:cubicBezTo>
                <a:cubicBezTo>
                  <a:pt x="76" y="62"/>
                  <a:pt x="76" y="62"/>
                  <a:pt x="76" y="62"/>
                </a:cubicBezTo>
                <a:cubicBezTo>
                  <a:pt x="77" y="62"/>
                  <a:pt x="77" y="62"/>
                  <a:pt x="78" y="62"/>
                </a:cubicBezTo>
                <a:cubicBezTo>
                  <a:pt x="79" y="63"/>
                  <a:pt x="80" y="63"/>
                  <a:pt x="80" y="64"/>
                </a:cubicBezTo>
                <a:cubicBezTo>
                  <a:pt x="82" y="65"/>
                  <a:pt x="83" y="65"/>
                  <a:pt x="84" y="64"/>
                </a:cubicBezTo>
                <a:cubicBezTo>
                  <a:pt x="86" y="63"/>
                  <a:pt x="86" y="61"/>
                  <a:pt x="84" y="60"/>
                </a:cubicBezTo>
                <a:close/>
                <a:moveTo>
                  <a:pt x="29" y="26"/>
                </a:moveTo>
                <a:cubicBezTo>
                  <a:pt x="29" y="26"/>
                  <a:pt x="29" y="26"/>
                  <a:pt x="29" y="26"/>
                </a:cubicBezTo>
                <a:cubicBezTo>
                  <a:pt x="22" y="18"/>
                  <a:pt x="22" y="18"/>
                  <a:pt x="22" y="18"/>
                </a:cubicBezTo>
                <a:cubicBezTo>
                  <a:pt x="21" y="17"/>
                  <a:pt x="19" y="17"/>
                  <a:pt x="17" y="18"/>
                </a:cubicBezTo>
                <a:cubicBezTo>
                  <a:pt x="16" y="19"/>
                  <a:pt x="16" y="21"/>
                  <a:pt x="17" y="22"/>
                </a:cubicBezTo>
                <a:cubicBezTo>
                  <a:pt x="25" y="30"/>
                  <a:pt x="25" y="30"/>
                  <a:pt x="25" y="30"/>
                </a:cubicBezTo>
                <a:cubicBezTo>
                  <a:pt x="26" y="31"/>
                  <a:pt x="28" y="31"/>
                  <a:pt x="29" y="30"/>
                </a:cubicBezTo>
                <a:cubicBezTo>
                  <a:pt x="30" y="29"/>
                  <a:pt x="30" y="27"/>
                  <a:pt x="29" y="26"/>
                </a:cubicBezTo>
                <a:close/>
                <a:moveTo>
                  <a:pt x="106" y="63"/>
                </a:moveTo>
                <a:cubicBezTo>
                  <a:pt x="106" y="63"/>
                  <a:pt x="106" y="63"/>
                  <a:pt x="106" y="63"/>
                </a:cubicBezTo>
                <a:cubicBezTo>
                  <a:pt x="105" y="63"/>
                  <a:pt x="103" y="62"/>
                  <a:pt x="103" y="60"/>
                </a:cubicBezTo>
                <a:cubicBezTo>
                  <a:pt x="103" y="59"/>
                  <a:pt x="105" y="58"/>
                  <a:pt x="106" y="58"/>
                </a:cubicBezTo>
                <a:cubicBezTo>
                  <a:pt x="117" y="58"/>
                  <a:pt x="117" y="58"/>
                  <a:pt x="117" y="58"/>
                </a:cubicBezTo>
                <a:cubicBezTo>
                  <a:pt x="119" y="58"/>
                  <a:pt x="120" y="59"/>
                  <a:pt x="120" y="60"/>
                </a:cubicBezTo>
                <a:cubicBezTo>
                  <a:pt x="120" y="62"/>
                  <a:pt x="119" y="63"/>
                  <a:pt x="117" y="63"/>
                </a:cubicBezTo>
                <a:cubicBezTo>
                  <a:pt x="106" y="63"/>
                  <a:pt x="106" y="63"/>
                  <a:pt x="106" y="63"/>
                </a:cubicBezTo>
                <a:close/>
                <a:moveTo>
                  <a:pt x="95" y="30"/>
                </a:moveTo>
                <a:cubicBezTo>
                  <a:pt x="95" y="30"/>
                  <a:pt x="95" y="30"/>
                  <a:pt x="95" y="30"/>
                </a:cubicBezTo>
                <a:cubicBezTo>
                  <a:pt x="102" y="22"/>
                  <a:pt x="102" y="22"/>
                  <a:pt x="102" y="22"/>
                </a:cubicBezTo>
                <a:cubicBezTo>
                  <a:pt x="104" y="21"/>
                  <a:pt x="104" y="19"/>
                  <a:pt x="102" y="18"/>
                </a:cubicBezTo>
                <a:cubicBezTo>
                  <a:pt x="101" y="17"/>
                  <a:pt x="99" y="17"/>
                  <a:pt x="98" y="18"/>
                </a:cubicBezTo>
                <a:cubicBezTo>
                  <a:pt x="91" y="26"/>
                  <a:pt x="91" y="26"/>
                  <a:pt x="91" y="26"/>
                </a:cubicBezTo>
                <a:cubicBezTo>
                  <a:pt x="90" y="27"/>
                  <a:pt x="90" y="29"/>
                  <a:pt x="91" y="30"/>
                </a:cubicBezTo>
                <a:cubicBezTo>
                  <a:pt x="92" y="31"/>
                  <a:pt x="94" y="31"/>
                  <a:pt x="95" y="30"/>
                </a:cubicBezTo>
                <a:close/>
                <a:moveTo>
                  <a:pt x="63" y="14"/>
                </a:moveTo>
                <a:cubicBezTo>
                  <a:pt x="63" y="14"/>
                  <a:pt x="63" y="14"/>
                  <a:pt x="63" y="14"/>
                </a:cubicBezTo>
                <a:cubicBezTo>
                  <a:pt x="63" y="16"/>
                  <a:pt x="62" y="17"/>
                  <a:pt x="60" y="17"/>
                </a:cubicBezTo>
                <a:cubicBezTo>
                  <a:pt x="58" y="17"/>
                  <a:pt x="57" y="16"/>
                  <a:pt x="57" y="14"/>
                </a:cubicBezTo>
                <a:cubicBezTo>
                  <a:pt x="57" y="3"/>
                  <a:pt x="57" y="3"/>
                  <a:pt x="57" y="3"/>
                </a:cubicBezTo>
                <a:cubicBezTo>
                  <a:pt x="57" y="2"/>
                  <a:pt x="58" y="0"/>
                  <a:pt x="60" y="0"/>
                </a:cubicBezTo>
                <a:cubicBezTo>
                  <a:pt x="62" y="0"/>
                  <a:pt x="63" y="2"/>
                  <a:pt x="63" y="3"/>
                </a:cubicBezTo>
                <a:cubicBezTo>
                  <a:pt x="63" y="14"/>
                  <a:pt x="63" y="14"/>
                  <a:pt x="63" y="14"/>
                </a:cubicBezTo>
                <a:close/>
              </a:path>
            </a:pathLst>
          </a:custGeom>
          <a:solidFill>
            <a:schemeClr val="accent3"/>
          </a:solidFill>
          <a:ln>
            <a:noFill/>
          </a:ln>
        </p:spPr>
        <p:txBody>
          <a:bodyPr lIns="91467" tIns="45734" rIns="91467" bIns="45734"/>
          <a:lstStyle/>
          <a:p>
            <a:endParaRPr lang="zh-CN" altLang="en-US">
              <a:solidFill>
                <a:schemeClr val="bg1">
                  <a:lumMod val="50000"/>
                </a:schemeClr>
              </a:solidFill>
            </a:endParaRPr>
          </a:p>
        </p:txBody>
      </p:sp>
      <p:sp>
        <p:nvSpPr>
          <p:cNvPr id="17429" name="Freeform 21"/>
          <p:cNvSpPr>
            <a:spLocks noEditPoints="1"/>
          </p:cNvSpPr>
          <p:nvPr/>
        </p:nvSpPr>
        <p:spPr bwMode="auto">
          <a:xfrm>
            <a:off x="6433668" y="3144454"/>
            <a:ext cx="168304" cy="212856"/>
          </a:xfrm>
          <a:custGeom>
            <a:avLst/>
            <a:gdLst>
              <a:gd name="T0" fmla="*/ 4 w 81"/>
              <a:gd name="T1" fmla="*/ 0 h 103"/>
              <a:gd name="T2" fmla="*/ 77 w 81"/>
              <a:gd name="T3" fmla="*/ 8 h 103"/>
              <a:gd name="T4" fmla="*/ 66 w 81"/>
              <a:gd name="T5" fmla="*/ 38 h 103"/>
              <a:gd name="T6" fmla="*/ 67 w 81"/>
              <a:gd name="T7" fmla="*/ 67 h 103"/>
              <a:gd name="T8" fmla="*/ 81 w 81"/>
              <a:gd name="T9" fmla="*/ 99 h 103"/>
              <a:gd name="T10" fmla="*/ 0 w 81"/>
              <a:gd name="T11" fmla="*/ 99 h 103"/>
              <a:gd name="T12" fmla="*/ 15 w 81"/>
              <a:gd name="T13" fmla="*/ 67 h 103"/>
              <a:gd name="T14" fmla="*/ 15 w 81"/>
              <a:gd name="T15" fmla="*/ 38 h 103"/>
              <a:gd name="T16" fmla="*/ 4 w 81"/>
              <a:gd name="T17" fmla="*/ 8 h 103"/>
              <a:gd name="T18" fmla="*/ 55 w 81"/>
              <a:gd name="T19" fmla="*/ 77 h 103"/>
              <a:gd name="T20" fmla="*/ 13 w 81"/>
              <a:gd name="T21" fmla="*/ 95 h 103"/>
              <a:gd name="T22" fmla="*/ 14 w 81"/>
              <a:gd name="T23" fmla="*/ 82 h 103"/>
              <a:gd name="T24" fmla="*/ 58 w 81"/>
              <a:gd name="T25" fmla="*/ 73 h 103"/>
              <a:gd name="T26" fmla="*/ 62 w 81"/>
              <a:gd name="T27" fmla="*/ 69 h 103"/>
              <a:gd name="T28" fmla="*/ 44 w 81"/>
              <a:gd name="T29" fmla="*/ 55 h 103"/>
              <a:gd name="T30" fmla="*/ 43 w 81"/>
              <a:gd name="T31" fmla="*/ 54 h 103"/>
              <a:gd name="T32" fmla="*/ 43 w 81"/>
              <a:gd name="T33" fmla="*/ 54 h 103"/>
              <a:gd name="T34" fmla="*/ 42 w 81"/>
              <a:gd name="T35" fmla="*/ 53 h 103"/>
              <a:gd name="T36" fmla="*/ 42 w 81"/>
              <a:gd name="T37" fmla="*/ 52 h 103"/>
              <a:gd name="T38" fmla="*/ 42 w 81"/>
              <a:gd name="T39" fmla="*/ 52 h 103"/>
              <a:gd name="T40" fmla="*/ 43 w 81"/>
              <a:gd name="T41" fmla="*/ 51 h 103"/>
              <a:gd name="T42" fmla="*/ 43 w 81"/>
              <a:gd name="T43" fmla="*/ 51 h 103"/>
              <a:gd name="T44" fmla="*/ 43 w 81"/>
              <a:gd name="T45" fmla="*/ 51 h 103"/>
              <a:gd name="T46" fmla="*/ 44 w 81"/>
              <a:gd name="T47" fmla="*/ 50 h 103"/>
              <a:gd name="T48" fmla="*/ 69 w 81"/>
              <a:gd name="T49" fmla="*/ 8 h 103"/>
              <a:gd name="T50" fmla="*/ 19 w 81"/>
              <a:gd name="T51" fmla="*/ 35 h 103"/>
              <a:gd name="T52" fmla="*/ 38 w 81"/>
              <a:gd name="T53" fmla="*/ 50 h 103"/>
              <a:gd name="T54" fmla="*/ 39 w 81"/>
              <a:gd name="T55" fmla="*/ 51 h 103"/>
              <a:gd name="T56" fmla="*/ 39 w 81"/>
              <a:gd name="T57" fmla="*/ 51 h 103"/>
              <a:gd name="T58" fmla="*/ 39 w 81"/>
              <a:gd name="T59" fmla="*/ 52 h 103"/>
              <a:gd name="T60" fmla="*/ 39 w 81"/>
              <a:gd name="T61" fmla="*/ 52 h 103"/>
              <a:gd name="T62" fmla="*/ 39 w 81"/>
              <a:gd name="T63" fmla="*/ 53 h 103"/>
              <a:gd name="T64" fmla="*/ 39 w 81"/>
              <a:gd name="T65" fmla="*/ 53 h 103"/>
              <a:gd name="T66" fmla="*/ 39 w 81"/>
              <a:gd name="T67" fmla="*/ 54 h 103"/>
              <a:gd name="T68" fmla="*/ 38 w 81"/>
              <a:gd name="T69" fmla="*/ 54 h 103"/>
              <a:gd name="T70" fmla="*/ 38 w 81"/>
              <a:gd name="T71" fmla="*/ 55 h 103"/>
              <a:gd name="T72" fmla="*/ 14 w 81"/>
              <a:gd name="T73" fmla="*/ 82 h 103"/>
              <a:gd name="T74" fmla="*/ 28 w 81"/>
              <a:gd name="T75" fmla="*/ 40 h 103"/>
              <a:gd name="T76" fmla="*/ 39 w 81"/>
              <a:gd name="T77" fmla="*/ 46 h 103"/>
              <a:gd name="T78" fmla="*/ 40 w 81"/>
              <a:gd name="T79" fmla="*/ 47 h 103"/>
              <a:gd name="T80" fmla="*/ 42 w 81"/>
              <a:gd name="T81" fmla="*/ 47 h 103"/>
              <a:gd name="T82" fmla="*/ 43 w 81"/>
              <a:gd name="T83" fmla="*/ 46 h 103"/>
              <a:gd name="T84" fmla="*/ 61 w 81"/>
              <a:gd name="T85" fmla="*/ 28 h 103"/>
              <a:gd name="T86" fmla="*/ 51 w 81"/>
              <a:gd name="T87" fmla="*/ 36 h 103"/>
              <a:gd name="T88" fmla="*/ 41 w 81"/>
              <a:gd name="T89" fmla="*/ 42 h 103"/>
              <a:gd name="T90" fmla="*/ 40 w 81"/>
              <a:gd name="T91" fmla="*/ 42 h 103"/>
              <a:gd name="T92" fmla="*/ 24 w 81"/>
              <a:gd name="T93" fmla="*/ 26 h 103"/>
              <a:gd name="T94" fmla="*/ 41 w 81"/>
              <a:gd name="T95" fmla="*/ 42 h 103"/>
              <a:gd name="T96" fmla="*/ 41 w 81"/>
              <a:gd name="T97" fmla="*/ 4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 h="103">
                <a:moveTo>
                  <a:pt x="4" y="8"/>
                </a:moveTo>
                <a:cubicBezTo>
                  <a:pt x="2" y="8"/>
                  <a:pt x="0" y="6"/>
                  <a:pt x="0" y="4"/>
                </a:cubicBezTo>
                <a:cubicBezTo>
                  <a:pt x="0" y="2"/>
                  <a:pt x="2" y="0"/>
                  <a:pt x="4" y="0"/>
                </a:cubicBezTo>
                <a:cubicBezTo>
                  <a:pt x="77" y="0"/>
                  <a:pt x="77" y="0"/>
                  <a:pt x="77" y="0"/>
                </a:cubicBezTo>
                <a:cubicBezTo>
                  <a:pt x="79" y="0"/>
                  <a:pt x="81" y="2"/>
                  <a:pt x="81" y="4"/>
                </a:cubicBezTo>
                <a:cubicBezTo>
                  <a:pt x="81" y="6"/>
                  <a:pt x="79" y="8"/>
                  <a:pt x="77" y="8"/>
                </a:cubicBezTo>
                <a:cubicBezTo>
                  <a:pt x="74" y="8"/>
                  <a:pt x="74" y="8"/>
                  <a:pt x="74" y="8"/>
                </a:cubicBezTo>
                <a:cubicBezTo>
                  <a:pt x="73" y="21"/>
                  <a:pt x="71" y="31"/>
                  <a:pt x="67" y="38"/>
                </a:cubicBezTo>
                <a:cubicBezTo>
                  <a:pt x="66" y="38"/>
                  <a:pt x="66" y="38"/>
                  <a:pt x="66" y="38"/>
                </a:cubicBezTo>
                <a:cubicBezTo>
                  <a:pt x="62" y="45"/>
                  <a:pt x="57" y="50"/>
                  <a:pt x="51" y="52"/>
                </a:cubicBezTo>
                <a:cubicBezTo>
                  <a:pt x="57" y="55"/>
                  <a:pt x="62" y="60"/>
                  <a:pt x="66" y="67"/>
                </a:cubicBezTo>
                <a:cubicBezTo>
                  <a:pt x="67" y="67"/>
                  <a:pt x="67" y="67"/>
                  <a:pt x="67" y="67"/>
                </a:cubicBezTo>
                <a:cubicBezTo>
                  <a:pt x="70" y="74"/>
                  <a:pt x="73" y="83"/>
                  <a:pt x="74" y="95"/>
                </a:cubicBezTo>
                <a:cubicBezTo>
                  <a:pt x="77" y="95"/>
                  <a:pt x="77" y="95"/>
                  <a:pt x="77" y="95"/>
                </a:cubicBezTo>
                <a:cubicBezTo>
                  <a:pt x="79" y="95"/>
                  <a:pt x="81" y="97"/>
                  <a:pt x="81" y="99"/>
                </a:cubicBezTo>
                <a:cubicBezTo>
                  <a:pt x="81" y="101"/>
                  <a:pt x="79" y="103"/>
                  <a:pt x="77" y="103"/>
                </a:cubicBezTo>
                <a:cubicBezTo>
                  <a:pt x="4" y="103"/>
                  <a:pt x="4" y="103"/>
                  <a:pt x="4" y="103"/>
                </a:cubicBezTo>
                <a:cubicBezTo>
                  <a:pt x="2" y="103"/>
                  <a:pt x="0" y="101"/>
                  <a:pt x="0" y="99"/>
                </a:cubicBezTo>
                <a:cubicBezTo>
                  <a:pt x="0" y="97"/>
                  <a:pt x="2" y="95"/>
                  <a:pt x="4" y="95"/>
                </a:cubicBezTo>
                <a:cubicBezTo>
                  <a:pt x="8" y="95"/>
                  <a:pt x="8" y="95"/>
                  <a:pt x="8" y="95"/>
                </a:cubicBezTo>
                <a:cubicBezTo>
                  <a:pt x="8" y="83"/>
                  <a:pt x="11" y="74"/>
                  <a:pt x="15" y="67"/>
                </a:cubicBezTo>
                <a:cubicBezTo>
                  <a:pt x="15" y="67"/>
                  <a:pt x="15" y="67"/>
                  <a:pt x="15" y="67"/>
                </a:cubicBezTo>
                <a:cubicBezTo>
                  <a:pt x="19" y="60"/>
                  <a:pt x="25" y="55"/>
                  <a:pt x="31" y="52"/>
                </a:cubicBezTo>
                <a:cubicBezTo>
                  <a:pt x="25" y="50"/>
                  <a:pt x="19" y="45"/>
                  <a:pt x="15" y="38"/>
                </a:cubicBezTo>
                <a:cubicBezTo>
                  <a:pt x="15" y="38"/>
                  <a:pt x="15" y="38"/>
                  <a:pt x="15" y="38"/>
                </a:cubicBezTo>
                <a:cubicBezTo>
                  <a:pt x="11" y="31"/>
                  <a:pt x="8" y="21"/>
                  <a:pt x="8" y="8"/>
                </a:cubicBezTo>
                <a:cubicBezTo>
                  <a:pt x="4" y="8"/>
                  <a:pt x="4" y="8"/>
                  <a:pt x="4" y="8"/>
                </a:cubicBezTo>
                <a:close/>
                <a:moveTo>
                  <a:pt x="69" y="95"/>
                </a:moveTo>
                <a:cubicBezTo>
                  <a:pt x="69" y="95"/>
                  <a:pt x="69" y="95"/>
                  <a:pt x="69" y="95"/>
                </a:cubicBezTo>
                <a:cubicBezTo>
                  <a:pt x="66" y="87"/>
                  <a:pt x="61" y="81"/>
                  <a:pt x="55" y="77"/>
                </a:cubicBezTo>
                <a:cubicBezTo>
                  <a:pt x="51" y="75"/>
                  <a:pt x="46" y="74"/>
                  <a:pt x="41" y="74"/>
                </a:cubicBezTo>
                <a:cubicBezTo>
                  <a:pt x="36" y="74"/>
                  <a:pt x="31" y="75"/>
                  <a:pt x="26" y="77"/>
                </a:cubicBezTo>
                <a:cubicBezTo>
                  <a:pt x="20" y="81"/>
                  <a:pt x="15" y="87"/>
                  <a:pt x="13" y="95"/>
                </a:cubicBezTo>
                <a:cubicBezTo>
                  <a:pt x="69" y="95"/>
                  <a:pt x="69" y="95"/>
                  <a:pt x="69" y="95"/>
                </a:cubicBezTo>
                <a:close/>
                <a:moveTo>
                  <a:pt x="14" y="82"/>
                </a:moveTo>
                <a:cubicBezTo>
                  <a:pt x="14" y="82"/>
                  <a:pt x="14" y="82"/>
                  <a:pt x="14" y="82"/>
                </a:cubicBezTo>
                <a:cubicBezTo>
                  <a:pt x="17" y="78"/>
                  <a:pt x="20" y="75"/>
                  <a:pt x="24" y="73"/>
                </a:cubicBezTo>
                <a:cubicBezTo>
                  <a:pt x="29" y="70"/>
                  <a:pt x="35" y="69"/>
                  <a:pt x="41" y="69"/>
                </a:cubicBezTo>
                <a:cubicBezTo>
                  <a:pt x="47" y="69"/>
                  <a:pt x="52" y="70"/>
                  <a:pt x="58" y="73"/>
                </a:cubicBezTo>
                <a:cubicBezTo>
                  <a:pt x="61" y="75"/>
                  <a:pt x="65" y="78"/>
                  <a:pt x="67" y="82"/>
                </a:cubicBezTo>
                <a:cubicBezTo>
                  <a:pt x="66" y="77"/>
                  <a:pt x="64" y="73"/>
                  <a:pt x="62" y="70"/>
                </a:cubicBezTo>
                <a:cubicBezTo>
                  <a:pt x="62" y="69"/>
                  <a:pt x="62" y="69"/>
                  <a:pt x="62" y="69"/>
                </a:cubicBezTo>
                <a:cubicBezTo>
                  <a:pt x="58" y="61"/>
                  <a:pt x="51" y="57"/>
                  <a:pt x="44" y="55"/>
                </a:cubicBezTo>
                <a:cubicBezTo>
                  <a:pt x="44" y="55"/>
                  <a:pt x="44" y="55"/>
                  <a:pt x="44" y="55"/>
                </a:cubicBezTo>
                <a:cubicBezTo>
                  <a:pt x="44" y="55"/>
                  <a:pt x="44" y="55"/>
                  <a:pt x="44" y="55"/>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3"/>
                </a:cubicBezTo>
                <a:cubicBezTo>
                  <a:pt x="42" y="53"/>
                  <a:pt x="42" y="53"/>
                  <a:pt x="42" y="53"/>
                </a:cubicBezTo>
                <a:cubicBezTo>
                  <a:pt x="42" y="53"/>
                  <a:pt x="42" y="53"/>
                  <a:pt x="42" y="53"/>
                </a:cubicBezTo>
                <a:cubicBezTo>
                  <a:pt x="42" y="53"/>
                  <a:pt x="42" y="53"/>
                  <a:pt x="42" y="53"/>
                </a:cubicBezTo>
                <a:cubicBezTo>
                  <a:pt x="42" y="53"/>
                  <a:pt x="42" y="53"/>
                  <a:pt x="42" y="53"/>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0"/>
                  <a:pt x="43" y="50"/>
                  <a:pt x="44" y="50"/>
                </a:cubicBezTo>
                <a:cubicBezTo>
                  <a:pt x="44" y="50"/>
                  <a:pt x="44" y="50"/>
                  <a:pt x="44" y="50"/>
                </a:cubicBezTo>
                <a:cubicBezTo>
                  <a:pt x="44" y="50"/>
                  <a:pt x="44" y="50"/>
                  <a:pt x="44" y="50"/>
                </a:cubicBezTo>
                <a:cubicBezTo>
                  <a:pt x="51" y="48"/>
                  <a:pt x="58" y="44"/>
                  <a:pt x="62" y="35"/>
                </a:cubicBezTo>
                <a:cubicBezTo>
                  <a:pt x="62" y="35"/>
                  <a:pt x="62" y="35"/>
                  <a:pt x="62" y="35"/>
                </a:cubicBezTo>
                <a:cubicBezTo>
                  <a:pt x="66" y="29"/>
                  <a:pt x="69" y="20"/>
                  <a:pt x="69" y="8"/>
                </a:cubicBezTo>
                <a:cubicBezTo>
                  <a:pt x="12" y="8"/>
                  <a:pt x="12" y="8"/>
                  <a:pt x="12" y="8"/>
                </a:cubicBezTo>
                <a:cubicBezTo>
                  <a:pt x="13" y="20"/>
                  <a:pt x="15" y="29"/>
                  <a:pt x="19" y="35"/>
                </a:cubicBezTo>
                <a:cubicBezTo>
                  <a:pt x="19" y="35"/>
                  <a:pt x="19" y="35"/>
                  <a:pt x="19" y="35"/>
                </a:cubicBezTo>
                <a:cubicBezTo>
                  <a:pt x="24" y="44"/>
                  <a:pt x="31" y="48"/>
                  <a:pt x="38" y="50"/>
                </a:cubicBezTo>
                <a:cubicBezTo>
                  <a:pt x="38" y="50"/>
                  <a:pt x="38" y="50"/>
                  <a:pt x="38" y="50"/>
                </a:cubicBezTo>
                <a:cubicBezTo>
                  <a:pt x="38" y="50"/>
                  <a:pt x="38" y="50"/>
                  <a:pt x="38" y="50"/>
                </a:cubicBezTo>
                <a:cubicBezTo>
                  <a:pt x="38" y="50"/>
                  <a:pt x="38" y="50"/>
                  <a:pt x="38" y="51"/>
                </a:cubicBezTo>
                <a:cubicBezTo>
                  <a:pt x="38" y="51"/>
                  <a:pt x="38" y="51"/>
                  <a:pt x="38"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3"/>
                  <a:pt x="39" y="53"/>
                  <a:pt x="39" y="53"/>
                </a:cubicBezTo>
                <a:cubicBezTo>
                  <a:pt x="39" y="53"/>
                  <a:pt x="39" y="53"/>
                  <a:pt x="39" y="53"/>
                </a:cubicBezTo>
                <a:cubicBezTo>
                  <a:pt x="39" y="54"/>
                  <a:pt x="39" y="54"/>
                  <a:pt x="39" y="54"/>
                </a:cubicBezTo>
                <a:cubicBezTo>
                  <a:pt x="39" y="54"/>
                  <a:pt x="39" y="54"/>
                  <a:pt x="39" y="54"/>
                </a:cubicBezTo>
                <a:cubicBezTo>
                  <a:pt x="39" y="54"/>
                  <a:pt x="39" y="54"/>
                  <a:pt x="39" y="54"/>
                </a:cubicBezTo>
                <a:cubicBezTo>
                  <a:pt x="39" y="54"/>
                  <a:pt x="39" y="54"/>
                  <a:pt x="39" y="54"/>
                </a:cubicBezTo>
                <a:cubicBezTo>
                  <a:pt x="38" y="54"/>
                  <a:pt x="38" y="54"/>
                  <a:pt x="38" y="54"/>
                </a:cubicBezTo>
                <a:cubicBezTo>
                  <a:pt x="38" y="54"/>
                  <a:pt x="38" y="54"/>
                  <a:pt x="38" y="54"/>
                </a:cubicBezTo>
                <a:cubicBezTo>
                  <a:pt x="38" y="54"/>
                  <a:pt x="38" y="54"/>
                  <a:pt x="38" y="55"/>
                </a:cubicBezTo>
                <a:cubicBezTo>
                  <a:pt x="38" y="55"/>
                  <a:pt x="38" y="55"/>
                  <a:pt x="38" y="55"/>
                </a:cubicBezTo>
                <a:cubicBezTo>
                  <a:pt x="38" y="55"/>
                  <a:pt x="38" y="55"/>
                  <a:pt x="38" y="55"/>
                </a:cubicBezTo>
                <a:cubicBezTo>
                  <a:pt x="31" y="57"/>
                  <a:pt x="24" y="61"/>
                  <a:pt x="19" y="69"/>
                </a:cubicBezTo>
                <a:cubicBezTo>
                  <a:pt x="19" y="70"/>
                  <a:pt x="19" y="70"/>
                  <a:pt x="19" y="70"/>
                </a:cubicBezTo>
                <a:cubicBezTo>
                  <a:pt x="17" y="73"/>
                  <a:pt x="16" y="77"/>
                  <a:pt x="14" y="82"/>
                </a:cubicBezTo>
                <a:close/>
                <a:moveTo>
                  <a:pt x="20" y="28"/>
                </a:moveTo>
                <a:cubicBezTo>
                  <a:pt x="20" y="28"/>
                  <a:pt x="20" y="28"/>
                  <a:pt x="20" y="28"/>
                </a:cubicBezTo>
                <a:cubicBezTo>
                  <a:pt x="22" y="33"/>
                  <a:pt x="24" y="37"/>
                  <a:pt x="28" y="40"/>
                </a:cubicBezTo>
                <a:cubicBezTo>
                  <a:pt x="31" y="43"/>
                  <a:pt x="34" y="45"/>
                  <a:pt x="39" y="46"/>
                </a:cubicBezTo>
                <a:cubicBezTo>
                  <a:pt x="39" y="46"/>
                  <a:pt x="39" y="46"/>
                  <a:pt x="39" y="46"/>
                </a:cubicBezTo>
                <a:cubicBezTo>
                  <a:pt x="39" y="46"/>
                  <a:pt x="39" y="46"/>
                  <a:pt x="39" y="46"/>
                </a:cubicBezTo>
                <a:cubicBezTo>
                  <a:pt x="40" y="47"/>
                  <a:pt x="40" y="47"/>
                  <a:pt x="40" y="47"/>
                </a:cubicBezTo>
                <a:cubicBezTo>
                  <a:pt x="40" y="47"/>
                  <a:pt x="40" y="47"/>
                  <a:pt x="40" y="47"/>
                </a:cubicBezTo>
                <a:cubicBezTo>
                  <a:pt x="40" y="47"/>
                  <a:pt x="40" y="47"/>
                  <a:pt x="40" y="47"/>
                </a:cubicBezTo>
                <a:cubicBezTo>
                  <a:pt x="40" y="47"/>
                  <a:pt x="40" y="47"/>
                  <a:pt x="40" y="47"/>
                </a:cubicBezTo>
                <a:cubicBezTo>
                  <a:pt x="41" y="47"/>
                  <a:pt x="41" y="47"/>
                  <a:pt x="42" y="47"/>
                </a:cubicBezTo>
                <a:cubicBezTo>
                  <a:pt x="42" y="47"/>
                  <a:pt x="42" y="47"/>
                  <a:pt x="42" y="47"/>
                </a:cubicBezTo>
                <a:cubicBezTo>
                  <a:pt x="43" y="46"/>
                  <a:pt x="43" y="46"/>
                  <a:pt x="43" y="46"/>
                </a:cubicBezTo>
                <a:cubicBezTo>
                  <a:pt x="43" y="46"/>
                  <a:pt x="43" y="46"/>
                  <a:pt x="43" y="46"/>
                </a:cubicBezTo>
                <a:cubicBezTo>
                  <a:pt x="43" y="46"/>
                  <a:pt x="43" y="46"/>
                  <a:pt x="43" y="46"/>
                </a:cubicBezTo>
                <a:cubicBezTo>
                  <a:pt x="47" y="45"/>
                  <a:pt x="51" y="43"/>
                  <a:pt x="54" y="40"/>
                </a:cubicBezTo>
                <a:cubicBezTo>
                  <a:pt x="54" y="40"/>
                  <a:pt x="54" y="40"/>
                  <a:pt x="54" y="40"/>
                </a:cubicBezTo>
                <a:cubicBezTo>
                  <a:pt x="57" y="37"/>
                  <a:pt x="60" y="33"/>
                  <a:pt x="61" y="28"/>
                </a:cubicBezTo>
                <a:cubicBezTo>
                  <a:pt x="62" y="27"/>
                  <a:pt x="61" y="26"/>
                  <a:pt x="60" y="25"/>
                </a:cubicBezTo>
                <a:cubicBezTo>
                  <a:pt x="59" y="25"/>
                  <a:pt x="58" y="25"/>
                  <a:pt x="57" y="26"/>
                </a:cubicBezTo>
                <a:cubicBezTo>
                  <a:pt x="56" y="30"/>
                  <a:pt x="54" y="34"/>
                  <a:pt x="51" y="36"/>
                </a:cubicBezTo>
                <a:cubicBezTo>
                  <a:pt x="48" y="39"/>
                  <a:pt x="45" y="41"/>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0" y="42"/>
                  <a:pt x="40" y="42"/>
                  <a:pt x="40" y="42"/>
                </a:cubicBezTo>
                <a:cubicBezTo>
                  <a:pt x="40" y="42"/>
                  <a:pt x="40" y="42"/>
                  <a:pt x="40" y="42"/>
                </a:cubicBezTo>
                <a:cubicBezTo>
                  <a:pt x="36" y="41"/>
                  <a:pt x="33" y="39"/>
                  <a:pt x="31" y="36"/>
                </a:cubicBezTo>
                <a:cubicBezTo>
                  <a:pt x="28" y="34"/>
                  <a:pt x="26" y="30"/>
                  <a:pt x="24" y="26"/>
                </a:cubicBezTo>
                <a:cubicBezTo>
                  <a:pt x="24" y="25"/>
                  <a:pt x="23" y="25"/>
                  <a:pt x="21" y="25"/>
                </a:cubicBezTo>
                <a:cubicBezTo>
                  <a:pt x="20" y="26"/>
                  <a:pt x="20" y="27"/>
                  <a:pt x="20" y="28"/>
                </a:cubicBezTo>
                <a:close/>
                <a:moveTo>
                  <a:pt x="41" y="42"/>
                </a:moveTo>
                <a:cubicBezTo>
                  <a:pt x="41" y="42"/>
                  <a:pt x="41" y="42"/>
                  <a:pt x="41" y="42"/>
                </a:cubicBezTo>
                <a:cubicBezTo>
                  <a:pt x="41" y="42"/>
                  <a:pt x="41" y="42"/>
                  <a:pt x="41" y="42"/>
                </a:cubicBezTo>
                <a:cubicBezTo>
                  <a:pt x="41" y="42"/>
                  <a:pt x="41" y="42"/>
                  <a:pt x="41" y="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0" name="Freeform 22"/>
          <p:cNvSpPr>
            <a:spLocks noEditPoints="1"/>
          </p:cNvSpPr>
          <p:nvPr/>
        </p:nvSpPr>
        <p:spPr bwMode="auto">
          <a:xfrm>
            <a:off x="3515335" y="2343860"/>
            <a:ext cx="228640" cy="231918"/>
          </a:xfrm>
          <a:custGeom>
            <a:avLst/>
            <a:gdLst>
              <a:gd name="T0" fmla="*/ 59 w 109"/>
              <a:gd name="T1" fmla="*/ 56 h 112"/>
              <a:gd name="T2" fmla="*/ 55 w 109"/>
              <a:gd name="T3" fmla="*/ 21 h 112"/>
              <a:gd name="T4" fmla="*/ 51 w 109"/>
              <a:gd name="T5" fmla="*/ 60 h 112"/>
              <a:gd name="T6" fmla="*/ 77 w 109"/>
              <a:gd name="T7" fmla="*/ 64 h 112"/>
              <a:gd name="T8" fmla="*/ 77 w 109"/>
              <a:gd name="T9" fmla="*/ 56 h 112"/>
              <a:gd name="T10" fmla="*/ 91 w 109"/>
              <a:gd name="T11" fmla="*/ 24 h 112"/>
              <a:gd name="T12" fmla="*/ 18 w 109"/>
              <a:gd name="T13" fmla="*/ 24 h 112"/>
              <a:gd name="T14" fmla="*/ 3 w 109"/>
              <a:gd name="T15" fmla="*/ 60 h 112"/>
              <a:gd name="T16" fmla="*/ 18 w 109"/>
              <a:gd name="T17" fmla="*/ 97 h 112"/>
              <a:gd name="T18" fmla="*/ 91 w 109"/>
              <a:gd name="T19" fmla="*/ 97 h 112"/>
              <a:gd name="T20" fmla="*/ 91 w 109"/>
              <a:gd name="T21" fmla="*/ 97 h 112"/>
              <a:gd name="T22" fmla="*/ 91 w 109"/>
              <a:gd name="T23" fmla="*/ 24 h 112"/>
              <a:gd name="T24" fmla="*/ 85 w 109"/>
              <a:gd name="T25" fmla="*/ 91 h 112"/>
              <a:gd name="T26" fmla="*/ 55 w 109"/>
              <a:gd name="T27" fmla="*/ 104 h 112"/>
              <a:gd name="T28" fmla="*/ 24 w 109"/>
              <a:gd name="T29" fmla="*/ 91 h 112"/>
              <a:gd name="T30" fmla="*/ 24 w 109"/>
              <a:gd name="T31" fmla="*/ 30 h 112"/>
              <a:gd name="T32" fmla="*/ 55 w 109"/>
              <a:gd name="T33" fmla="*/ 17 h 112"/>
              <a:gd name="T34" fmla="*/ 86 w 109"/>
              <a:gd name="T35" fmla="*/ 30 h 112"/>
              <a:gd name="T36" fmla="*/ 85 w 109"/>
              <a:gd name="T37" fmla="*/ 91 h 112"/>
              <a:gd name="T38" fmla="*/ 108 w 109"/>
              <a:gd name="T39" fmla="*/ 24 h 112"/>
              <a:gd name="T40" fmla="*/ 100 w 109"/>
              <a:gd name="T41" fmla="*/ 15 h 112"/>
              <a:gd name="T42" fmla="*/ 96 w 109"/>
              <a:gd name="T43" fmla="*/ 11 h 112"/>
              <a:gd name="T44" fmla="*/ 85 w 109"/>
              <a:gd name="T45" fmla="*/ 4 h 112"/>
              <a:gd name="T46" fmla="*/ 75 w 109"/>
              <a:gd name="T47" fmla="*/ 3 h 112"/>
              <a:gd name="T48" fmla="*/ 82 w 109"/>
              <a:gd name="T49" fmla="*/ 11 h 112"/>
              <a:gd name="T50" fmla="*/ 91 w 109"/>
              <a:gd name="T51" fmla="*/ 17 h 112"/>
              <a:gd name="T52" fmla="*/ 95 w 109"/>
              <a:gd name="T53" fmla="*/ 20 h 112"/>
              <a:gd name="T54" fmla="*/ 102 w 109"/>
              <a:gd name="T55" fmla="*/ 29 h 112"/>
              <a:gd name="T56" fmla="*/ 108 w 109"/>
              <a:gd name="T57" fmla="*/ 24 h 112"/>
              <a:gd name="T58" fmla="*/ 8 w 109"/>
              <a:gd name="T59" fmla="*/ 29 h 112"/>
              <a:gd name="T60" fmla="*/ 15 w 109"/>
              <a:gd name="T61" fmla="*/ 20 h 112"/>
              <a:gd name="T62" fmla="*/ 23 w 109"/>
              <a:gd name="T63" fmla="*/ 13 h 112"/>
              <a:gd name="T64" fmla="*/ 28 w 109"/>
              <a:gd name="T65" fmla="*/ 10 h 112"/>
              <a:gd name="T66" fmla="*/ 35 w 109"/>
              <a:gd name="T67" fmla="*/ 3 h 112"/>
              <a:gd name="T68" fmla="*/ 24 w 109"/>
              <a:gd name="T69" fmla="*/ 4 h 112"/>
              <a:gd name="T70" fmla="*/ 18 w 109"/>
              <a:gd name="T71" fmla="*/ 7 h 112"/>
              <a:gd name="T72" fmla="*/ 9 w 109"/>
              <a:gd name="T73" fmla="*/ 15 h 112"/>
              <a:gd name="T74" fmla="*/ 1 w 109"/>
              <a:gd name="T75" fmla="*/ 24 h 112"/>
              <a:gd name="T76" fmla="*/ 8 w 109"/>
              <a:gd name="T77" fmla="*/ 2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12">
                <a:moveTo>
                  <a:pt x="77" y="56"/>
                </a:moveTo>
                <a:cubicBezTo>
                  <a:pt x="59" y="56"/>
                  <a:pt x="59" y="56"/>
                  <a:pt x="59" y="56"/>
                </a:cubicBezTo>
                <a:cubicBezTo>
                  <a:pt x="59" y="25"/>
                  <a:pt x="59" y="25"/>
                  <a:pt x="59" y="25"/>
                </a:cubicBezTo>
                <a:cubicBezTo>
                  <a:pt x="59" y="23"/>
                  <a:pt x="57" y="21"/>
                  <a:pt x="55" y="21"/>
                </a:cubicBezTo>
                <a:cubicBezTo>
                  <a:pt x="52" y="21"/>
                  <a:pt x="51" y="23"/>
                  <a:pt x="51" y="25"/>
                </a:cubicBezTo>
                <a:cubicBezTo>
                  <a:pt x="51" y="60"/>
                  <a:pt x="51" y="60"/>
                  <a:pt x="51" y="60"/>
                </a:cubicBezTo>
                <a:cubicBezTo>
                  <a:pt x="51" y="63"/>
                  <a:pt x="52" y="64"/>
                  <a:pt x="55" y="64"/>
                </a:cubicBezTo>
                <a:cubicBezTo>
                  <a:pt x="77" y="64"/>
                  <a:pt x="77" y="64"/>
                  <a:pt x="77" y="64"/>
                </a:cubicBezTo>
                <a:cubicBezTo>
                  <a:pt x="79" y="64"/>
                  <a:pt x="81" y="63"/>
                  <a:pt x="81" y="60"/>
                </a:cubicBezTo>
                <a:cubicBezTo>
                  <a:pt x="81" y="58"/>
                  <a:pt x="79" y="56"/>
                  <a:pt x="77" y="56"/>
                </a:cubicBezTo>
                <a:close/>
                <a:moveTo>
                  <a:pt x="91" y="24"/>
                </a:moveTo>
                <a:cubicBezTo>
                  <a:pt x="91" y="24"/>
                  <a:pt x="91" y="24"/>
                  <a:pt x="91" y="24"/>
                </a:cubicBezTo>
                <a:cubicBezTo>
                  <a:pt x="82" y="15"/>
                  <a:pt x="69" y="9"/>
                  <a:pt x="55" y="9"/>
                </a:cubicBezTo>
                <a:cubicBezTo>
                  <a:pt x="40" y="9"/>
                  <a:pt x="28" y="15"/>
                  <a:pt x="18" y="24"/>
                </a:cubicBezTo>
                <a:cubicBezTo>
                  <a:pt x="18" y="24"/>
                  <a:pt x="18" y="24"/>
                  <a:pt x="18" y="24"/>
                </a:cubicBezTo>
                <a:cubicBezTo>
                  <a:pt x="9" y="33"/>
                  <a:pt x="3" y="46"/>
                  <a:pt x="3" y="60"/>
                </a:cubicBezTo>
                <a:cubicBezTo>
                  <a:pt x="3" y="75"/>
                  <a:pt x="9" y="87"/>
                  <a:pt x="18" y="97"/>
                </a:cubicBezTo>
                <a:cubicBezTo>
                  <a:pt x="18" y="97"/>
                  <a:pt x="18" y="97"/>
                  <a:pt x="18" y="97"/>
                </a:cubicBezTo>
                <a:cubicBezTo>
                  <a:pt x="28" y="106"/>
                  <a:pt x="40" y="112"/>
                  <a:pt x="55" y="112"/>
                </a:cubicBezTo>
                <a:cubicBezTo>
                  <a:pt x="69" y="112"/>
                  <a:pt x="82" y="106"/>
                  <a:pt x="91" y="97"/>
                </a:cubicBezTo>
                <a:cubicBezTo>
                  <a:pt x="91" y="97"/>
                  <a:pt x="91" y="97"/>
                  <a:pt x="91" y="97"/>
                </a:cubicBezTo>
                <a:cubicBezTo>
                  <a:pt x="91" y="97"/>
                  <a:pt x="91" y="97"/>
                  <a:pt x="91" y="97"/>
                </a:cubicBezTo>
                <a:cubicBezTo>
                  <a:pt x="100" y="87"/>
                  <a:pt x="106" y="75"/>
                  <a:pt x="106" y="60"/>
                </a:cubicBezTo>
                <a:cubicBezTo>
                  <a:pt x="106" y="46"/>
                  <a:pt x="100" y="34"/>
                  <a:pt x="91" y="24"/>
                </a:cubicBezTo>
                <a:cubicBezTo>
                  <a:pt x="91" y="24"/>
                  <a:pt x="91" y="24"/>
                  <a:pt x="91" y="24"/>
                </a:cubicBezTo>
                <a:close/>
                <a:moveTo>
                  <a:pt x="85" y="91"/>
                </a:moveTo>
                <a:cubicBezTo>
                  <a:pt x="85" y="91"/>
                  <a:pt x="85" y="91"/>
                  <a:pt x="85" y="91"/>
                </a:cubicBezTo>
                <a:cubicBezTo>
                  <a:pt x="77" y="99"/>
                  <a:pt x="67" y="104"/>
                  <a:pt x="55" y="104"/>
                </a:cubicBezTo>
                <a:cubicBezTo>
                  <a:pt x="43" y="104"/>
                  <a:pt x="32" y="99"/>
                  <a:pt x="24" y="91"/>
                </a:cubicBezTo>
                <a:cubicBezTo>
                  <a:pt x="24" y="91"/>
                  <a:pt x="24" y="91"/>
                  <a:pt x="24" y="91"/>
                </a:cubicBezTo>
                <a:cubicBezTo>
                  <a:pt x="16" y="83"/>
                  <a:pt x="11" y="72"/>
                  <a:pt x="11" y="60"/>
                </a:cubicBezTo>
                <a:cubicBezTo>
                  <a:pt x="11" y="48"/>
                  <a:pt x="16" y="38"/>
                  <a:pt x="24" y="30"/>
                </a:cubicBezTo>
                <a:cubicBezTo>
                  <a:pt x="24" y="30"/>
                  <a:pt x="24" y="30"/>
                  <a:pt x="24" y="30"/>
                </a:cubicBezTo>
                <a:cubicBezTo>
                  <a:pt x="32" y="22"/>
                  <a:pt x="43" y="17"/>
                  <a:pt x="55" y="17"/>
                </a:cubicBezTo>
                <a:cubicBezTo>
                  <a:pt x="67" y="17"/>
                  <a:pt x="77" y="22"/>
                  <a:pt x="85" y="30"/>
                </a:cubicBezTo>
                <a:cubicBezTo>
                  <a:pt x="86" y="30"/>
                  <a:pt x="86" y="30"/>
                  <a:pt x="86" y="30"/>
                </a:cubicBezTo>
                <a:cubicBezTo>
                  <a:pt x="93" y="38"/>
                  <a:pt x="98" y="49"/>
                  <a:pt x="98" y="60"/>
                </a:cubicBezTo>
                <a:cubicBezTo>
                  <a:pt x="98" y="72"/>
                  <a:pt x="93" y="83"/>
                  <a:pt x="85" y="91"/>
                </a:cubicBezTo>
                <a:close/>
                <a:moveTo>
                  <a:pt x="108" y="24"/>
                </a:moveTo>
                <a:cubicBezTo>
                  <a:pt x="108" y="24"/>
                  <a:pt x="108" y="24"/>
                  <a:pt x="108" y="24"/>
                </a:cubicBezTo>
                <a:cubicBezTo>
                  <a:pt x="107" y="23"/>
                  <a:pt x="106" y="21"/>
                  <a:pt x="104" y="19"/>
                </a:cubicBezTo>
                <a:cubicBezTo>
                  <a:pt x="103" y="18"/>
                  <a:pt x="102" y="16"/>
                  <a:pt x="100" y="15"/>
                </a:cubicBezTo>
                <a:cubicBezTo>
                  <a:pt x="99" y="13"/>
                  <a:pt x="97" y="12"/>
                  <a:pt x="96" y="11"/>
                </a:cubicBezTo>
                <a:cubicBezTo>
                  <a:pt x="96" y="11"/>
                  <a:pt x="96" y="11"/>
                  <a:pt x="96" y="11"/>
                </a:cubicBezTo>
                <a:cubicBezTo>
                  <a:pt x="94" y="9"/>
                  <a:pt x="92" y="8"/>
                  <a:pt x="91" y="7"/>
                </a:cubicBezTo>
                <a:cubicBezTo>
                  <a:pt x="89" y="6"/>
                  <a:pt x="87" y="5"/>
                  <a:pt x="85" y="4"/>
                </a:cubicBezTo>
                <a:cubicBezTo>
                  <a:pt x="84" y="3"/>
                  <a:pt x="82" y="2"/>
                  <a:pt x="80" y="1"/>
                </a:cubicBezTo>
                <a:cubicBezTo>
                  <a:pt x="78" y="0"/>
                  <a:pt x="75" y="1"/>
                  <a:pt x="75" y="3"/>
                </a:cubicBezTo>
                <a:cubicBezTo>
                  <a:pt x="74" y="5"/>
                  <a:pt x="75" y="7"/>
                  <a:pt x="77" y="8"/>
                </a:cubicBezTo>
                <a:cubicBezTo>
                  <a:pt x="78" y="9"/>
                  <a:pt x="80" y="10"/>
                  <a:pt x="82" y="11"/>
                </a:cubicBezTo>
                <a:cubicBezTo>
                  <a:pt x="83" y="11"/>
                  <a:pt x="85" y="12"/>
                  <a:pt x="86" y="13"/>
                </a:cubicBezTo>
                <a:cubicBezTo>
                  <a:pt x="88" y="14"/>
                  <a:pt x="89" y="16"/>
                  <a:pt x="91" y="17"/>
                </a:cubicBezTo>
                <a:cubicBezTo>
                  <a:pt x="91" y="17"/>
                  <a:pt x="91" y="17"/>
                  <a:pt x="91" y="17"/>
                </a:cubicBezTo>
                <a:cubicBezTo>
                  <a:pt x="92" y="18"/>
                  <a:pt x="93" y="19"/>
                  <a:pt x="95" y="20"/>
                </a:cubicBezTo>
                <a:cubicBezTo>
                  <a:pt x="96" y="22"/>
                  <a:pt x="97" y="23"/>
                  <a:pt x="98" y="24"/>
                </a:cubicBezTo>
                <a:cubicBezTo>
                  <a:pt x="99" y="26"/>
                  <a:pt x="101" y="27"/>
                  <a:pt x="102" y="29"/>
                </a:cubicBezTo>
                <a:cubicBezTo>
                  <a:pt x="103" y="31"/>
                  <a:pt x="105" y="31"/>
                  <a:pt x="107" y="30"/>
                </a:cubicBezTo>
                <a:cubicBezTo>
                  <a:pt x="109" y="29"/>
                  <a:pt x="109" y="26"/>
                  <a:pt x="108" y="24"/>
                </a:cubicBezTo>
                <a:close/>
                <a:moveTo>
                  <a:pt x="8" y="29"/>
                </a:moveTo>
                <a:cubicBezTo>
                  <a:pt x="8" y="29"/>
                  <a:pt x="8" y="29"/>
                  <a:pt x="8" y="29"/>
                </a:cubicBezTo>
                <a:cubicBezTo>
                  <a:pt x="9" y="27"/>
                  <a:pt x="10" y="26"/>
                  <a:pt x="11" y="24"/>
                </a:cubicBezTo>
                <a:cubicBezTo>
                  <a:pt x="12" y="23"/>
                  <a:pt x="13" y="22"/>
                  <a:pt x="15" y="20"/>
                </a:cubicBezTo>
                <a:cubicBezTo>
                  <a:pt x="16" y="19"/>
                  <a:pt x="17" y="18"/>
                  <a:pt x="19" y="17"/>
                </a:cubicBezTo>
                <a:cubicBezTo>
                  <a:pt x="20" y="16"/>
                  <a:pt x="21" y="14"/>
                  <a:pt x="23" y="13"/>
                </a:cubicBezTo>
                <a:cubicBezTo>
                  <a:pt x="24" y="12"/>
                  <a:pt x="26" y="11"/>
                  <a:pt x="28" y="11"/>
                </a:cubicBezTo>
                <a:cubicBezTo>
                  <a:pt x="28" y="10"/>
                  <a:pt x="28" y="10"/>
                  <a:pt x="28" y="10"/>
                </a:cubicBezTo>
                <a:cubicBezTo>
                  <a:pt x="29" y="10"/>
                  <a:pt x="31" y="9"/>
                  <a:pt x="33" y="8"/>
                </a:cubicBezTo>
                <a:cubicBezTo>
                  <a:pt x="35" y="7"/>
                  <a:pt x="35" y="5"/>
                  <a:pt x="35" y="3"/>
                </a:cubicBezTo>
                <a:cubicBezTo>
                  <a:pt x="34" y="1"/>
                  <a:pt x="31" y="0"/>
                  <a:pt x="29" y="1"/>
                </a:cubicBezTo>
                <a:cubicBezTo>
                  <a:pt x="28" y="2"/>
                  <a:pt x="26" y="3"/>
                  <a:pt x="24" y="4"/>
                </a:cubicBezTo>
                <a:cubicBezTo>
                  <a:pt x="24" y="4"/>
                  <a:pt x="24" y="4"/>
                  <a:pt x="24" y="4"/>
                </a:cubicBezTo>
                <a:cubicBezTo>
                  <a:pt x="22" y="5"/>
                  <a:pt x="20" y="6"/>
                  <a:pt x="18" y="7"/>
                </a:cubicBezTo>
                <a:cubicBezTo>
                  <a:pt x="17" y="8"/>
                  <a:pt x="15" y="9"/>
                  <a:pt x="14" y="11"/>
                </a:cubicBezTo>
                <a:cubicBezTo>
                  <a:pt x="12" y="12"/>
                  <a:pt x="10" y="13"/>
                  <a:pt x="9" y="15"/>
                </a:cubicBezTo>
                <a:cubicBezTo>
                  <a:pt x="8" y="16"/>
                  <a:pt x="6" y="18"/>
                  <a:pt x="5" y="19"/>
                </a:cubicBezTo>
                <a:cubicBezTo>
                  <a:pt x="3" y="21"/>
                  <a:pt x="2" y="23"/>
                  <a:pt x="1" y="24"/>
                </a:cubicBezTo>
                <a:cubicBezTo>
                  <a:pt x="0" y="26"/>
                  <a:pt x="0" y="29"/>
                  <a:pt x="2" y="30"/>
                </a:cubicBezTo>
                <a:cubicBezTo>
                  <a:pt x="4" y="31"/>
                  <a:pt x="6" y="31"/>
                  <a:pt x="8"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1" name="Freeform 23"/>
          <p:cNvSpPr>
            <a:spLocks noEditPoints="1"/>
          </p:cNvSpPr>
          <p:nvPr/>
        </p:nvSpPr>
        <p:spPr bwMode="auto">
          <a:xfrm>
            <a:off x="4423544" y="3146041"/>
            <a:ext cx="219113" cy="216033"/>
          </a:xfrm>
          <a:custGeom>
            <a:avLst/>
            <a:gdLst>
              <a:gd name="T0" fmla="*/ 51 w 105"/>
              <a:gd name="T1" fmla="*/ 30 h 105"/>
              <a:gd name="T2" fmla="*/ 45 w 105"/>
              <a:gd name="T3" fmla="*/ 30 h 105"/>
              <a:gd name="T4" fmla="*/ 45 w 105"/>
              <a:gd name="T5" fmla="*/ 24 h 105"/>
              <a:gd name="T6" fmla="*/ 62 w 105"/>
              <a:gd name="T7" fmla="*/ 8 h 105"/>
              <a:gd name="T8" fmla="*/ 80 w 105"/>
              <a:gd name="T9" fmla="*/ 0 h 105"/>
              <a:gd name="T10" fmla="*/ 105 w 105"/>
              <a:gd name="T11" fmla="*/ 26 h 105"/>
              <a:gd name="T12" fmla="*/ 98 w 105"/>
              <a:gd name="T13" fmla="*/ 44 h 105"/>
              <a:gd name="T14" fmla="*/ 80 w 105"/>
              <a:gd name="T15" fmla="*/ 62 h 105"/>
              <a:gd name="T16" fmla="*/ 80 w 105"/>
              <a:gd name="T17" fmla="*/ 62 h 105"/>
              <a:gd name="T18" fmla="*/ 62 w 105"/>
              <a:gd name="T19" fmla="*/ 69 h 105"/>
              <a:gd name="T20" fmla="*/ 40 w 105"/>
              <a:gd name="T21" fmla="*/ 57 h 105"/>
              <a:gd name="T22" fmla="*/ 40 w 105"/>
              <a:gd name="T23" fmla="*/ 57 h 105"/>
              <a:gd name="T24" fmla="*/ 37 w 105"/>
              <a:gd name="T25" fmla="*/ 51 h 105"/>
              <a:gd name="T26" fmla="*/ 40 w 105"/>
              <a:gd name="T27" fmla="*/ 46 h 105"/>
              <a:gd name="T28" fmla="*/ 45 w 105"/>
              <a:gd name="T29" fmla="*/ 49 h 105"/>
              <a:gd name="T30" fmla="*/ 47 w 105"/>
              <a:gd name="T31" fmla="*/ 53 h 105"/>
              <a:gd name="T32" fmla="*/ 62 w 105"/>
              <a:gd name="T33" fmla="*/ 61 h 105"/>
              <a:gd name="T34" fmla="*/ 74 w 105"/>
              <a:gd name="T35" fmla="*/ 56 h 105"/>
              <a:gd name="T36" fmla="*/ 74 w 105"/>
              <a:gd name="T37" fmla="*/ 56 h 105"/>
              <a:gd name="T38" fmla="*/ 74 w 105"/>
              <a:gd name="T39" fmla="*/ 56 h 105"/>
              <a:gd name="T40" fmla="*/ 92 w 105"/>
              <a:gd name="T41" fmla="*/ 38 h 105"/>
              <a:gd name="T42" fmla="*/ 97 w 105"/>
              <a:gd name="T43" fmla="*/ 26 h 105"/>
              <a:gd name="T44" fmla="*/ 80 w 105"/>
              <a:gd name="T45" fmla="*/ 8 h 105"/>
              <a:gd name="T46" fmla="*/ 67 w 105"/>
              <a:gd name="T47" fmla="*/ 13 h 105"/>
              <a:gd name="T48" fmla="*/ 67 w 105"/>
              <a:gd name="T49" fmla="*/ 13 h 105"/>
              <a:gd name="T50" fmla="*/ 51 w 105"/>
              <a:gd name="T51" fmla="*/ 30 h 105"/>
              <a:gd name="T52" fmla="*/ 57 w 105"/>
              <a:gd name="T53" fmla="*/ 73 h 105"/>
              <a:gd name="T54" fmla="*/ 57 w 105"/>
              <a:gd name="T55" fmla="*/ 73 h 105"/>
              <a:gd name="T56" fmla="*/ 40 w 105"/>
              <a:gd name="T57" fmla="*/ 90 h 105"/>
              <a:gd name="T58" fmla="*/ 16 w 105"/>
              <a:gd name="T59" fmla="*/ 90 h 105"/>
              <a:gd name="T60" fmla="*/ 16 w 105"/>
              <a:gd name="T61" fmla="*/ 90 h 105"/>
              <a:gd name="T62" fmla="*/ 16 w 105"/>
              <a:gd name="T63" fmla="*/ 65 h 105"/>
              <a:gd name="T64" fmla="*/ 34 w 105"/>
              <a:gd name="T65" fmla="*/ 47 h 105"/>
              <a:gd name="T66" fmla="*/ 46 w 105"/>
              <a:gd name="T67" fmla="*/ 42 h 105"/>
              <a:gd name="T68" fmla="*/ 59 w 105"/>
              <a:gd name="T69" fmla="*/ 47 h 105"/>
              <a:gd name="T70" fmla="*/ 61 w 105"/>
              <a:gd name="T71" fmla="*/ 50 h 105"/>
              <a:gd name="T72" fmla="*/ 63 w 105"/>
              <a:gd name="T73" fmla="*/ 54 h 105"/>
              <a:gd name="T74" fmla="*/ 68 w 105"/>
              <a:gd name="T75" fmla="*/ 57 h 105"/>
              <a:gd name="T76" fmla="*/ 70 w 105"/>
              <a:gd name="T77" fmla="*/ 52 h 105"/>
              <a:gd name="T78" fmla="*/ 68 w 105"/>
              <a:gd name="T79" fmla="*/ 46 h 105"/>
              <a:gd name="T80" fmla="*/ 64 w 105"/>
              <a:gd name="T81" fmla="*/ 41 h 105"/>
              <a:gd name="T82" fmla="*/ 64 w 105"/>
              <a:gd name="T83" fmla="*/ 41 h 105"/>
              <a:gd name="T84" fmla="*/ 46 w 105"/>
              <a:gd name="T85" fmla="*/ 34 h 105"/>
              <a:gd name="T86" fmla="*/ 28 w 105"/>
              <a:gd name="T87" fmla="*/ 41 h 105"/>
              <a:gd name="T88" fmla="*/ 10 w 105"/>
              <a:gd name="T89" fmla="*/ 60 h 105"/>
              <a:gd name="T90" fmla="*/ 10 w 105"/>
              <a:gd name="T91" fmla="*/ 96 h 105"/>
              <a:gd name="T92" fmla="*/ 10 w 105"/>
              <a:gd name="T93" fmla="*/ 96 h 105"/>
              <a:gd name="T94" fmla="*/ 46 w 105"/>
              <a:gd name="T95" fmla="*/ 96 h 105"/>
              <a:gd name="T96" fmla="*/ 46 w 105"/>
              <a:gd name="T97" fmla="*/ 96 h 105"/>
              <a:gd name="T98" fmla="*/ 46 w 105"/>
              <a:gd name="T99" fmla="*/ 96 h 105"/>
              <a:gd name="T100" fmla="*/ 63 w 105"/>
              <a:gd name="T101" fmla="*/ 79 h 105"/>
              <a:gd name="T102" fmla="*/ 63 w 105"/>
              <a:gd name="T103" fmla="*/ 73 h 105"/>
              <a:gd name="T104" fmla="*/ 57 w 105"/>
              <a:gd name="T105" fmla="*/ 7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51" y="30"/>
                </a:moveTo>
                <a:cubicBezTo>
                  <a:pt x="49" y="32"/>
                  <a:pt x="47" y="32"/>
                  <a:pt x="45" y="30"/>
                </a:cubicBezTo>
                <a:cubicBezTo>
                  <a:pt x="44" y="29"/>
                  <a:pt x="44" y="26"/>
                  <a:pt x="45" y="24"/>
                </a:cubicBezTo>
                <a:cubicBezTo>
                  <a:pt x="62" y="8"/>
                  <a:pt x="62" y="8"/>
                  <a:pt x="62" y="8"/>
                </a:cubicBezTo>
                <a:cubicBezTo>
                  <a:pt x="67" y="3"/>
                  <a:pt x="73" y="0"/>
                  <a:pt x="80" y="0"/>
                </a:cubicBezTo>
                <a:cubicBezTo>
                  <a:pt x="94" y="0"/>
                  <a:pt x="105" y="12"/>
                  <a:pt x="105" y="26"/>
                </a:cubicBezTo>
                <a:cubicBezTo>
                  <a:pt x="105" y="32"/>
                  <a:pt x="103" y="39"/>
                  <a:pt x="98" y="44"/>
                </a:cubicBezTo>
                <a:cubicBezTo>
                  <a:pt x="80" y="62"/>
                  <a:pt x="80" y="62"/>
                  <a:pt x="80" y="62"/>
                </a:cubicBezTo>
                <a:cubicBezTo>
                  <a:pt x="80" y="62"/>
                  <a:pt x="80" y="62"/>
                  <a:pt x="80" y="62"/>
                </a:cubicBezTo>
                <a:cubicBezTo>
                  <a:pt x="75" y="67"/>
                  <a:pt x="68" y="69"/>
                  <a:pt x="62" y="69"/>
                </a:cubicBezTo>
                <a:cubicBezTo>
                  <a:pt x="53" y="69"/>
                  <a:pt x="44" y="65"/>
                  <a:pt x="40" y="57"/>
                </a:cubicBezTo>
                <a:cubicBezTo>
                  <a:pt x="40" y="57"/>
                  <a:pt x="40" y="57"/>
                  <a:pt x="40" y="57"/>
                </a:cubicBezTo>
                <a:cubicBezTo>
                  <a:pt x="39" y="55"/>
                  <a:pt x="38" y="53"/>
                  <a:pt x="37" y="51"/>
                </a:cubicBezTo>
                <a:cubicBezTo>
                  <a:pt x="37" y="49"/>
                  <a:pt x="38" y="47"/>
                  <a:pt x="40" y="46"/>
                </a:cubicBezTo>
                <a:cubicBezTo>
                  <a:pt x="42" y="46"/>
                  <a:pt x="44" y="47"/>
                  <a:pt x="45" y="49"/>
                </a:cubicBezTo>
                <a:cubicBezTo>
                  <a:pt x="45" y="50"/>
                  <a:pt x="46" y="52"/>
                  <a:pt x="47" y="53"/>
                </a:cubicBezTo>
                <a:cubicBezTo>
                  <a:pt x="50" y="58"/>
                  <a:pt x="56" y="61"/>
                  <a:pt x="62" y="61"/>
                </a:cubicBezTo>
                <a:cubicBezTo>
                  <a:pt x="66" y="61"/>
                  <a:pt x="71" y="60"/>
                  <a:pt x="74" y="56"/>
                </a:cubicBezTo>
                <a:cubicBezTo>
                  <a:pt x="74" y="56"/>
                  <a:pt x="74" y="56"/>
                  <a:pt x="74" y="56"/>
                </a:cubicBezTo>
                <a:cubicBezTo>
                  <a:pt x="74" y="56"/>
                  <a:pt x="74" y="56"/>
                  <a:pt x="74" y="56"/>
                </a:cubicBezTo>
                <a:cubicBezTo>
                  <a:pt x="92" y="38"/>
                  <a:pt x="92" y="38"/>
                  <a:pt x="92" y="38"/>
                </a:cubicBezTo>
                <a:cubicBezTo>
                  <a:pt x="96" y="35"/>
                  <a:pt x="97" y="30"/>
                  <a:pt x="97" y="26"/>
                </a:cubicBezTo>
                <a:cubicBezTo>
                  <a:pt x="97" y="16"/>
                  <a:pt x="90" y="8"/>
                  <a:pt x="80" y="8"/>
                </a:cubicBezTo>
                <a:cubicBezTo>
                  <a:pt x="75" y="8"/>
                  <a:pt x="71" y="10"/>
                  <a:pt x="67" y="13"/>
                </a:cubicBezTo>
                <a:cubicBezTo>
                  <a:pt x="67" y="13"/>
                  <a:pt x="67" y="13"/>
                  <a:pt x="67" y="13"/>
                </a:cubicBezTo>
                <a:cubicBezTo>
                  <a:pt x="51" y="30"/>
                  <a:pt x="51" y="30"/>
                  <a:pt x="51" y="30"/>
                </a:cubicBezTo>
                <a:close/>
                <a:moveTo>
                  <a:pt x="57" y="73"/>
                </a:moveTo>
                <a:cubicBezTo>
                  <a:pt x="57" y="73"/>
                  <a:pt x="57" y="73"/>
                  <a:pt x="57" y="73"/>
                </a:cubicBezTo>
                <a:cubicBezTo>
                  <a:pt x="40" y="90"/>
                  <a:pt x="40" y="90"/>
                  <a:pt x="40" y="90"/>
                </a:cubicBezTo>
                <a:cubicBezTo>
                  <a:pt x="34" y="97"/>
                  <a:pt x="22" y="97"/>
                  <a:pt x="16" y="90"/>
                </a:cubicBezTo>
                <a:cubicBezTo>
                  <a:pt x="16" y="90"/>
                  <a:pt x="16" y="90"/>
                  <a:pt x="16" y="90"/>
                </a:cubicBezTo>
                <a:cubicBezTo>
                  <a:pt x="9" y="83"/>
                  <a:pt x="9" y="72"/>
                  <a:pt x="16" y="65"/>
                </a:cubicBezTo>
                <a:cubicBezTo>
                  <a:pt x="34" y="47"/>
                  <a:pt x="34" y="47"/>
                  <a:pt x="34" y="47"/>
                </a:cubicBezTo>
                <a:cubicBezTo>
                  <a:pt x="37" y="44"/>
                  <a:pt x="42" y="42"/>
                  <a:pt x="46" y="42"/>
                </a:cubicBezTo>
                <a:cubicBezTo>
                  <a:pt x="51" y="42"/>
                  <a:pt x="55" y="44"/>
                  <a:pt x="59" y="47"/>
                </a:cubicBezTo>
                <a:cubicBezTo>
                  <a:pt x="60" y="48"/>
                  <a:pt x="60" y="49"/>
                  <a:pt x="61" y="50"/>
                </a:cubicBezTo>
                <a:cubicBezTo>
                  <a:pt x="62" y="52"/>
                  <a:pt x="62" y="53"/>
                  <a:pt x="63" y="54"/>
                </a:cubicBezTo>
                <a:cubicBezTo>
                  <a:pt x="64" y="57"/>
                  <a:pt x="66" y="58"/>
                  <a:pt x="68" y="57"/>
                </a:cubicBezTo>
                <a:cubicBezTo>
                  <a:pt x="70" y="57"/>
                  <a:pt x="71" y="54"/>
                  <a:pt x="70" y="52"/>
                </a:cubicBezTo>
                <a:cubicBezTo>
                  <a:pt x="70" y="50"/>
                  <a:pt x="69" y="48"/>
                  <a:pt x="68" y="46"/>
                </a:cubicBezTo>
                <a:cubicBezTo>
                  <a:pt x="67" y="45"/>
                  <a:pt x="66" y="43"/>
                  <a:pt x="64" y="41"/>
                </a:cubicBezTo>
                <a:cubicBezTo>
                  <a:pt x="64" y="41"/>
                  <a:pt x="64" y="41"/>
                  <a:pt x="64" y="41"/>
                </a:cubicBezTo>
                <a:cubicBezTo>
                  <a:pt x="59" y="37"/>
                  <a:pt x="53" y="34"/>
                  <a:pt x="46" y="34"/>
                </a:cubicBezTo>
                <a:cubicBezTo>
                  <a:pt x="40" y="34"/>
                  <a:pt x="33" y="37"/>
                  <a:pt x="28" y="41"/>
                </a:cubicBezTo>
                <a:cubicBezTo>
                  <a:pt x="10" y="60"/>
                  <a:pt x="10" y="60"/>
                  <a:pt x="10" y="60"/>
                </a:cubicBezTo>
                <a:cubicBezTo>
                  <a:pt x="0" y="69"/>
                  <a:pt x="0" y="86"/>
                  <a:pt x="10" y="96"/>
                </a:cubicBezTo>
                <a:cubicBezTo>
                  <a:pt x="10" y="96"/>
                  <a:pt x="10" y="96"/>
                  <a:pt x="10" y="96"/>
                </a:cubicBezTo>
                <a:cubicBezTo>
                  <a:pt x="20" y="105"/>
                  <a:pt x="36" y="105"/>
                  <a:pt x="46" y="96"/>
                </a:cubicBezTo>
                <a:cubicBezTo>
                  <a:pt x="46" y="96"/>
                  <a:pt x="46" y="96"/>
                  <a:pt x="46" y="96"/>
                </a:cubicBezTo>
                <a:cubicBezTo>
                  <a:pt x="46" y="96"/>
                  <a:pt x="46" y="96"/>
                  <a:pt x="46" y="96"/>
                </a:cubicBezTo>
                <a:cubicBezTo>
                  <a:pt x="63" y="79"/>
                  <a:pt x="63" y="79"/>
                  <a:pt x="63" y="79"/>
                </a:cubicBezTo>
                <a:cubicBezTo>
                  <a:pt x="64" y="77"/>
                  <a:pt x="64" y="75"/>
                  <a:pt x="63" y="73"/>
                </a:cubicBezTo>
                <a:cubicBezTo>
                  <a:pt x="61" y="72"/>
                  <a:pt x="59" y="72"/>
                  <a:pt x="57" y="7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2" name="Freeform 24"/>
          <p:cNvSpPr>
            <a:spLocks noEditPoints="1"/>
          </p:cNvSpPr>
          <p:nvPr/>
        </p:nvSpPr>
        <p:spPr bwMode="auto">
          <a:xfrm>
            <a:off x="2456290" y="2354978"/>
            <a:ext cx="215937" cy="212856"/>
          </a:xfrm>
          <a:custGeom>
            <a:avLst/>
            <a:gdLst>
              <a:gd name="T0" fmla="*/ 29 w 104"/>
              <a:gd name="T1" fmla="*/ 32 h 103"/>
              <a:gd name="T2" fmla="*/ 29 w 104"/>
              <a:gd name="T3" fmla="*/ 70 h 103"/>
              <a:gd name="T4" fmla="*/ 29 w 104"/>
              <a:gd name="T5" fmla="*/ 70 h 103"/>
              <a:gd name="T6" fmla="*/ 56 w 104"/>
              <a:gd name="T7" fmla="*/ 91 h 103"/>
              <a:gd name="T8" fmla="*/ 56 w 104"/>
              <a:gd name="T9" fmla="*/ 73 h 103"/>
              <a:gd name="T10" fmla="*/ 56 w 104"/>
              <a:gd name="T11" fmla="*/ 29 h 103"/>
              <a:gd name="T12" fmla="*/ 56 w 104"/>
              <a:gd name="T13" fmla="*/ 12 h 103"/>
              <a:gd name="T14" fmla="*/ 29 w 104"/>
              <a:gd name="T15" fmla="*/ 32 h 103"/>
              <a:gd name="T16" fmla="*/ 29 w 104"/>
              <a:gd name="T17" fmla="*/ 32 h 103"/>
              <a:gd name="T18" fmla="*/ 77 w 104"/>
              <a:gd name="T19" fmla="*/ 17 h 103"/>
              <a:gd name="T20" fmla="*/ 77 w 104"/>
              <a:gd name="T21" fmla="*/ 17 h 103"/>
              <a:gd name="T22" fmla="*/ 75 w 104"/>
              <a:gd name="T23" fmla="*/ 12 h 103"/>
              <a:gd name="T24" fmla="*/ 81 w 104"/>
              <a:gd name="T25" fmla="*/ 10 h 103"/>
              <a:gd name="T26" fmla="*/ 98 w 104"/>
              <a:gd name="T27" fmla="*/ 28 h 103"/>
              <a:gd name="T28" fmla="*/ 104 w 104"/>
              <a:gd name="T29" fmla="*/ 51 h 103"/>
              <a:gd name="T30" fmla="*/ 98 w 104"/>
              <a:gd name="T31" fmla="*/ 75 h 103"/>
              <a:gd name="T32" fmla="*/ 81 w 104"/>
              <a:gd name="T33" fmla="*/ 92 h 103"/>
              <a:gd name="T34" fmla="*/ 75 w 104"/>
              <a:gd name="T35" fmla="*/ 91 h 103"/>
              <a:gd name="T36" fmla="*/ 77 w 104"/>
              <a:gd name="T37" fmla="*/ 85 h 103"/>
              <a:gd name="T38" fmla="*/ 91 w 104"/>
              <a:gd name="T39" fmla="*/ 71 h 103"/>
              <a:gd name="T40" fmla="*/ 96 w 104"/>
              <a:gd name="T41" fmla="*/ 51 h 103"/>
              <a:gd name="T42" fmla="*/ 91 w 104"/>
              <a:gd name="T43" fmla="*/ 32 h 103"/>
              <a:gd name="T44" fmla="*/ 77 w 104"/>
              <a:gd name="T45" fmla="*/ 17 h 103"/>
              <a:gd name="T46" fmla="*/ 24 w 104"/>
              <a:gd name="T47" fmla="*/ 33 h 103"/>
              <a:gd name="T48" fmla="*/ 24 w 104"/>
              <a:gd name="T49" fmla="*/ 33 h 103"/>
              <a:gd name="T50" fmla="*/ 8 w 104"/>
              <a:gd name="T51" fmla="*/ 33 h 103"/>
              <a:gd name="T52" fmla="*/ 8 w 104"/>
              <a:gd name="T53" fmla="*/ 69 h 103"/>
              <a:gd name="T54" fmla="*/ 24 w 104"/>
              <a:gd name="T55" fmla="*/ 69 h 103"/>
              <a:gd name="T56" fmla="*/ 24 w 104"/>
              <a:gd name="T57" fmla="*/ 33 h 103"/>
              <a:gd name="T58" fmla="*/ 25 w 104"/>
              <a:gd name="T59" fmla="*/ 25 h 103"/>
              <a:gd name="T60" fmla="*/ 25 w 104"/>
              <a:gd name="T61" fmla="*/ 25 h 103"/>
              <a:gd name="T62" fmla="*/ 57 w 104"/>
              <a:gd name="T63" fmla="*/ 1 h 103"/>
              <a:gd name="T64" fmla="*/ 60 w 104"/>
              <a:gd name="T65" fmla="*/ 0 h 103"/>
              <a:gd name="T66" fmla="*/ 63 w 104"/>
              <a:gd name="T67" fmla="*/ 4 h 103"/>
              <a:gd name="T68" fmla="*/ 63 w 104"/>
              <a:gd name="T69" fmla="*/ 29 h 103"/>
              <a:gd name="T70" fmla="*/ 63 w 104"/>
              <a:gd name="T71" fmla="*/ 30 h 103"/>
              <a:gd name="T72" fmla="*/ 73 w 104"/>
              <a:gd name="T73" fmla="*/ 37 h 103"/>
              <a:gd name="T74" fmla="*/ 78 w 104"/>
              <a:gd name="T75" fmla="*/ 51 h 103"/>
              <a:gd name="T76" fmla="*/ 73 w 104"/>
              <a:gd name="T77" fmla="*/ 65 h 103"/>
              <a:gd name="T78" fmla="*/ 63 w 104"/>
              <a:gd name="T79" fmla="*/ 72 h 103"/>
              <a:gd name="T80" fmla="*/ 63 w 104"/>
              <a:gd name="T81" fmla="*/ 73 h 103"/>
              <a:gd name="T82" fmla="*/ 63 w 104"/>
              <a:gd name="T83" fmla="*/ 99 h 103"/>
              <a:gd name="T84" fmla="*/ 63 w 104"/>
              <a:gd name="T85" fmla="*/ 101 h 103"/>
              <a:gd name="T86" fmla="*/ 57 w 104"/>
              <a:gd name="T87" fmla="*/ 102 h 103"/>
              <a:gd name="T88" fmla="*/ 25 w 104"/>
              <a:gd name="T89" fmla="*/ 77 h 103"/>
              <a:gd name="T90" fmla="*/ 4 w 104"/>
              <a:gd name="T91" fmla="*/ 77 h 103"/>
              <a:gd name="T92" fmla="*/ 4 w 104"/>
              <a:gd name="T93" fmla="*/ 77 h 103"/>
              <a:gd name="T94" fmla="*/ 0 w 104"/>
              <a:gd name="T95" fmla="*/ 73 h 103"/>
              <a:gd name="T96" fmla="*/ 0 w 104"/>
              <a:gd name="T97" fmla="*/ 29 h 103"/>
              <a:gd name="T98" fmla="*/ 0 w 104"/>
              <a:gd name="T99" fmla="*/ 29 h 103"/>
              <a:gd name="T100" fmla="*/ 4 w 104"/>
              <a:gd name="T101" fmla="*/ 25 h 103"/>
              <a:gd name="T102" fmla="*/ 25 w 104"/>
              <a:gd name="T103" fmla="*/ 25 h 103"/>
              <a:gd name="T104" fmla="*/ 63 w 104"/>
              <a:gd name="T105" fmla="*/ 35 h 103"/>
              <a:gd name="T106" fmla="*/ 63 w 104"/>
              <a:gd name="T107" fmla="*/ 35 h 103"/>
              <a:gd name="T108" fmla="*/ 63 w 104"/>
              <a:gd name="T109" fmla="*/ 67 h 103"/>
              <a:gd name="T110" fmla="*/ 69 w 104"/>
              <a:gd name="T111" fmla="*/ 62 h 103"/>
              <a:gd name="T112" fmla="*/ 73 w 104"/>
              <a:gd name="T113" fmla="*/ 51 h 103"/>
              <a:gd name="T114" fmla="*/ 69 w 104"/>
              <a:gd name="T115" fmla="*/ 40 h 103"/>
              <a:gd name="T116" fmla="*/ 63 w 104"/>
              <a:gd name="T117"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 h="103">
                <a:moveTo>
                  <a:pt x="29" y="32"/>
                </a:moveTo>
                <a:cubicBezTo>
                  <a:pt x="29" y="70"/>
                  <a:pt x="29" y="70"/>
                  <a:pt x="29" y="70"/>
                </a:cubicBezTo>
                <a:cubicBezTo>
                  <a:pt x="29" y="70"/>
                  <a:pt x="29" y="70"/>
                  <a:pt x="29" y="70"/>
                </a:cubicBezTo>
                <a:cubicBezTo>
                  <a:pt x="56" y="91"/>
                  <a:pt x="56" y="91"/>
                  <a:pt x="56" y="91"/>
                </a:cubicBezTo>
                <a:cubicBezTo>
                  <a:pt x="56" y="73"/>
                  <a:pt x="56" y="73"/>
                  <a:pt x="56" y="73"/>
                </a:cubicBezTo>
                <a:cubicBezTo>
                  <a:pt x="56" y="29"/>
                  <a:pt x="56" y="29"/>
                  <a:pt x="56" y="29"/>
                </a:cubicBezTo>
                <a:cubicBezTo>
                  <a:pt x="56" y="12"/>
                  <a:pt x="56" y="12"/>
                  <a:pt x="56" y="12"/>
                </a:cubicBezTo>
                <a:cubicBezTo>
                  <a:pt x="29" y="32"/>
                  <a:pt x="29" y="32"/>
                  <a:pt x="29" y="32"/>
                </a:cubicBezTo>
                <a:cubicBezTo>
                  <a:pt x="29" y="32"/>
                  <a:pt x="29" y="32"/>
                  <a:pt x="29" y="32"/>
                </a:cubicBezTo>
                <a:close/>
                <a:moveTo>
                  <a:pt x="77" y="17"/>
                </a:moveTo>
                <a:cubicBezTo>
                  <a:pt x="77" y="17"/>
                  <a:pt x="77" y="17"/>
                  <a:pt x="77" y="17"/>
                </a:cubicBezTo>
                <a:cubicBezTo>
                  <a:pt x="75" y="16"/>
                  <a:pt x="74" y="13"/>
                  <a:pt x="75" y="12"/>
                </a:cubicBezTo>
                <a:cubicBezTo>
                  <a:pt x="77" y="10"/>
                  <a:pt x="79" y="9"/>
                  <a:pt x="81" y="10"/>
                </a:cubicBezTo>
                <a:cubicBezTo>
                  <a:pt x="88" y="14"/>
                  <a:pt x="94" y="21"/>
                  <a:pt x="98" y="28"/>
                </a:cubicBezTo>
                <a:cubicBezTo>
                  <a:pt x="102" y="35"/>
                  <a:pt x="104" y="43"/>
                  <a:pt x="104" y="51"/>
                </a:cubicBezTo>
                <a:cubicBezTo>
                  <a:pt x="104" y="60"/>
                  <a:pt x="102" y="68"/>
                  <a:pt x="98" y="75"/>
                </a:cubicBezTo>
                <a:cubicBezTo>
                  <a:pt x="94" y="82"/>
                  <a:pt x="88" y="88"/>
                  <a:pt x="81" y="92"/>
                </a:cubicBezTo>
                <a:cubicBezTo>
                  <a:pt x="79" y="93"/>
                  <a:pt x="77" y="93"/>
                  <a:pt x="75" y="91"/>
                </a:cubicBezTo>
                <a:cubicBezTo>
                  <a:pt x="74" y="89"/>
                  <a:pt x="75" y="86"/>
                  <a:pt x="77" y="85"/>
                </a:cubicBezTo>
                <a:cubicBezTo>
                  <a:pt x="83" y="82"/>
                  <a:pt x="88" y="77"/>
                  <a:pt x="91" y="71"/>
                </a:cubicBezTo>
                <a:cubicBezTo>
                  <a:pt x="94" y="65"/>
                  <a:pt x="96" y="58"/>
                  <a:pt x="96" y="51"/>
                </a:cubicBezTo>
                <a:cubicBezTo>
                  <a:pt x="96" y="44"/>
                  <a:pt x="94" y="37"/>
                  <a:pt x="91" y="32"/>
                </a:cubicBezTo>
                <a:cubicBezTo>
                  <a:pt x="88" y="26"/>
                  <a:pt x="83" y="21"/>
                  <a:pt x="77" y="17"/>
                </a:cubicBezTo>
                <a:close/>
                <a:moveTo>
                  <a:pt x="24" y="33"/>
                </a:moveTo>
                <a:cubicBezTo>
                  <a:pt x="24" y="33"/>
                  <a:pt x="24" y="33"/>
                  <a:pt x="24" y="33"/>
                </a:cubicBezTo>
                <a:cubicBezTo>
                  <a:pt x="8" y="33"/>
                  <a:pt x="8" y="33"/>
                  <a:pt x="8" y="33"/>
                </a:cubicBezTo>
                <a:cubicBezTo>
                  <a:pt x="8" y="69"/>
                  <a:pt x="8" y="69"/>
                  <a:pt x="8" y="69"/>
                </a:cubicBezTo>
                <a:cubicBezTo>
                  <a:pt x="24" y="69"/>
                  <a:pt x="24" y="69"/>
                  <a:pt x="24" y="69"/>
                </a:cubicBezTo>
                <a:cubicBezTo>
                  <a:pt x="24" y="33"/>
                  <a:pt x="24" y="33"/>
                  <a:pt x="24" y="33"/>
                </a:cubicBezTo>
                <a:close/>
                <a:moveTo>
                  <a:pt x="25" y="25"/>
                </a:moveTo>
                <a:cubicBezTo>
                  <a:pt x="25" y="25"/>
                  <a:pt x="25" y="25"/>
                  <a:pt x="25" y="25"/>
                </a:cubicBezTo>
                <a:cubicBezTo>
                  <a:pt x="57" y="1"/>
                  <a:pt x="57" y="1"/>
                  <a:pt x="57" y="1"/>
                </a:cubicBezTo>
                <a:cubicBezTo>
                  <a:pt x="58" y="0"/>
                  <a:pt x="59" y="0"/>
                  <a:pt x="60" y="0"/>
                </a:cubicBezTo>
                <a:cubicBezTo>
                  <a:pt x="62" y="0"/>
                  <a:pt x="63" y="2"/>
                  <a:pt x="63" y="4"/>
                </a:cubicBezTo>
                <a:cubicBezTo>
                  <a:pt x="63" y="29"/>
                  <a:pt x="63" y="29"/>
                  <a:pt x="63" y="29"/>
                </a:cubicBezTo>
                <a:cubicBezTo>
                  <a:pt x="63" y="30"/>
                  <a:pt x="63" y="30"/>
                  <a:pt x="63" y="30"/>
                </a:cubicBezTo>
                <a:cubicBezTo>
                  <a:pt x="67" y="31"/>
                  <a:pt x="70" y="34"/>
                  <a:pt x="73" y="37"/>
                </a:cubicBezTo>
                <a:cubicBezTo>
                  <a:pt x="76" y="41"/>
                  <a:pt x="78" y="46"/>
                  <a:pt x="78" y="51"/>
                </a:cubicBezTo>
                <a:cubicBezTo>
                  <a:pt x="78" y="57"/>
                  <a:pt x="76" y="61"/>
                  <a:pt x="73" y="65"/>
                </a:cubicBezTo>
                <a:cubicBezTo>
                  <a:pt x="70" y="68"/>
                  <a:pt x="67" y="71"/>
                  <a:pt x="63" y="72"/>
                </a:cubicBezTo>
                <a:cubicBezTo>
                  <a:pt x="63" y="73"/>
                  <a:pt x="63" y="73"/>
                  <a:pt x="63" y="73"/>
                </a:cubicBezTo>
                <a:cubicBezTo>
                  <a:pt x="63" y="99"/>
                  <a:pt x="63" y="99"/>
                  <a:pt x="63" y="99"/>
                </a:cubicBezTo>
                <a:cubicBezTo>
                  <a:pt x="63" y="100"/>
                  <a:pt x="63" y="100"/>
                  <a:pt x="63" y="101"/>
                </a:cubicBezTo>
                <a:cubicBezTo>
                  <a:pt x="61" y="103"/>
                  <a:pt x="59" y="103"/>
                  <a:pt x="57" y="102"/>
                </a:cubicBezTo>
                <a:cubicBezTo>
                  <a:pt x="25" y="77"/>
                  <a:pt x="25" y="77"/>
                  <a:pt x="25" y="77"/>
                </a:cubicBezTo>
                <a:cubicBezTo>
                  <a:pt x="4" y="77"/>
                  <a:pt x="4" y="77"/>
                  <a:pt x="4" y="77"/>
                </a:cubicBezTo>
                <a:cubicBezTo>
                  <a:pt x="4" y="77"/>
                  <a:pt x="4" y="77"/>
                  <a:pt x="4" y="77"/>
                </a:cubicBezTo>
                <a:cubicBezTo>
                  <a:pt x="2" y="77"/>
                  <a:pt x="0" y="75"/>
                  <a:pt x="0" y="73"/>
                </a:cubicBezTo>
                <a:cubicBezTo>
                  <a:pt x="0" y="29"/>
                  <a:pt x="0" y="29"/>
                  <a:pt x="0" y="29"/>
                </a:cubicBezTo>
                <a:cubicBezTo>
                  <a:pt x="0" y="29"/>
                  <a:pt x="0" y="29"/>
                  <a:pt x="0" y="29"/>
                </a:cubicBezTo>
                <a:cubicBezTo>
                  <a:pt x="0" y="27"/>
                  <a:pt x="2" y="25"/>
                  <a:pt x="4" y="25"/>
                </a:cubicBezTo>
                <a:cubicBezTo>
                  <a:pt x="25" y="25"/>
                  <a:pt x="25" y="25"/>
                  <a:pt x="25" y="25"/>
                </a:cubicBezTo>
                <a:close/>
                <a:moveTo>
                  <a:pt x="63" y="35"/>
                </a:moveTo>
                <a:cubicBezTo>
                  <a:pt x="63" y="35"/>
                  <a:pt x="63" y="35"/>
                  <a:pt x="63" y="35"/>
                </a:cubicBezTo>
                <a:cubicBezTo>
                  <a:pt x="63" y="67"/>
                  <a:pt x="63" y="67"/>
                  <a:pt x="63" y="67"/>
                </a:cubicBezTo>
                <a:cubicBezTo>
                  <a:pt x="66" y="66"/>
                  <a:pt x="68" y="64"/>
                  <a:pt x="69" y="62"/>
                </a:cubicBezTo>
                <a:cubicBezTo>
                  <a:pt x="71" y="59"/>
                  <a:pt x="73" y="55"/>
                  <a:pt x="73" y="51"/>
                </a:cubicBezTo>
                <a:cubicBezTo>
                  <a:pt x="73" y="47"/>
                  <a:pt x="71" y="43"/>
                  <a:pt x="69" y="40"/>
                </a:cubicBezTo>
                <a:cubicBezTo>
                  <a:pt x="68" y="38"/>
                  <a:pt x="66" y="36"/>
                  <a:pt x="63" y="35"/>
                </a:cubicBezTo>
                <a:close/>
              </a:path>
            </a:pathLst>
          </a:custGeom>
          <a:solidFill>
            <a:schemeClr val="accent1"/>
          </a:solidFill>
          <a:ln>
            <a:noFill/>
          </a:ln>
        </p:spPr>
        <p:txBody>
          <a:bodyPr lIns="91467" tIns="45734" rIns="91467" bIns="45734"/>
          <a:lstStyle/>
          <a:p>
            <a:endParaRPr lang="zh-CN" altLang="en-US">
              <a:solidFill>
                <a:schemeClr val="bg1">
                  <a:lumMod val="50000"/>
                </a:schemeClr>
              </a:solidFill>
            </a:endParaRPr>
          </a:p>
        </p:txBody>
      </p:sp>
      <p:sp>
        <p:nvSpPr>
          <p:cNvPr id="17433" name="Freeform 25"/>
          <p:cNvSpPr>
            <a:spLocks noEditPoints="1"/>
          </p:cNvSpPr>
          <p:nvPr/>
        </p:nvSpPr>
        <p:spPr bwMode="auto">
          <a:xfrm>
            <a:off x="6440018" y="2354978"/>
            <a:ext cx="158778" cy="212856"/>
          </a:xfrm>
          <a:custGeom>
            <a:avLst/>
            <a:gdLst>
              <a:gd name="T0" fmla="*/ 55 w 76"/>
              <a:gd name="T1" fmla="*/ 7 h 103"/>
              <a:gd name="T2" fmla="*/ 63 w 76"/>
              <a:gd name="T3" fmla="*/ 47 h 103"/>
              <a:gd name="T4" fmla="*/ 55 w 76"/>
              <a:gd name="T5" fmla="*/ 65 h 103"/>
              <a:gd name="T6" fmla="*/ 20 w 76"/>
              <a:gd name="T7" fmla="*/ 65 h 103"/>
              <a:gd name="T8" fmla="*/ 13 w 76"/>
              <a:gd name="T9" fmla="*/ 47 h 103"/>
              <a:gd name="T10" fmla="*/ 20 w 76"/>
              <a:gd name="T11" fmla="*/ 7 h 103"/>
              <a:gd name="T12" fmla="*/ 21 w 76"/>
              <a:gd name="T13" fmla="*/ 34 h 103"/>
              <a:gd name="T14" fmla="*/ 55 w 76"/>
              <a:gd name="T15" fmla="*/ 34 h 103"/>
              <a:gd name="T16" fmla="*/ 50 w 76"/>
              <a:gd name="T17" fmla="*/ 13 h 103"/>
              <a:gd name="T18" fmla="*/ 26 w 76"/>
              <a:gd name="T19" fmla="*/ 13 h 103"/>
              <a:gd name="T20" fmla="*/ 21 w 76"/>
              <a:gd name="T21" fmla="*/ 34 h 103"/>
              <a:gd name="T22" fmla="*/ 55 w 76"/>
              <a:gd name="T23" fmla="*/ 38 h 103"/>
              <a:gd name="T24" fmla="*/ 21 w 76"/>
              <a:gd name="T25" fmla="*/ 47 h 103"/>
              <a:gd name="T26" fmla="*/ 26 w 76"/>
              <a:gd name="T27" fmla="*/ 59 h 103"/>
              <a:gd name="T28" fmla="*/ 50 w 76"/>
              <a:gd name="T29" fmla="*/ 59 h 103"/>
              <a:gd name="T30" fmla="*/ 50 w 76"/>
              <a:gd name="T31" fmla="*/ 59 h 103"/>
              <a:gd name="T32" fmla="*/ 55 w 76"/>
              <a:gd name="T33" fmla="*/ 38 h 103"/>
              <a:gd name="T34" fmla="*/ 14 w 76"/>
              <a:gd name="T35" fmla="*/ 103 h 103"/>
              <a:gd name="T36" fmla="*/ 38 w 76"/>
              <a:gd name="T37" fmla="*/ 103 h 103"/>
              <a:gd name="T38" fmla="*/ 61 w 76"/>
              <a:gd name="T39" fmla="*/ 103 h 103"/>
              <a:gd name="T40" fmla="*/ 61 w 76"/>
              <a:gd name="T41" fmla="*/ 95 h 103"/>
              <a:gd name="T42" fmla="*/ 42 w 76"/>
              <a:gd name="T43" fmla="*/ 85 h 103"/>
              <a:gd name="T44" fmla="*/ 73 w 76"/>
              <a:gd name="T45" fmla="*/ 62 h 103"/>
              <a:gd name="T46" fmla="*/ 76 w 76"/>
              <a:gd name="T47" fmla="*/ 36 h 103"/>
              <a:gd name="T48" fmla="*/ 68 w 76"/>
              <a:gd name="T49" fmla="*/ 36 h 103"/>
              <a:gd name="T50" fmla="*/ 66 w 76"/>
              <a:gd name="T51" fmla="*/ 59 h 103"/>
              <a:gd name="T52" fmla="*/ 38 w 76"/>
              <a:gd name="T53" fmla="*/ 77 h 103"/>
              <a:gd name="T54" fmla="*/ 16 w 76"/>
              <a:gd name="T55" fmla="*/ 69 h 103"/>
              <a:gd name="T56" fmla="*/ 8 w 76"/>
              <a:gd name="T57" fmla="*/ 47 h 103"/>
              <a:gd name="T58" fmla="*/ 4 w 76"/>
              <a:gd name="T59" fmla="*/ 32 h 103"/>
              <a:gd name="T60" fmla="*/ 0 w 76"/>
              <a:gd name="T61" fmla="*/ 47 h 103"/>
              <a:gd name="T62" fmla="*/ 11 w 76"/>
              <a:gd name="T63" fmla="*/ 74 h 103"/>
              <a:gd name="T64" fmla="*/ 34 w 76"/>
              <a:gd name="T65" fmla="*/ 85 h 103"/>
              <a:gd name="T66" fmla="*/ 14 w 76"/>
              <a:gd name="T67" fmla="*/ 95 h 103"/>
              <a:gd name="T68" fmla="*/ 14 w 76"/>
              <a:gd name="T6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03">
                <a:moveTo>
                  <a:pt x="38" y="0"/>
                </a:moveTo>
                <a:cubicBezTo>
                  <a:pt x="45" y="0"/>
                  <a:pt x="51" y="3"/>
                  <a:pt x="55" y="7"/>
                </a:cubicBezTo>
                <a:cubicBezTo>
                  <a:pt x="60" y="12"/>
                  <a:pt x="63" y="18"/>
                  <a:pt x="63" y="25"/>
                </a:cubicBezTo>
                <a:cubicBezTo>
                  <a:pt x="63" y="47"/>
                  <a:pt x="63" y="47"/>
                  <a:pt x="63" y="47"/>
                </a:cubicBezTo>
                <a:cubicBezTo>
                  <a:pt x="63" y="54"/>
                  <a:pt x="60" y="60"/>
                  <a:pt x="55" y="65"/>
                </a:cubicBezTo>
                <a:cubicBezTo>
                  <a:pt x="55" y="65"/>
                  <a:pt x="55" y="65"/>
                  <a:pt x="55" y="65"/>
                </a:cubicBezTo>
                <a:cubicBezTo>
                  <a:pt x="51" y="69"/>
                  <a:pt x="45" y="72"/>
                  <a:pt x="38" y="72"/>
                </a:cubicBezTo>
                <a:cubicBezTo>
                  <a:pt x="31" y="72"/>
                  <a:pt x="25" y="69"/>
                  <a:pt x="20" y="65"/>
                </a:cubicBezTo>
                <a:cubicBezTo>
                  <a:pt x="20" y="65"/>
                  <a:pt x="20" y="65"/>
                  <a:pt x="20" y="65"/>
                </a:cubicBezTo>
                <a:cubicBezTo>
                  <a:pt x="16" y="60"/>
                  <a:pt x="13" y="54"/>
                  <a:pt x="13" y="47"/>
                </a:cubicBezTo>
                <a:cubicBezTo>
                  <a:pt x="13" y="25"/>
                  <a:pt x="13" y="25"/>
                  <a:pt x="13" y="25"/>
                </a:cubicBezTo>
                <a:cubicBezTo>
                  <a:pt x="13" y="18"/>
                  <a:pt x="16" y="12"/>
                  <a:pt x="20" y="7"/>
                </a:cubicBezTo>
                <a:cubicBezTo>
                  <a:pt x="25" y="3"/>
                  <a:pt x="31" y="0"/>
                  <a:pt x="38" y="0"/>
                </a:cubicBezTo>
                <a:close/>
                <a:moveTo>
                  <a:pt x="21" y="34"/>
                </a:moveTo>
                <a:cubicBezTo>
                  <a:pt x="21" y="34"/>
                  <a:pt x="21" y="34"/>
                  <a:pt x="21" y="34"/>
                </a:cubicBezTo>
                <a:cubicBezTo>
                  <a:pt x="55" y="34"/>
                  <a:pt x="55" y="34"/>
                  <a:pt x="55" y="34"/>
                </a:cubicBezTo>
                <a:cubicBezTo>
                  <a:pt x="55" y="25"/>
                  <a:pt x="55" y="25"/>
                  <a:pt x="55" y="25"/>
                </a:cubicBezTo>
                <a:cubicBezTo>
                  <a:pt x="55" y="20"/>
                  <a:pt x="53" y="16"/>
                  <a:pt x="50" y="13"/>
                </a:cubicBezTo>
                <a:cubicBezTo>
                  <a:pt x="47" y="10"/>
                  <a:pt x="42" y="8"/>
                  <a:pt x="38" y="8"/>
                </a:cubicBezTo>
                <a:cubicBezTo>
                  <a:pt x="33" y="8"/>
                  <a:pt x="29" y="10"/>
                  <a:pt x="26" y="13"/>
                </a:cubicBezTo>
                <a:cubicBezTo>
                  <a:pt x="23" y="16"/>
                  <a:pt x="21" y="20"/>
                  <a:pt x="21" y="25"/>
                </a:cubicBezTo>
                <a:cubicBezTo>
                  <a:pt x="21" y="34"/>
                  <a:pt x="21" y="34"/>
                  <a:pt x="21" y="34"/>
                </a:cubicBezTo>
                <a:close/>
                <a:moveTo>
                  <a:pt x="55" y="38"/>
                </a:moveTo>
                <a:cubicBezTo>
                  <a:pt x="55" y="38"/>
                  <a:pt x="55" y="38"/>
                  <a:pt x="55" y="38"/>
                </a:cubicBezTo>
                <a:cubicBezTo>
                  <a:pt x="21" y="38"/>
                  <a:pt x="21" y="38"/>
                  <a:pt x="21" y="38"/>
                </a:cubicBezTo>
                <a:cubicBezTo>
                  <a:pt x="21" y="47"/>
                  <a:pt x="21" y="47"/>
                  <a:pt x="21" y="47"/>
                </a:cubicBezTo>
                <a:cubicBezTo>
                  <a:pt x="21" y="52"/>
                  <a:pt x="23" y="56"/>
                  <a:pt x="26" y="59"/>
                </a:cubicBezTo>
                <a:cubicBezTo>
                  <a:pt x="26" y="59"/>
                  <a:pt x="26" y="59"/>
                  <a:pt x="26" y="59"/>
                </a:cubicBezTo>
                <a:cubicBezTo>
                  <a:pt x="29" y="62"/>
                  <a:pt x="33" y="64"/>
                  <a:pt x="38" y="64"/>
                </a:cubicBezTo>
                <a:cubicBezTo>
                  <a:pt x="42" y="64"/>
                  <a:pt x="47" y="62"/>
                  <a:pt x="50" y="59"/>
                </a:cubicBezTo>
                <a:cubicBezTo>
                  <a:pt x="50" y="59"/>
                  <a:pt x="50" y="59"/>
                  <a:pt x="50" y="59"/>
                </a:cubicBezTo>
                <a:cubicBezTo>
                  <a:pt x="50" y="59"/>
                  <a:pt x="50" y="59"/>
                  <a:pt x="50" y="59"/>
                </a:cubicBezTo>
                <a:cubicBezTo>
                  <a:pt x="53" y="56"/>
                  <a:pt x="55" y="52"/>
                  <a:pt x="55" y="47"/>
                </a:cubicBezTo>
                <a:cubicBezTo>
                  <a:pt x="55" y="38"/>
                  <a:pt x="55" y="38"/>
                  <a:pt x="55" y="38"/>
                </a:cubicBezTo>
                <a:close/>
                <a:moveTo>
                  <a:pt x="14" y="103"/>
                </a:moveTo>
                <a:cubicBezTo>
                  <a:pt x="14" y="103"/>
                  <a:pt x="14" y="103"/>
                  <a:pt x="14" y="103"/>
                </a:cubicBezTo>
                <a:cubicBezTo>
                  <a:pt x="38" y="103"/>
                  <a:pt x="38" y="103"/>
                  <a:pt x="38" y="103"/>
                </a:cubicBezTo>
                <a:cubicBezTo>
                  <a:pt x="38" y="103"/>
                  <a:pt x="38" y="103"/>
                  <a:pt x="38" y="103"/>
                </a:cubicBezTo>
                <a:cubicBezTo>
                  <a:pt x="38" y="103"/>
                  <a:pt x="38" y="103"/>
                  <a:pt x="38" y="103"/>
                </a:cubicBezTo>
                <a:cubicBezTo>
                  <a:pt x="61" y="103"/>
                  <a:pt x="61" y="103"/>
                  <a:pt x="61" y="103"/>
                </a:cubicBezTo>
                <a:cubicBezTo>
                  <a:pt x="63" y="103"/>
                  <a:pt x="65" y="101"/>
                  <a:pt x="65" y="99"/>
                </a:cubicBezTo>
                <a:cubicBezTo>
                  <a:pt x="65" y="96"/>
                  <a:pt x="63" y="95"/>
                  <a:pt x="61" y="95"/>
                </a:cubicBezTo>
                <a:cubicBezTo>
                  <a:pt x="42" y="95"/>
                  <a:pt x="42" y="95"/>
                  <a:pt x="42" y="95"/>
                </a:cubicBezTo>
                <a:cubicBezTo>
                  <a:pt x="42" y="85"/>
                  <a:pt x="42" y="85"/>
                  <a:pt x="42" y="85"/>
                </a:cubicBezTo>
                <a:cubicBezTo>
                  <a:pt x="51" y="84"/>
                  <a:pt x="59" y="80"/>
                  <a:pt x="65" y="74"/>
                </a:cubicBezTo>
                <a:cubicBezTo>
                  <a:pt x="68" y="71"/>
                  <a:pt x="71" y="67"/>
                  <a:pt x="73" y="62"/>
                </a:cubicBezTo>
                <a:cubicBezTo>
                  <a:pt x="75" y="57"/>
                  <a:pt x="76" y="52"/>
                  <a:pt x="76" y="47"/>
                </a:cubicBezTo>
                <a:cubicBezTo>
                  <a:pt x="76" y="36"/>
                  <a:pt x="76" y="36"/>
                  <a:pt x="76" y="36"/>
                </a:cubicBezTo>
                <a:cubicBezTo>
                  <a:pt x="76" y="34"/>
                  <a:pt x="74" y="32"/>
                  <a:pt x="72" y="32"/>
                </a:cubicBezTo>
                <a:cubicBezTo>
                  <a:pt x="70" y="32"/>
                  <a:pt x="68" y="34"/>
                  <a:pt x="68" y="36"/>
                </a:cubicBezTo>
                <a:cubicBezTo>
                  <a:pt x="68" y="47"/>
                  <a:pt x="68" y="47"/>
                  <a:pt x="68" y="47"/>
                </a:cubicBezTo>
                <a:cubicBezTo>
                  <a:pt x="68" y="51"/>
                  <a:pt x="67" y="55"/>
                  <a:pt x="66" y="59"/>
                </a:cubicBezTo>
                <a:cubicBezTo>
                  <a:pt x="64" y="63"/>
                  <a:pt x="62" y="66"/>
                  <a:pt x="59" y="69"/>
                </a:cubicBezTo>
                <a:cubicBezTo>
                  <a:pt x="54" y="74"/>
                  <a:pt x="46" y="77"/>
                  <a:pt x="38" y="77"/>
                </a:cubicBezTo>
                <a:cubicBezTo>
                  <a:pt x="34" y="77"/>
                  <a:pt x="30" y="77"/>
                  <a:pt x="26" y="75"/>
                </a:cubicBezTo>
                <a:cubicBezTo>
                  <a:pt x="23" y="74"/>
                  <a:pt x="19" y="71"/>
                  <a:pt x="16" y="69"/>
                </a:cubicBezTo>
                <a:cubicBezTo>
                  <a:pt x="14" y="66"/>
                  <a:pt x="11" y="63"/>
                  <a:pt x="10" y="59"/>
                </a:cubicBezTo>
                <a:cubicBezTo>
                  <a:pt x="8" y="55"/>
                  <a:pt x="8" y="51"/>
                  <a:pt x="8" y="47"/>
                </a:cubicBezTo>
                <a:cubicBezTo>
                  <a:pt x="8" y="36"/>
                  <a:pt x="8" y="36"/>
                  <a:pt x="8" y="36"/>
                </a:cubicBezTo>
                <a:cubicBezTo>
                  <a:pt x="8" y="34"/>
                  <a:pt x="6" y="32"/>
                  <a:pt x="4" y="32"/>
                </a:cubicBezTo>
                <a:cubicBezTo>
                  <a:pt x="1" y="32"/>
                  <a:pt x="0" y="34"/>
                  <a:pt x="0" y="36"/>
                </a:cubicBezTo>
                <a:cubicBezTo>
                  <a:pt x="0" y="47"/>
                  <a:pt x="0" y="47"/>
                  <a:pt x="0" y="47"/>
                </a:cubicBezTo>
                <a:cubicBezTo>
                  <a:pt x="0" y="52"/>
                  <a:pt x="1" y="57"/>
                  <a:pt x="3" y="62"/>
                </a:cubicBezTo>
                <a:cubicBezTo>
                  <a:pt x="5" y="67"/>
                  <a:pt x="7" y="71"/>
                  <a:pt x="11" y="74"/>
                </a:cubicBezTo>
                <a:cubicBezTo>
                  <a:pt x="14" y="78"/>
                  <a:pt x="19" y="81"/>
                  <a:pt x="23" y="82"/>
                </a:cubicBezTo>
                <a:cubicBezTo>
                  <a:pt x="27" y="84"/>
                  <a:pt x="30" y="85"/>
                  <a:pt x="34" y="85"/>
                </a:cubicBezTo>
                <a:cubicBezTo>
                  <a:pt x="34" y="95"/>
                  <a:pt x="34" y="95"/>
                  <a:pt x="34" y="95"/>
                </a:cubicBezTo>
                <a:cubicBezTo>
                  <a:pt x="14" y="95"/>
                  <a:pt x="14" y="95"/>
                  <a:pt x="14" y="95"/>
                </a:cubicBezTo>
                <a:cubicBezTo>
                  <a:pt x="12" y="95"/>
                  <a:pt x="10" y="96"/>
                  <a:pt x="10" y="99"/>
                </a:cubicBezTo>
                <a:cubicBezTo>
                  <a:pt x="10" y="101"/>
                  <a:pt x="12" y="103"/>
                  <a:pt x="14" y="103"/>
                </a:cubicBezTo>
                <a:close/>
              </a:path>
            </a:pathLst>
          </a:custGeom>
          <a:solidFill>
            <a:schemeClr val="accent1"/>
          </a:solidFill>
          <a:ln>
            <a:noFill/>
          </a:ln>
        </p:spPr>
        <p:txBody>
          <a:bodyPr lIns="91467" tIns="45734" rIns="91467" bIns="45734"/>
          <a:lstStyle/>
          <a:p>
            <a:endParaRPr lang="zh-CN" altLang="en-US">
              <a:solidFill>
                <a:schemeClr val="bg1">
                  <a:lumMod val="50000"/>
                </a:schemeClr>
              </a:solidFill>
            </a:endParaRPr>
          </a:p>
        </p:txBody>
      </p:sp>
      <p:sp>
        <p:nvSpPr>
          <p:cNvPr id="17434" name="Freeform 26"/>
          <p:cNvSpPr>
            <a:spLocks noEditPoints="1"/>
          </p:cNvSpPr>
          <p:nvPr/>
        </p:nvSpPr>
        <p:spPr bwMode="auto">
          <a:xfrm>
            <a:off x="1571898" y="2369275"/>
            <a:ext cx="212762" cy="181087"/>
          </a:xfrm>
          <a:custGeom>
            <a:avLst/>
            <a:gdLst>
              <a:gd name="T0" fmla="*/ 99 w 103"/>
              <a:gd name="T1" fmla="*/ 0 h 88"/>
              <a:gd name="T2" fmla="*/ 4 w 103"/>
              <a:gd name="T3" fmla="*/ 0 h 88"/>
              <a:gd name="T4" fmla="*/ 0 w 103"/>
              <a:gd name="T5" fmla="*/ 4 h 88"/>
              <a:gd name="T6" fmla="*/ 0 w 103"/>
              <a:gd name="T7" fmla="*/ 84 h 88"/>
              <a:gd name="T8" fmla="*/ 4 w 103"/>
              <a:gd name="T9" fmla="*/ 88 h 88"/>
              <a:gd name="T10" fmla="*/ 99 w 103"/>
              <a:gd name="T11" fmla="*/ 88 h 88"/>
              <a:gd name="T12" fmla="*/ 103 w 103"/>
              <a:gd name="T13" fmla="*/ 84 h 88"/>
              <a:gd name="T14" fmla="*/ 103 w 103"/>
              <a:gd name="T15" fmla="*/ 4 h 88"/>
              <a:gd name="T16" fmla="*/ 99 w 103"/>
              <a:gd name="T17" fmla="*/ 0 h 88"/>
              <a:gd name="T18" fmla="*/ 95 w 103"/>
              <a:gd name="T19" fmla="*/ 80 h 88"/>
              <a:gd name="T20" fmla="*/ 95 w 103"/>
              <a:gd name="T21" fmla="*/ 80 h 88"/>
              <a:gd name="T22" fmla="*/ 8 w 103"/>
              <a:gd name="T23" fmla="*/ 80 h 88"/>
              <a:gd name="T24" fmla="*/ 8 w 103"/>
              <a:gd name="T25" fmla="*/ 71 h 88"/>
              <a:gd name="T26" fmla="*/ 28 w 103"/>
              <a:gd name="T27" fmla="*/ 51 h 88"/>
              <a:gd name="T28" fmla="*/ 42 w 103"/>
              <a:gd name="T29" fmla="*/ 65 h 88"/>
              <a:gd name="T30" fmla="*/ 42 w 103"/>
              <a:gd name="T31" fmla="*/ 65 h 88"/>
              <a:gd name="T32" fmla="*/ 42 w 103"/>
              <a:gd name="T33" fmla="*/ 65 h 88"/>
              <a:gd name="T34" fmla="*/ 51 w 103"/>
              <a:gd name="T35" fmla="*/ 74 h 88"/>
              <a:gd name="T36" fmla="*/ 54 w 103"/>
              <a:gd name="T37" fmla="*/ 74 h 88"/>
              <a:gd name="T38" fmla="*/ 54 w 103"/>
              <a:gd name="T39" fmla="*/ 70 h 88"/>
              <a:gd name="T40" fmla="*/ 47 w 103"/>
              <a:gd name="T41" fmla="*/ 64 h 88"/>
              <a:gd name="T42" fmla="*/ 67 w 103"/>
              <a:gd name="T43" fmla="*/ 44 h 88"/>
              <a:gd name="T44" fmla="*/ 95 w 103"/>
              <a:gd name="T45" fmla="*/ 73 h 88"/>
              <a:gd name="T46" fmla="*/ 95 w 103"/>
              <a:gd name="T47" fmla="*/ 80 h 88"/>
              <a:gd name="T48" fmla="*/ 95 w 103"/>
              <a:gd name="T49" fmla="*/ 66 h 88"/>
              <a:gd name="T50" fmla="*/ 95 w 103"/>
              <a:gd name="T51" fmla="*/ 66 h 88"/>
              <a:gd name="T52" fmla="*/ 68 w 103"/>
              <a:gd name="T53" fmla="*/ 39 h 88"/>
              <a:gd name="T54" fmla="*/ 65 w 103"/>
              <a:gd name="T55" fmla="*/ 39 h 88"/>
              <a:gd name="T56" fmla="*/ 44 w 103"/>
              <a:gd name="T57" fmla="*/ 60 h 88"/>
              <a:gd name="T58" fmla="*/ 30 w 103"/>
              <a:gd name="T59" fmla="*/ 46 h 88"/>
              <a:gd name="T60" fmla="*/ 26 w 103"/>
              <a:gd name="T61" fmla="*/ 46 h 88"/>
              <a:gd name="T62" fmla="*/ 8 w 103"/>
              <a:gd name="T63" fmla="*/ 65 h 88"/>
              <a:gd name="T64" fmla="*/ 8 w 103"/>
              <a:gd name="T65" fmla="*/ 8 h 88"/>
              <a:gd name="T66" fmla="*/ 95 w 103"/>
              <a:gd name="T67" fmla="*/ 8 h 88"/>
              <a:gd name="T68" fmla="*/ 95 w 103"/>
              <a:gd name="T69" fmla="*/ 66 h 88"/>
              <a:gd name="T70" fmla="*/ 30 w 103"/>
              <a:gd name="T71" fmla="*/ 40 h 88"/>
              <a:gd name="T72" fmla="*/ 30 w 103"/>
              <a:gd name="T73" fmla="*/ 40 h 88"/>
              <a:gd name="T74" fmla="*/ 43 w 103"/>
              <a:gd name="T75" fmla="*/ 26 h 88"/>
              <a:gd name="T76" fmla="*/ 30 w 103"/>
              <a:gd name="T77" fmla="*/ 12 h 88"/>
              <a:gd name="T78" fmla="*/ 16 w 103"/>
              <a:gd name="T79" fmla="*/ 26 h 88"/>
              <a:gd name="T80" fmla="*/ 30 w 103"/>
              <a:gd name="T81" fmla="*/ 40 h 88"/>
              <a:gd name="T82" fmla="*/ 30 w 103"/>
              <a:gd name="T83" fmla="*/ 17 h 88"/>
              <a:gd name="T84" fmla="*/ 30 w 103"/>
              <a:gd name="T85" fmla="*/ 17 h 88"/>
              <a:gd name="T86" fmla="*/ 39 w 103"/>
              <a:gd name="T87" fmla="*/ 26 h 88"/>
              <a:gd name="T88" fmla="*/ 30 w 103"/>
              <a:gd name="T89" fmla="*/ 35 h 88"/>
              <a:gd name="T90" fmla="*/ 21 w 103"/>
              <a:gd name="T91" fmla="*/ 26 h 88"/>
              <a:gd name="T92" fmla="*/ 30 w 103"/>
              <a:gd name="T93"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 h="88">
                <a:moveTo>
                  <a:pt x="99" y="0"/>
                </a:moveTo>
                <a:cubicBezTo>
                  <a:pt x="4" y="0"/>
                  <a:pt x="4" y="0"/>
                  <a:pt x="4" y="0"/>
                </a:cubicBezTo>
                <a:cubicBezTo>
                  <a:pt x="2" y="0"/>
                  <a:pt x="0" y="2"/>
                  <a:pt x="0" y="4"/>
                </a:cubicBezTo>
                <a:cubicBezTo>
                  <a:pt x="0" y="84"/>
                  <a:pt x="0" y="84"/>
                  <a:pt x="0" y="84"/>
                </a:cubicBezTo>
                <a:cubicBezTo>
                  <a:pt x="0" y="86"/>
                  <a:pt x="2" y="88"/>
                  <a:pt x="4" y="88"/>
                </a:cubicBezTo>
                <a:cubicBezTo>
                  <a:pt x="99" y="88"/>
                  <a:pt x="99" y="88"/>
                  <a:pt x="99" y="88"/>
                </a:cubicBezTo>
                <a:cubicBezTo>
                  <a:pt x="101" y="88"/>
                  <a:pt x="103" y="86"/>
                  <a:pt x="103" y="84"/>
                </a:cubicBezTo>
                <a:cubicBezTo>
                  <a:pt x="103" y="4"/>
                  <a:pt x="103" y="4"/>
                  <a:pt x="103" y="4"/>
                </a:cubicBezTo>
                <a:cubicBezTo>
                  <a:pt x="103" y="2"/>
                  <a:pt x="101" y="0"/>
                  <a:pt x="99" y="0"/>
                </a:cubicBezTo>
                <a:close/>
                <a:moveTo>
                  <a:pt x="95" y="80"/>
                </a:moveTo>
                <a:cubicBezTo>
                  <a:pt x="95" y="80"/>
                  <a:pt x="95" y="80"/>
                  <a:pt x="95" y="80"/>
                </a:cubicBezTo>
                <a:cubicBezTo>
                  <a:pt x="8" y="80"/>
                  <a:pt x="8" y="80"/>
                  <a:pt x="8" y="80"/>
                </a:cubicBezTo>
                <a:cubicBezTo>
                  <a:pt x="8" y="71"/>
                  <a:pt x="8" y="71"/>
                  <a:pt x="8" y="71"/>
                </a:cubicBezTo>
                <a:cubicBezTo>
                  <a:pt x="28" y="51"/>
                  <a:pt x="28" y="51"/>
                  <a:pt x="28" y="51"/>
                </a:cubicBezTo>
                <a:cubicBezTo>
                  <a:pt x="42" y="65"/>
                  <a:pt x="42" y="65"/>
                  <a:pt x="42" y="65"/>
                </a:cubicBezTo>
                <a:cubicBezTo>
                  <a:pt x="42" y="65"/>
                  <a:pt x="42" y="65"/>
                  <a:pt x="42" y="65"/>
                </a:cubicBezTo>
                <a:cubicBezTo>
                  <a:pt x="42" y="65"/>
                  <a:pt x="42" y="65"/>
                  <a:pt x="42" y="65"/>
                </a:cubicBezTo>
                <a:cubicBezTo>
                  <a:pt x="51" y="74"/>
                  <a:pt x="51" y="74"/>
                  <a:pt x="51" y="74"/>
                </a:cubicBezTo>
                <a:cubicBezTo>
                  <a:pt x="52" y="75"/>
                  <a:pt x="53" y="75"/>
                  <a:pt x="54" y="74"/>
                </a:cubicBezTo>
                <a:cubicBezTo>
                  <a:pt x="55" y="73"/>
                  <a:pt x="55" y="71"/>
                  <a:pt x="54" y="70"/>
                </a:cubicBezTo>
                <a:cubicBezTo>
                  <a:pt x="47" y="64"/>
                  <a:pt x="47" y="64"/>
                  <a:pt x="47" y="64"/>
                </a:cubicBezTo>
                <a:cubicBezTo>
                  <a:pt x="67" y="44"/>
                  <a:pt x="67" y="44"/>
                  <a:pt x="67" y="44"/>
                </a:cubicBezTo>
                <a:cubicBezTo>
                  <a:pt x="95" y="73"/>
                  <a:pt x="95" y="73"/>
                  <a:pt x="95" y="73"/>
                </a:cubicBezTo>
                <a:cubicBezTo>
                  <a:pt x="95" y="80"/>
                  <a:pt x="95" y="80"/>
                  <a:pt x="95" y="80"/>
                </a:cubicBezTo>
                <a:close/>
                <a:moveTo>
                  <a:pt x="95" y="66"/>
                </a:moveTo>
                <a:cubicBezTo>
                  <a:pt x="95" y="66"/>
                  <a:pt x="95" y="66"/>
                  <a:pt x="95" y="66"/>
                </a:cubicBezTo>
                <a:cubicBezTo>
                  <a:pt x="68" y="39"/>
                  <a:pt x="68" y="39"/>
                  <a:pt x="68" y="39"/>
                </a:cubicBezTo>
                <a:cubicBezTo>
                  <a:pt x="67" y="38"/>
                  <a:pt x="66" y="38"/>
                  <a:pt x="65" y="39"/>
                </a:cubicBezTo>
                <a:cubicBezTo>
                  <a:pt x="44" y="60"/>
                  <a:pt x="44" y="60"/>
                  <a:pt x="44" y="60"/>
                </a:cubicBezTo>
                <a:cubicBezTo>
                  <a:pt x="30" y="46"/>
                  <a:pt x="30" y="46"/>
                  <a:pt x="30" y="46"/>
                </a:cubicBezTo>
                <a:cubicBezTo>
                  <a:pt x="29" y="45"/>
                  <a:pt x="27" y="45"/>
                  <a:pt x="26" y="46"/>
                </a:cubicBezTo>
                <a:cubicBezTo>
                  <a:pt x="8" y="65"/>
                  <a:pt x="8" y="65"/>
                  <a:pt x="8" y="65"/>
                </a:cubicBezTo>
                <a:cubicBezTo>
                  <a:pt x="8" y="8"/>
                  <a:pt x="8" y="8"/>
                  <a:pt x="8" y="8"/>
                </a:cubicBezTo>
                <a:cubicBezTo>
                  <a:pt x="95" y="8"/>
                  <a:pt x="95" y="8"/>
                  <a:pt x="95" y="8"/>
                </a:cubicBezTo>
                <a:cubicBezTo>
                  <a:pt x="95" y="66"/>
                  <a:pt x="95" y="66"/>
                  <a:pt x="95" y="66"/>
                </a:cubicBezTo>
                <a:close/>
                <a:moveTo>
                  <a:pt x="30" y="40"/>
                </a:moveTo>
                <a:cubicBezTo>
                  <a:pt x="30" y="40"/>
                  <a:pt x="30" y="40"/>
                  <a:pt x="30" y="40"/>
                </a:cubicBezTo>
                <a:cubicBezTo>
                  <a:pt x="37" y="40"/>
                  <a:pt x="43" y="34"/>
                  <a:pt x="43" y="26"/>
                </a:cubicBezTo>
                <a:cubicBezTo>
                  <a:pt x="43" y="19"/>
                  <a:pt x="37" y="12"/>
                  <a:pt x="30" y="12"/>
                </a:cubicBezTo>
                <a:cubicBezTo>
                  <a:pt x="22" y="12"/>
                  <a:pt x="16" y="19"/>
                  <a:pt x="16" y="26"/>
                </a:cubicBezTo>
                <a:cubicBezTo>
                  <a:pt x="16" y="34"/>
                  <a:pt x="22" y="40"/>
                  <a:pt x="30" y="40"/>
                </a:cubicBezTo>
                <a:close/>
                <a:moveTo>
                  <a:pt x="30" y="17"/>
                </a:moveTo>
                <a:cubicBezTo>
                  <a:pt x="30" y="17"/>
                  <a:pt x="30" y="17"/>
                  <a:pt x="30" y="17"/>
                </a:cubicBezTo>
                <a:cubicBezTo>
                  <a:pt x="35" y="17"/>
                  <a:pt x="39" y="21"/>
                  <a:pt x="39" y="26"/>
                </a:cubicBezTo>
                <a:cubicBezTo>
                  <a:pt x="39" y="31"/>
                  <a:pt x="35" y="35"/>
                  <a:pt x="30" y="35"/>
                </a:cubicBezTo>
                <a:cubicBezTo>
                  <a:pt x="25" y="35"/>
                  <a:pt x="21" y="31"/>
                  <a:pt x="21" y="26"/>
                </a:cubicBezTo>
                <a:cubicBezTo>
                  <a:pt x="21" y="21"/>
                  <a:pt x="25" y="17"/>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5" name="Freeform 27"/>
          <p:cNvSpPr>
            <a:spLocks noEditPoints="1"/>
          </p:cNvSpPr>
          <p:nvPr/>
        </p:nvSpPr>
        <p:spPr bwMode="auto">
          <a:xfrm>
            <a:off x="5485766" y="2375628"/>
            <a:ext cx="215937" cy="171556"/>
          </a:xfrm>
          <a:custGeom>
            <a:avLst/>
            <a:gdLst>
              <a:gd name="T0" fmla="*/ 89 w 103"/>
              <a:gd name="T1" fmla="*/ 31 h 83"/>
              <a:gd name="T2" fmla="*/ 81 w 103"/>
              <a:gd name="T3" fmla="*/ 31 h 83"/>
              <a:gd name="T4" fmla="*/ 25 w 103"/>
              <a:gd name="T5" fmla="*/ 12 h 83"/>
              <a:gd name="T6" fmla="*/ 12 w 103"/>
              <a:gd name="T7" fmla="*/ 12 h 83"/>
              <a:gd name="T8" fmla="*/ 24 w 103"/>
              <a:gd name="T9" fmla="*/ 14 h 83"/>
              <a:gd name="T10" fmla="*/ 7 w 103"/>
              <a:gd name="T11" fmla="*/ 14 h 83"/>
              <a:gd name="T12" fmla="*/ 4 w 103"/>
              <a:gd name="T13" fmla="*/ 14 h 83"/>
              <a:gd name="T14" fmla="*/ 0 w 103"/>
              <a:gd name="T15" fmla="*/ 18 h 83"/>
              <a:gd name="T16" fmla="*/ 0 w 103"/>
              <a:gd name="T17" fmla="*/ 79 h 83"/>
              <a:gd name="T18" fmla="*/ 99 w 103"/>
              <a:gd name="T19" fmla="*/ 83 h 83"/>
              <a:gd name="T20" fmla="*/ 103 w 103"/>
              <a:gd name="T21" fmla="*/ 79 h 83"/>
              <a:gd name="T22" fmla="*/ 103 w 103"/>
              <a:gd name="T23" fmla="*/ 18 h 83"/>
              <a:gd name="T24" fmla="*/ 79 w 103"/>
              <a:gd name="T25" fmla="*/ 14 h 83"/>
              <a:gd name="T26" fmla="*/ 71 w 103"/>
              <a:gd name="T27" fmla="*/ 0 h 83"/>
              <a:gd name="T28" fmla="*/ 28 w 103"/>
              <a:gd name="T29" fmla="*/ 2 h 83"/>
              <a:gd name="T30" fmla="*/ 9 w 103"/>
              <a:gd name="T31" fmla="*/ 7 h 83"/>
              <a:gd name="T32" fmla="*/ 7 w 103"/>
              <a:gd name="T33" fmla="*/ 10 h 83"/>
              <a:gd name="T34" fmla="*/ 51 w 103"/>
              <a:gd name="T35" fmla="*/ 30 h 83"/>
              <a:gd name="T36" fmla="*/ 61 w 103"/>
              <a:gd name="T37" fmla="*/ 34 h 83"/>
              <a:gd name="T38" fmla="*/ 51 w 103"/>
              <a:gd name="T39" fmla="*/ 56 h 83"/>
              <a:gd name="T40" fmla="*/ 51 w 103"/>
              <a:gd name="T41" fmla="*/ 30 h 83"/>
              <a:gd name="T42" fmla="*/ 57 w 103"/>
              <a:gd name="T43" fmla="*/ 37 h 83"/>
              <a:gd name="T44" fmla="*/ 60 w 103"/>
              <a:gd name="T45" fmla="*/ 43 h 83"/>
              <a:gd name="T46" fmla="*/ 43 w 103"/>
              <a:gd name="T47" fmla="*/ 43 h 83"/>
              <a:gd name="T48" fmla="*/ 57 w 103"/>
              <a:gd name="T49" fmla="*/ 37 h 83"/>
              <a:gd name="T50" fmla="*/ 27 w 103"/>
              <a:gd name="T51" fmla="*/ 22 h 83"/>
              <a:gd name="T52" fmla="*/ 8 w 103"/>
              <a:gd name="T53" fmla="*/ 75 h 83"/>
              <a:gd name="T54" fmla="*/ 95 w 103"/>
              <a:gd name="T55" fmla="*/ 22 h 83"/>
              <a:gd name="T56" fmla="*/ 76 w 103"/>
              <a:gd name="T57" fmla="*/ 22 h 83"/>
              <a:gd name="T58" fmla="*/ 68 w 103"/>
              <a:gd name="T59" fmla="*/ 8 h 83"/>
              <a:gd name="T60" fmla="*/ 30 w 103"/>
              <a:gd name="T61" fmla="*/ 19 h 83"/>
              <a:gd name="T62" fmla="*/ 51 w 103"/>
              <a:gd name="T63" fmla="*/ 16 h 83"/>
              <a:gd name="T64" fmla="*/ 79 w 103"/>
              <a:gd name="T65" fmla="*/ 43 h 83"/>
              <a:gd name="T66" fmla="*/ 24 w 103"/>
              <a:gd name="T67" fmla="*/ 43 h 83"/>
              <a:gd name="T68" fmla="*/ 51 w 103"/>
              <a:gd name="T69" fmla="*/ 24 h 83"/>
              <a:gd name="T70" fmla="*/ 71 w 103"/>
              <a:gd name="T71" fmla="*/ 43 h 83"/>
              <a:gd name="T72" fmla="*/ 32 w 103"/>
              <a:gd name="T73" fmla="*/ 4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83">
                <a:moveTo>
                  <a:pt x="85" y="27"/>
                </a:moveTo>
                <a:cubicBezTo>
                  <a:pt x="87" y="27"/>
                  <a:pt x="89" y="29"/>
                  <a:pt x="89" y="31"/>
                </a:cubicBezTo>
                <a:cubicBezTo>
                  <a:pt x="89" y="33"/>
                  <a:pt x="87" y="35"/>
                  <a:pt x="85" y="35"/>
                </a:cubicBezTo>
                <a:cubicBezTo>
                  <a:pt x="83" y="35"/>
                  <a:pt x="81" y="33"/>
                  <a:pt x="81" y="31"/>
                </a:cubicBezTo>
                <a:cubicBezTo>
                  <a:pt x="81" y="29"/>
                  <a:pt x="83" y="27"/>
                  <a:pt x="85" y="27"/>
                </a:cubicBezTo>
                <a:close/>
                <a:moveTo>
                  <a:pt x="25" y="12"/>
                </a:moveTo>
                <a:cubicBezTo>
                  <a:pt x="25" y="12"/>
                  <a:pt x="25" y="12"/>
                  <a:pt x="25" y="12"/>
                </a:cubicBezTo>
                <a:cubicBezTo>
                  <a:pt x="12" y="12"/>
                  <a:pt x="12" y="12"/>
                  <a:pt x="12" y="12"/>
                </a:cubicBezTo>
                <a:cubicBezTo>
                  <a:pt x="12" y="14"/>
                  <a:pt x="12" y="14"/>
                  <a:pt x="12" y="14"/>
                </a:cubicBezTo>
                <a:cubicBezTo>
                  <a:pt x="24" y="14"/>
                  <a:pt x="24" y="14"/>
                  <a:pt x="24" y="14"/>
                </a:cubicBezTo>
                <a:cubicBezTo>
                  <a:pt x="25" y="12"/>
                  <a:pt x="25" y="12"/>
                  <a:pt x="25" y="12"/>
                </a:cubicBezTo>
                <a:close/>
                <a:moveTo>
                  <a:pt x="7" y="14"/>
                </a:moveTo>
                <a:cubicBezTo>
                  <a:pt x="7" y="14"/>
                  <a:pt x="7" y="14"/>
                  <a:pt x="7" y="14"/>
                </a:cubicBezTo>
                <a:cubicBezTo>
                  <a:pt x="4" y="14"/>
                  <a:pt x="4" y="14"/>
                  <a:pt x="4" y="14"/>
                </a:cubicBezTo>
                <a:cubicBezTo>
                  <a:pt x="4" y="14"/>
                  <a:pt x="4" y="14"/>
                  <a:pt x="4" y="14"/>
                </a:cubicBezTo>
                <a:cubicBezTo>
                  <a:pt x="2" y="14"/>
                  <a:pt x="0" y="16"/>
                  <a:pt x="0" y="18"/>
                </a:cubicBezTo>
                <a:cubicBezTo>
                  <a:pt x="0" y="79"/>
                  <a:pt x="0" y="79"/>
                  <a:pt x="0" y="79"/>
                </a:cubicBezTo>
                <a:cubicBezTo>
                  <a:pt x="0" y="79"/>
                  <a:pt x="0" y="79"/>
                  <a:pt x="0" y="79"/>
                </a:cubicBezTo>
                <a:cubicBezTo>
                  <a:pt x="0" y="81"/>
                  <a:pt x="2" y="83"/>
                  <a:pt x="4" y="83"/>
                </a:cubicBezTo>
                <a:cubicBezTo>
                  <a:pt x="99" y="83"/>
                  <a:pt x="99" y="83"/>
                  <a:pt x="99" y="83"/>
                </a:cubicBezTo>
                <a:cubicBezTo>
                  <a:pt x="99" y="83"/>
                  <a:pt x="99" y="83"/>
                  <a:pt x="99" y="83"/>
                </a:cubicBezTo>
                <a:cubicBezTo>
                  <a:pt x="101" y="83"/>
                  <a:pt x="103" y="81"/>
                  <a:pt x="103" y="79"/>
                </a:cubicBezTo>
                <a:cubicBezTo>
                  <a:pt x="103" y="18"/>
                  <a:pt x="103" y="18"/>
                  <a:pt x="103" y="18"/>
                </a:cubicBezTo>
                <a:cubicBezTo>
                  <a:pt x="103" y="18"/>
                  <a:pt x="103" y="18"/>
                  <a:pt x="103" y="18"/>
                </a:cubicBezTo>
                <a:cubicBezTo>
                  <a:pt x="103" y="16"/>
                  <a:pt x="101" y="14"/>
                  <a:pt x="99" y="14"/>
                </a:cubicBezTo>
                <a:cubicBezTo>
                  <a:pt x="79" y="14"/>
                  <a:pt x="79" y="14"/>
                  <a:pt x="79" y="14"/>
                </a:cubicBezTo>
                <a:cubicBezTo>
                  <a:pt x="74" y="3"/>
                  <a:pt x="74" y="3"/>
                  <a:pt x="74" y="3"/>
                </a:cubicBezTo>
                <a:cubicBezTo>
                  <a:pt x="74" y="1"/>
                  <a:pt x="72" y="0"/>
                  <a:pt x="71" y="0"/>
                </a:cubicBezTo>
                <a:cubicBezTo>
                  <a:pt x="32" y="0"/>
                  <a:pt x="32" y="0"/>
                  <a:pt x="32" y="0"/>
                </a:cubicBezTo>
                <a:cubicBezTo>
                  <a:pt x="30" y="0"/>
                  <a:pt x="29" y="1"/>
                  <a:pt x="28" y="2"/>
                </a:cubicBezTo>
                <a:cubicBezTo>
                  <a:pt x="26" y="7"/>
                  <a:pt x="26" y="7"/>
                  <a:pt x="26" y="7"/>
                </a:cubicBezTo>
                <a:cubicBezTo>
                  <a:pt x="9" y="7"/>
                  <a:pt x="9" y="7"/>
                  <a:pt x="9" y="7"/>
                </a:cubicBezTo>
                <a:cubicBezTo>
                  <a:pt x="8" y="7"/>
                  <a:pt x="7" y="8"/>
                  <a:pt x="7" y="10"/>
                </a:cubicBezTo>
                <a:cubicBezTo>
                  <a:pt x="7" y="10"/>
                  <a:pt x="7" y="10"/>
                  <a:pt x="7" y="10"/>
                </a:cubicBezTo>
                <a:cubicBezTo>
                  <a:pt x="7" y="14"/>
                  <a:pt x="7" y="14"/>
                  <a:pt x="7" y="14"/>
                </a:cubicBezTo>
                <a:close/>
                <a:moveTo>
                  <a:pt x="51" y="30"/>
                </a:moveTo>
                <a:cubicBezTo>
                  <a:pt x="51" y="30"/>
                  <a:pt x="51" y="30"/>
                  <a:pt x="51" y="30"/>
                </a:cubicBezTo>
                <a:cubicBezTo>
                  <a:pt x="55" y="30"/>
                  <a:pt x="58" y="31"/>
                  <a:pt x="61" y="34"/>
                </a:cubicBezTo>
                <a:cubicBezTo>
                  <a:pt x="63" y="36"/>
                  <a:pt x="65" y="39"/>
                  <a:pt x="65" y="43"/>
                </a:cubicBezTo>
                <a:cubicBezTo>
                  <a:pt x="65" y="50"/>
                  <a:pt x="58" y="56"/>
                  <a:pt x="51" y="56"/>
                </a:cubicBezTo>
                <a:cubicBezTo>
                  <a:pt x="44" y="56"/>
                  <a:pt x="38" y="50"/>
                  <a:pt x="38" y="43"/>
                </a:cubicBezTo>
                <a:cubicBezTo>
                  <a:pt x="38" y="36"/>
                  <a:pt x="44" y="30"/>
                  <a:pt x="51" y="30"/>
                </a:cubicBezTo>
                <a:close/>
                <a:moveTo>
                  <a:pt x="57" y="37"/>
                </a:moveTo>
                <a:cubicBezTo>
                  <a:pt x="57" y="37"/>
                  <a:pt x="57" y="37"/>
                  <a:pt x="57" y="37"/>
                </a:cubicBezTo>
                <a:cubicBezTo>
                  <a:pt x="57" y="37"/>
                  <a:pt x="57" y="37"/>
                  <a:pt x="57" y="37"/>
                </a:cubicBezTo>
                <a:cubicBezTo>
                  <a:pt x="59" y="39"/>
                  <a:pt x="60" y="41"/>
                  <a:pt x="60" y="43"/>
                </a:cubicBezTo>
                <a:cubicBezTo>
                  <a:pt x="60" y="48"/>
                  <a:pt x="56" y="52"/>
                  <a:pt x="51" y="52"/>
                </a:cubicBezTo>
                <a:cubicBezTo>
                  <a:pt x="46" y="52"/>
                  <a:pt x="43" y="48"/>
                  <a:pt x="43" y="43"/>
                </a:cubicBezTo>
                <a:cubicBezTo>
                  <a:pt x="43" y="38"/>
                  <a:pt x="47" y="34"/>
                  <a:pt x="51" y="34"/>
                </a:cubicBezTo>
                <a:cubicBezTo>
                  <a:pt x="54" y="34"/>
                  <a:pt x="56" y="35"/>
                  <a:pt x="57" y="37"/>
                </a:cubicBezTo>
                <a:close/>
                <a:moveTo>
                  <a:pt x="27" y="22"/>
                </a:moveTo>
                <a:cubicBezTo>
                  <a:pt x="27" y="22"/>
                  <a:pt x="27" y="22"/>
                  <a:pt x="27" y="22"/>
                </a:cubicBezTo>
                <a:cubicBezTo>
                  <a:pt x="8" y="22"/>
                  <a:pt x="8" y="22"/>
                  <a:pt x="8" y="22"/>
                </a:cubicBezTo>
                <a:cubicBezTo>
                  <a:pt x="8" y="75"/>
                  <a:pt x="8" y="75"/>
                  <a:pt x="8" y="75"/>
                </a:cubicBezTo>
                <a:cubicBezTo>
                  <a:pt x="95" y="75"/>
                  <a:pt x="95" y="75"/>
                  <a:pt x="95" y="75"/>
                </a:cubicBezTo>
                <a:cubicBezTo>
                  <a:pt x="95" y="22"/>
                  <a:pt x="95" y="22"/>
                  <a:pt x="95" y="22"/>
                </a:cubicBezTo>
                <a:cubicBezTo>
                  <a:pt x="76" y="22"/>
                  <a:pt x="76" y="22"/>
                  <a:pt x="76" y="22"/>
                </a:cubicBezTo>
                <a:cubicBezTo>
                  <a:pt x="76" y="22"/>
                  <a:pt x="76" y="22"/>
                  <a:pt x="76" y="22"/>
                </a:cubicBezTo>
                <a:cubicBezTo>
                  <a:pt x="74" y="22"/>
                  <a:pt x="73" y="21"/>
                  <a:pt x="72" y="19"/>
                </a:cubicBezTo>
                <a:cubicBezTo>
                  <a:pt x="68" y="8"/>
                  <a:pt x="68" y="8"/>
                  <a:pt x="68" y="8"/>
                </a:cubicBezTo>
                <a:cubicBezTo>
                  <a:pt x="35" y="8"/>
                  <a:pt x="35" y="8"/>
                  <a:pt x="35" y="8"/>
                </a:cubicBezTo>
                <a:cubicBezTo>
                  <a:pt x="30" y="19"/>
                  <a:pt x="30" y="19"/>
                  <a:pt x="30" y="19"/>
                </a:cubicBezTo>
                <a:cubicBezTo>
                  <a:pt x="30" y="21"/>
                  <a:pt x="28" y="22"/>
                  <a:pt x="27" y="22"/>
                </a:cubicBezTo>
                <a:close/>
                <a:moveTo>
                  <a:pt x="51" y="16"/>
                </a:moveTo>
                <a:cubicBezTo>
                  <a:pt x="51" y="16"/>
                  <a:pt x="51" y="16"/>
                  <a:pt x="51" y="16"/>
                </a:cubicBezTo>
                <a:cubicBezTo>
                  <a:pt x="66" y="16"/>
                  <a:pt x="79" y="28"/>
                  <a:pt x="79" y="43"/>
                </a:cubicBezTo>
                <a:cubicBezTo>
                  <a:pt x="79" y="58"/>
                  <a:pt x="66" y="70"/>
                  <a:pt x="51" y="70"/>
                </a:cubicBezTo>
                <a:cubicBezTo>
                  <a:pt x="36" y="70"/>
                  <a:pt x="24" y="58"/>
                  <a:pt x="24" y="43"/>
                </a:cubicBezTo>
                <a:cubicBezTo>
                  <a:pt x="24" y="28"/>
                  <a:pt x="36" y="16"/>
                  <a:pt x="51" y="16"/>
                </a:cubicBezTo>
                <a:close/>
                <a:moveTo>
                  <a:pt x="51" y="24"/>
                </a:moveTo>
                <a:cubicBezTo>
                  <a:pt x="51" y="24"/>
                  <a:pt x="51" y="24"/>
                  <a:pt x="51" y="24"/>
                </a:cubicBezTo>
                <a:cubicBezTo>
                  <a:pt x="62" y="24"/>
                  <a:pt x="71" y="32"/>
                  <a:pt x="71" y="43"/>
                </a:cubicBezTo>
                <a:cubicBezTo>
                  <a:pt x="71" y="54"/>
                  <a:pt x="62" y="62"/>
                  <a:pt x="51" y="62"/>
                </a:cubicBezTo>
                <a:cubicBezTo>
                  <a:pt x="41" y="62"/>
                  <a:pt x="32" y="54"/>
                  <a:pt x="32" y="43"/>
                </a:cubicBezTo>
                <a:cubicBezTo>
                  <a:pt x="32" y="32"/>
                  <a:pt x="41" y="24"/>
                  <a:pt x="5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6" name="Freeform 28"/>
          <p:cNvSpPr>
            <a:spLocks noEditPoints="1"/>
          </p:cNvSpPr>
          <p:nvPr/>
        </p:nvSpPr>
        <p:spPr bwMode="auto">
          <a:xfrm>
            <a:off x="2464228" y="3150807"/>
            <a:ext cx="203235" cy="200149"/>
          </a:xfrm>
          <a:custGeom>
            <a:avLst/>
            <a:gdLst>
              <a:gd name="T0" fmla="*/ 84 w 98"/>
              <a:gd name="T1" fmla="*/ 35 h 97"/>
              <a:gd name="T2" fmla="*/ 89 w 98"/>
              <a:gd name="T3" fmla="*/ 25 h 97"/>
              <a:gd name="T4" fmla="*/ 78 w 98"/>
              <a:gd name="T5" fmla="*/ 9 h 97"/>
              <a:gd name="T6" fmla="*/ 66 w 98"/>
              <a:gd name="T7" fmla="*/ 16 h 97"/>
              <a:gd name="T8" fmla="*/ 61 w 98"/>
              <a:gd name="T9" fmla="*/ 4 h 97"/>
              <a:gd name="T10" fmla="*/ 38 w 98"/>
              <a:gd name="T11" fmla="*/ 4 h 97"/>
              <a:gd name="T12" fmla="*/ 32 w 98"/>
              <a:gd name="T13" fmla="*/ 16 h 97"/>
              <a:gd name="T14" fmla="*/ 20 w 98"/>
              <a:gd name="T15" fmla="*/ 9 h 97"/>
              <a:gd name="T16" fmla="*/ 16 w 98"/>
              <a:gd name="T17" fmla="*/ 32 h 97"/>
              <a:gd name="T18" fmla="*/ 14 w 98"/>
              <a:gd name="T19" fmla="*/ 37 h 97"/>
              <a:gd name="T20" fmla="*/ 0 w 98"/>
              <a:gd name="T21" fmla="*/ 56 h 97"/>
              <a:gd name="T22" fmla="*/ 15 w 98"/>
              <a:gd name="T23" fmla="*/ 63 h 97"/>
              <a:gd name="T24" fmla="*/ 10 w 98"/>
              <a:gd name="T25" fmla="*/ 72 h 97"/>
              <a:gd name="T26" fmla="*/ 20 w 98"/>
              <a:gd name="T27" fmla="*/ 88 h 97"/>
              <a:gd name="T28" fmla="*/ 35 w 98"/>
              <a:gd name="T29" fmla="*/ 83 h 97"/>
              <a:gd name="T30" fmla="*/ 38 w 98"/>
              <a:gd name="T31" fmla="*/ 93 h 97"/>
              <a:gd name="T32" fmla="*/ 61 w 98"/>
              <a:gd name="T33" fmla="*/ 93 h 97"/>
              <a:gd name="T34" fmla="*/ 66 w 98"/>
              <a:gd name="T35" fmla="*/ 82 h 97"/>
              <a:gd name="T36" fmla="*/ 78 w 98"/>
              <a:gd name="T37" fmla="*/ 88 h 97"/>
              <a:gd name="T38" fmla="*/ 89 w 98"/>
              <a:gd name="T39" fmla="*/ 72 h 97"/>
              <a:gd name="T40" fmla="*/ 84 w 98"/>
              <a:gd name="T41" fmla="*/ 60 h 97"/>
              <a:gd name="T42" fmla="*/ 98 w 98"/>
              <a:gd name="T43" fmla="*/ 56 h 97"/>
              <a:gd name="T44" fmla="*/ 94 w 98"/>
              <a:gd name="T45" fmla="*/ 37 h 97"/>
              <a:gd name="T46" fmla="*/ 81 w 98"/>
              <a:gd name="T47" fmla="*/ 52 h 97"/>
              <a:gd name="T48" fmla="*/ 74 w 98"/>
              <a:gd name="T49" fmla="*/ 64 h 97"/>
              <a:gd name="T50" fmla="*/ 80 w 98"/>
              <a:gd name="T51" fmla="*/ 75 h 97"/>
              <a:gd name="T52" fmla="*/ 64 w 98"/>
              <a:gd name="T53" fmla="*/ 74 h 97"/>
              <a:gd name="T54" fmla="*/ 53 w 98"/>
              <a:gd name="T55" fmla="*/ 81 h 97"/>
              <a:gd name="T56" fmla="*/ 46 w 98"/>
              <a:gd name="T57" fmla="*/ 89 h 97"/>
              <a:gd name="T58" fmla="*/ 38 w 98"/>
              <a:gd name="T59" fmla="*/ 76 h 97"/>
              <a:gd name="T60" fmla="*/ 29 w 98"/>
              <a:gd name="T61" fmla="*/ 74 h 97"/>
              <a:gd name="T62" fmla="*/ 24 w 98"/>
              <a:gd name="T63" fmla="*/ 69 h 97"/>
              <a:gd name="T64" fmla="*/ 22 w 98"/>
              <a:gd name="T65" fmla="*/ 60 h 97"/>
              <a:gd name="T66" fmla="*/ 17 w 98"/>
              <a:gd name="T67" fmla="*/ 52 h 97"/>
              <a:gd name="T68" fmla="*/ 17 w 98"/>
              <a:gd name="T69" fmla="*/ 45 h 97"/>
              <a:gd name="T70" fmla="*/ 22 w 98"/>
              <a:gd name="T71" fmla="*/ 37 h 97"/>
              <a:gd name="T72" fmla="*/ 24 w 98"/>
              <a:gd name="T73" fmla="*/ 28 h 97"/>
              <a:gd name="T74" fmla="*/ 29 w 98"/>
              <a:gd name="T75" fmla="*/ 23 h 97"/>
              <a:gd name="T76" fmla="*/ 43 w 98"/>
              <a:gd name="T77" fmla="*/ 20 h 97"/>
              <a:gd name="T78" fmla="*/ 46 w 98"/>
              <a:gd name="T79" fmla="*/ 8 h 97"/>
              <a:gd name="T80" fmla="*/ 56 w 98"/>
              <a:gd name="T81" fmla="*/ 20 h 97"/>
              <a:gd name="T82" fmla="*/ 70 w 98"/>
              <a:gd name="T83" fmla="*/ 23 h 97"/>
              <a:gd name="T84" fmla="*/ 74 w 98"/>
              <a:gd name="T85" fmla="*/ 28 h 97"/>
              <a:gd name="T86" fmla="*/ 76 w 98"/>
              <a:gd name="T87" fmla="*/ 38 h 97"/>
              <a:gd name="T88" fmla="*/ 90 w 98"/>
              <a:gd name="T89" fmla="*/ 45 h 97"/>
              <a:gd name="T90" fmla="*/ 49 w 98"/>
              <a:gd name="T91" fmla="*/ 32 h 97"/>
              <a:gd name="T92" fmla="*/ 37 w 98"/>
              <a:gd name="T93" fmla="*/ 60 h 97"/>
              <a:gd name="T94" fmla="*/ 66 w 98"/>
              <a:gd name="T95" fmla="*/ 49 h 97"/>
              <a:gd name="T96" fmla="*/ 58 w 98"/>
              <a:gd name="T97" fmla="*/ 57 h 97"/>
              <a:gd name="T98" fmla="*/ 41 w 98"/>
              <a:gd name="T99" fmla="*/ 57 h 97"/>
              <a:gd name="T100" fmla="*/ 49 w 98"/>
              <a:gd name="T101" fmla="*/ 37 h 97"/>
              <a:gd name="T102" fmla="*/ 58 w 98"/>
              <a:gd name="T103"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97">
                <a:moveTo>
                  <a:pt x="94" y="37"/>
                </a:moveTo>
                <a:cubicBezTo>
                  <a:pt x="84" y="37"/>
                  <a:pt x="84" y="37"/>
                  <a:pt x="84" y="37"/>
                </a:cubicBezTo>
                <a:cubicBezTo>
                  <a:pt x="84" y="36"/>
                  <a:pt x="84" y="35"/>
                  <a:pt x="84" y="35"/>
                </a:cubicBezTo>
                <a:cubicBezTo>
                  <a:pt x="83" y="34"/>
                  <a:pt x="83" y="34"/>
                  <a:pt x="83" y="34"/>
                </a:cubicBezTo>
                <a:cubicBezTo>
                  <a:pt x="83" y="33"/>
                  <a:pt x="83" y="33"/>
                  <a:pt x="82" y="32"/>
                </a:cubicBezTo>
                <a:cubicBezTo>
                  <a:pt x="89" y="25"/>
                  <a:pt x="89" y="25"/>
                  <a:pt x="89" y="25"/>
                </a:cubicBezTo>
                <a:cubicBezTo>
                  <a:pt x="89" y="25"/>
                  <a:pt x="89" y="25"/>
                  <a:pt x="89" y="25"/>
                </a:cubicBezTo>
                <a:cubicBezTo>
                  <a:pt x="90" y="24"/>
                  <a:pt x="90" y="21"/>
                  <a:pt x="89" y="20"/>
                </a:cubicBezTo>
                <a:cubicBezTo>
                  <a:pt x="78" y="9"/>
                  <a:pt x="78" y="9"/>
                  <a:pt x="78" y="9"/>
                </a:cubicBezTo>
                <a:cubicBezTo>
                  <a:pt x="78" y="9"/>
                  <a:pt x="78" y="9"/>
                  <a:pt x="78" y="9"/>
                </a:cubicBezTo>
                <a:cubicBezTo>
                  <a:pt x="77" y="7"/>
                  <a:pt x="74" y="7"/>
                  <a:pt x="73" y="9"/>
                </a:cubicBezTo>
                <a:cubicBezTo>
                  <a:pt x="66" y="16"/>
                  <a:pt x="66" y="16"/>
                  <a:pt x="66" y="16"/>
                </a:cubicBezTo>
                <a:cubicBezTo>
                  <a:pt x="65" y="15"/>
                  <a:pt x="64" y="15"/>
                  <a:pt x="63" y="14"/>
                </a:cubicBezTo>
                <a:cubicBezTo>
                  <a:pt x="62" y="14"/>
                  <a:pt x="61" y="14"/>
                  <a:pt x="61" y="13"/>
                </a:cubicBezTo>
                <a:cubicBezTo>
                  <a:pt x="61" y="4"/>
                  <a:pt x="61" y="4"/>
                  <a:pt x="61" y="4"/>
                </a:cubicBezTo>
                <a:cubicBezTo>
                  <a:pt x="61" y="2"/>
                  <a:pt x="59" y="0"/>
                  <a:pt x="57" y="0"/>
                </a:cubicBezTo>
                <a:cubicBezTo>
                  <a:pt x="42" y="0"/>
                  <a:pt x="42" y="0"/>
                  <a:pt x="42" y="0"/>
                </a:cubicBezTo>
                <a:cubicBezTo>
                  <a:pt x="39" y="0"/>
                  <a:pt x="38" y="2"/>
                  <a:pt x="38" y="4"/>
                </a:cubicBezTo>
                <a:cubicBezTo>
                  <a:pt x="38" y="13"/>
                  <a:pt x="38" y="13"/>
                  <a:pt x="38" y="13"/>
                </a:cubicBezTo>
                <a:cubicBezTo>
                  <a:pt x="37" y="14"/>
                  <a:pt x="36" y="14"/>
                  <a:pt x="35" y="14"/>
                </a:cubicBezTo>
                <a:cubicBezTo>
                  <a:pt x="34" y="15"/>
                  <a:pt x="33" y="15"/>
                  <a:pt x="32" y="16"/>
                </a:cubicBezTo>
                <a:cubicBezTo>
                  <a:pt x="26" y="9"/>
                  <a:pt x="26" y="9"/>
                  <a:pt x="26" y="9"/>
                </a:cubicBezTo>
                <a:cubicBezTo>
                  <a:pt x="26" y="9"/>
                  <a:pt x="26" y="9"/>
                  <a:pt x="26" y="9"/>
                </a:cubicBezTo>
                <a:cubicBezTo>
                  <a:pt x="24" y="7"/>
                  <a:pt x="22" y="7"/>
                  <a:pt x="20" y="9"/>
                </a:cubicBezTo>
                <a:cubicBezTo>
                  <a:pt x="9" y="20"/>
                  <a:pt x="9" y="20"/>
                  <a:pt x="9" y="20"/>
                </a:cubicBezTo>
                <a:cubicBezTo>
                  <a:pt x="8" y="21"/>
                  <a:pt x="8" y="24"/>
                  <a:pt x="9" y="25"/>
                </a:cubicBezTo>
                <a:cubicBezTo>
                  <a:pt x="16" y="32"/>
                  <a:pt x="16" y="32"/>
                  <a:pt x="16" y="32"/>
                </a:cubicBezTo>
                <a:cubicBezTo>
                  <a:pt x="16" y="33"/>
                  <a:pt x="15" y="33"/>
                  <a:pt x="15" y="34"/>
                </a:cubicBezTo>
                <a:cubicBezTo>
                  <a:pt x="15" y="34"/>
                  <a:pt x="15" y="34"/>
                  <a:pt x="15" y="34"/>
                </a:cubicBezTo>
                <a:cubicBezTo>
                  <a:pt x="14" y="35"/>
                  <a:pt x="14" y="36"/>
                  <a:pt x="14" y="37"/>
                </a:cubicBezTo>
                <a:cubicBezTo>
                  <a:pt x="4" y="37"/>
                  <a:pt x="4" y="37"/>
                  <a:pt x="4" y="37"/>
                </a:cubicBezTo>
                <a:cubicBezTo>
                  <a:pt x="2" y="37"/>
                  <a:pt x="0" y="39"/>
                  <a:pt x="0" y="41"/>
                </a:cubicBezTo>
                <a:cubicBezTo>
                  <a:pt x="0" y="56"/>
                  <a:pt x="0" y="56"/>
                  <a:pt x="0" y="56"/>
                </a:cubicBezTo>
                <a:cubicBezTo>
                  <a:pt x="0" y="58"/>
                  <a:pt x="2" y="60"/>
                  <a:pt x="4" y="60"/>
                </a:cubicBezTo>
                <a:cubicBezTo>
                  <a:pt x="14" y="60"/>
                  <a:pt x="14" y="60"/>
                  <a:pt x="14" y="60"/>
                </a:cubicBezTo>
                <a:cubicBezTo>
                  <a:pt x="14" y="61"/>
                  <a:pt x="14" y="62"/>
                  <a:pt x="15" y="63"/>
                </a:cubicBezTo>
                <a:cubicBezTo>
                  <a:pt x="15" y="63"/>
                  <a:pt x="15" y="63"/>
                  <a:pt x="15" y="63"/>
                </a:cubicBezTo>
                <a:cubicBezTo>
                  <a:pt x="15" y="64"/>
                  <a:pt x="16" y="65"/>
                  <a:pt x="16" y="66"/>
                </a:cubicBezTo>
                <a:cubicBezTo>
                  <a:pt x="10" y="72"/>
                  <a:pt x="10" y="72"/>
                  <a:pt x="10" y="72"/>
                </a:cubicBezTo>
                <a:cubicBezTo>
                  <a:pt x="9" y="72"/>
                  <a:pt x="9" y="72"/>
                  <a:pt x="9" y="72"/>
                </a:cubicBezTo>
                <a:cubicBezTo>
                  <a:pt x="8" y="74"/>
                  <a:pt x="8" y="76"/>
                  <a:pt x="9" y="78"/>
                </a:cubicBezTo>
                <a:cubicBezTo>
                  <a:pt x="20" y="88"/>
                  <a:pt x="20" y="88"/>
                  <a:pt x="20" y="88"/>
                </a:cubicBezTo>
                <a:cubicBezTo>
                  <a:pt x="22" y="90"/>
                  <a:pt x="24" y="90"/>
                  <a:pt x="26" y="88"/>
                </a:cubicBezTo>
                <a:cubicBezTo>
                  <a:pt x="32" y="82"/>
                  <a:pt x="32" y="82"/>
                  <a:pt x="32" y="82"/>
                </a:cubicBezTo>
                <a:cubicBezTo>
                  <a:pt x="33" y="82"/>
                  <a:pt x="34" y="83"/>
                  <a:pt x="35" y="83"/>
                </a:cubicBezTo>
                <a:cubicBezTo>
                  <a:pt x="35" y="83"/>
                  <a:pt x="35" y="83"/>
                  <a:pt x="35" y="83"/>
                </a:cubicBezTo>
                <a:cubicBezTo>
                  <a:pt x="36" y="83"/>
                  <a:pt x="37" y="84"/>
                  <a:pt x="38" y="84"/>
                </a:cubicBezTo>
                <a:cubicBezTo>
                  <a:pt x="38" y="93"/>
                  <a:pt x="38" y="93"/>
                  <a:pt x="38" y="93"/>
                </a:cubicBezTo>
                <a:cubicBezTo>
                  <a:pt x="38" y="95"/>
                  <a:pt x="39" y="97"/>
                  <a:pt x="42" y="97"/>
                </a:cubicBezTo>
                <a:cubicBezTo>
                  <a:pt x="57" y="97"/>
                  <a:pt x="57" y="97"/>
                  <a:pt x="57" y="97"/>
                </a:cubicBezTo>
                <a:cubicBezTo>
                  <a:pt x="59" y="97"/>
                  <a:pt x="61" y="95"/>
                  <a:pt x="61" y="93"/>
                </a:cubicBezTo>
                <a:cubicBezTo>
                  <a:pt x="61" y="84"/>
                  <a:pt x="61" y="84"/>
                  <a:pt x="61" y="84"/>
                </a:cubicBezTo>
                <a:cubicBezTo>
                  <a:pt x="61" y="84"/>
                  <a:pt x="62" y="83"/>
                  <a:pt x="63" y="83"/>
                </a:cubicBezTo>
                <a:cubicBezTo>
                  <a:pt x="64" y="83"/>
                  <a:pt x="65" y="82"/>
                  <a:pt x="66" y="82"/>
                </a:cubicBezTo>
                <a:cubicBezTo>
                  <a:pt x="73" y="88"/>
                  <a:pt x="73" y="88"/>
                  <a:pt x="73" y="88"/>
                </a:cubicBezTo>
                <a:cubicBezTo>
                  <a:pt x="73" y="88"/>
                  <a:pt x="73" y="88"/>
                  <a:pt x="73" y="88"/>
                </a:cubicBezTo>
                <a:cubicBezTo>
                  <a:pt x="74" y="90"/>
                  <a:pt x="77" y="90"/>
                  <a:pt x="78" y="88"/>
                </a:cubicBezTo>
                <a:cubicBezTo>
                  <a:pt x="89" y="78"/>
                  <a:pt x="89" y="78"/>
                  <a:pt x="89" y="78"/>
                </a:cubicBezTo>
                <a:cubicBezTo>
                  <a:pt x="89" y="78"/>
                  <a:pt x="89" y="78"/>
                  <a:pt x="89" y="78"/>
                </a:cubicBezTo>
                <a:cubicBezTo>
                  <a:pt x="90" y="76"/>
                  <a:pt x="90" y="74"/>
                  <a:pt x="89" y="72"/>
                </a:cubicBezTo>
                <a:cubicBezTo>
                  <a:pt x="82" y="66"/>
                  <a:pt x="82" y="66"/>
                  <a:pt x="82" y="66"/>
                </a:cubicBezTo>
                <a:cubicBezTo>
                  <a:pt x="83" y="65"/>
                  <a:pt x="83" y="64"/>
                  <a:pt x="83" y="63"/>
                </a:cubicBezTo>
                <a:cubicBezTo>
                  <a:pt x="84" y="62"/>
                  <a:pt x="84" y="61"/>
                  <a:pt x="84" y="60"/>
                </a:cubicBezTo>
                <a:cubicBezTo>
                  <a:pt x="94" y="60"/>
                  <a:pt x="94" y="60"/>
                  <a:pt x="94" y="60"/>
                </a:cubicBezTo>
                <a:cubicBezTo>
                  <a:pt x="94" y="60"/>
                  <a:pt x="94" y="60"/>
                  <a:pt x="94" y="60"/>
                </a:cubicBezTo>
                <a:cubicBezTo>
                  <a:pt x="96" y="60"/>
                  <a:pt x="98" y="58"/>
                  <a:pt x="98" y="56"/>
                </a:cubicBezTo>
                <a:cubicBezTo>
                  <a:pt x="98" y="41"/>
                  <a:pt x="98" y="41"/>
                  <a:pt x="98" y="41"/>
                </a:cubicBezTo>
                <a:cubicBezTo>
                  <a:pt x="98" y="41"/>
                  <a:pt x="98" y="41"/>
                  <a:pt x="98" y="41"/>
                </a:cubicBezTo>
                <a:cubicBezTo>
                  <a:pt x="98" y="39"/>
                  <a:pt x="96" y="37"/>
                  <a:pt x="94" y="37"/>
                </a:cubicBezTo>
                <a:close/>
                <a:moveTo>
                  <a:pt x="90" y="52"/>
                </a:moveTo>
                <a:cubicBezTo>
                  <a:pt x="90" y="52"/>
                  <a:pt x="90" y="52"/>
                  <a:pt x="90" y="52"/>
                </a:cubicBezTo>
                <a:cubicBezTo>
                  <a:pt x="81" y="52"/>
                  <a:pt x="81" y="52"/>
                  <a:pt x="81" y="52"/>
                </a:cubicBezTo>
                <a:cubicBezTo>
                  <a:pt x="79" y="52"/>
                  <a:pt x="78" y="54"/>
                  <a:pt x="78" y="55"/>
                </a:cubicBezTo>
                <a:cubicBezTo>
                  <a:pt x="77" y="57"/>
                  <a:pt x="77" y="58"/>
                  <a:pt x="76" y="60"/>
                </a:cubicBezTo>
                <a:cubicBezTo>
                  <a:pt x="76" y="61"/>
                  <a:pt x="75" y="63"/>
                  <a:pt x="74" y="64"/>
                </a:cubicBezTo>
                <a:cubicBezTo>
                  <a:pt x="73" y="66"/>
                  <a:pt x="73" y="68"/>
                  <a:pt x="74" y="69"/>
                </a:cubicBezTo>
                <a:cubicBezTo>
                  <a:pt x="74" y="69"/>
                  <a:pt x="74" y="69"/>
                  <a:pt x="74" y="69"/>
                </a:cubicBezTo>
                <a:cubicBezTo>
                  <a:pt x="80" y="75"/>
                  <a:pt x="80" y="75"/>
                  <a:pt x="80" y="75"/>
                </a:cubicBezTo>
                <a:cubicBezTo>
                  <a:pt x="75" y="80"/>
                  <a:pt x="75" y="80"/>
                  <a:pt x="75" y="80"/>
                </a:cubicBezTo>
                <a:cubicBezTo>
                  <a:pt x="69" y="74"/>
                  <a:pt x="69" y="74"/>
                  <a:pt x="69" y="74"/>
                </a:cubicBezTo>
                <a:cubicBezTo>
                  <a:pt x="68" y="73"/>
                  <a:pt x="66" y="72"/>
                  <a:pt x="64" y="74"/>
                </a:cubicBezTo>
                <a:cubicBezTo>
                  <a:pt x="63" y="74"/>
                  <a:pt x="62" y="75"/>
                  <a:pt x="60" y="76"/>
                </a:cubicBezTo>
                <a:cubicBezTo>
                  <a:pt x="59" y="76"/>
                  <a:pt x="57" y="77"/>
                  <a:pt x="56" y="77"/>
                </a:cubicBezTo>
                <a:cubicBezTo>
                  <a:pt x="54" y="78"/>
                  <a:pt x="53" y="79"/>
                  <a:pt x="53" y="81"/>
                </a:cubicBezTo>
                <a:cubicBezTo>
                  <a:pt x="53" y="81"/>
                  <a:pt x="53" y="81"/>
                  <a:pt x="53" y="81"/>
                </a:cubicBezTo>
                <a:cubicBezTo>
                  <a:pt x="53" y="89"/>
                  <a:pt x="53" y="89"/>
                  <a:pt x="53" y="89"/>
                </a:cubicBezTo>
                <a:cubicBezTo>
                  <a:pt x="46" y="89"/>
                  <a:pt x="46" y="89"/>
                  <a:pt x="46" y="89"/>
                </a:cubicBezTo>
                <a:cubicBezTo>
                  <a:pt x="46" y="81"/>
                  <a:pt x="46" y="81"/>
                  <a:pt x="46" y="81"/>
                </a:cubicBezTo>
                <a:cubicBezTo>
                  <a:pt x="46" y="79"/>
                  <a:pt x="44" y="77"/>
                  <a:pt x="42" y="77"/>
                </a:cubicBezTo>
                <a:cubicBezTo>
                  <a:pt x="41" y="77"/>
                  <a:pt x="39" y="76"/>
                  <a:pt x="38" y="76"/>
                </a:cubicBezTo>
                <a:cubicBezTo>
                  <a:pt x="38" y="76"/>
                  <a:pt x="38" y="76"/>
                  <a:pt x="38" y="76"/>
                </a:cubicBezTo>
                <a:cubicBezTo>
                  <a:pt x="36" y="75"/>
                  <a:pt x="35" y="74"/>
                  <a:pt x="34" y="73"/>
                </a:cubicBezTo>
                <a:cubicBezTo>
                  <a:pt x="32" y="72"/>
                  <a:pt x="30" y="73"/>
                  <a:pt x="29" y="74"/>
                </a:cubicBezTo>
                <a:cubicBezTo>
                  <a:pt x="23" y="80"/>
                  <a:pt x="23" y="80"/>
                  <a:pt x="23" y="80"/>
                </a:cubicBezTo>
                <a:cubicBezTo>
                  <a:pt x="18" y="75"/>
                  <a:pt x="18" y="75"/>
                  <a:pt x="18" y="75"/>
                </a:cubicBezTo>
                <a:cubicBezTo>
                  <a:pt x="24" y="69"/>
                  <a:pt x="24" y="69"/>
                  <a:pt x="24" y="69"/>
                </a:cubicBezTo>
                <a:cubicBezTo>
                  <a:pt x="25" y="68"/>
                  <a:pt x="25" y="66"/>
                  <a:pt x="24" y="64"/>
                </a:cubicBezTo>
                <a:cubicBezTo>
                  <a:pt x="23" y="63"/>
                  <a:pt x="23" y="61"/>
                  <a:pt x="22" y="60"/>
                </a:cubicBezTo>
                <a:cubicBezTo>
                  <a:pt x="22" y="60"/>
                  <a:pt x="22" y="60"/>
                  <a:pt x="22" y="60"/>
                </a:cubicBezTo>
                <a:cubicBezTo>
                  <a:pt x="21" y="58"/>
                  <a:pt x="21" y="57"/>
                  <a:pt x="21" y="55"/>
                </a:cubicBezTo>
                <a:cubicBezTo>
                  <a:pt x="20" y="53"/>
                  <a:pt x="19" y="52"/>
                  <a:pt x="17" y="52"/>
                </a:cubicBezTo>
                <a:cubicBezTo>
                  <a:pt x="17" y="52"/>
                  <a:pt x="17" y="52"/>
                  <a:pt x="17" y="52"/>
                </a:cubicBezTo>
                <a:cubicBezTo>
                  <a:pt x="8" y="52"/>
                  <a:pt x="8" y="52"/>
                  <a:pt x="8" y="52"/>
                </a:cubicBezTo>
                <a:cubicBezTo>
                  <a:pt x="8" y="45"/>
                  <a:pt x="8" y="45"/>
                  <a:pt x="8" y="45"/>
                </a:cubicBezTo>
                <a:cubicBezTo>
                  <a:pt x="17" y="45"/>
                  <a:pt x="17" y="45"/>
                  <a:pt x="17" y="45"/>
                </a:cubicBezTo>
                <a:cubicBezTo>
                  <a:pt x="19" y="45"/>
                  <a:pt x="20" y="44"/>
                  <a:pt x="21" y="42"/>
                </a:cubicBezTo>
                <a:cubicBezTo>
                  <a:pt x="21" y="40"/>
                  <a:pt x="22" y="39"/>
                  <a:pt x="22" y="37"/>
                </a:cubicBezTo>
                <a:cubicBezTo>
                  <a:pt x="22" y="37"/>
                  <a:pt x="22" y="37"/>
                  <a:pt x="22" y="37"/>
                </a:cubicBezTo>
                <a:cubicBezTo>
                  <a:pt x="23" y="36"/>
                  <a:pt x="23" y="34"/>
                  <a:pt x="24" y="33"/>
                </a:cubicBezTo>
                <a:cubicBezTo>
                  <a:pt x="25" y="32"/>
                  <a:pt x="25" y="30"/>
                  <a:pt x="24" y="28"/>
                </a:cubicBezTo>
                <a:cubicBezTo>
                  <a:pt x="24" y="28"/>
                  <a:pt x="24" y="28"/>
                  <a:pt x="24" y="28"/>
                </a:cubicBezTo>
                <a:cubicBezTo>
                  <a:pt x="18" y="22"/>
                  <a:pt x="18" y="22"/>
                  <a:pt x="18" y="22"/>
                </a:cubicBezTo>
                <a:cubicBezTo>
                  <a:pt x="23" y="17"/>
                  <a:pt x="23" y="17"/>
                  <a:pt x="23" y="17"/>
                </a:cubicBezTo>
                <a:cubicBezTo>
                  <a:pt x="29" y="23"/>
                  <a:pt x="29" y="23"/>
                  <a:pt x="29" y="23"/>
                </a:cubicBezTo>
                <a:cubicBezTo>
                  <a:pt x="30" y="25"/>
                  <a:pt x="32" y="25"/>
                  <a:pt x="34" y="24"/>
                </a:cubicBezTo>
                <a:cubicBezTo>
                  <a:pt x="35" y="23"/>
                  <a:pt x="36" y="22"/>
                  <a:pt x="38" y="22"/>
                </a:cubicBezTo>
                <a:cubicBezTo>
                  <a:pt x="39" y="21"/>
                  <a:pt x="41" y="20"/>
                  <a:pt x="43" y="20"/>
                </a:cubicBezTo>
                <a:cubicBezTo>
                  <a:pt x="44" y="20"/>
                  <a:pt x="46" y="18"/>
                  <a:pt x="46" y="16"/>
                </a:cubicBezTo>
                <a:cubicBezTo>
                  <a:pt x="46" y="16"/>
                  <a:pt x="46" y="16"/>
                  <a:pt x="46" y="16"/>
                </a:cubicBezTo>
                <a:cubicBezTo>
                  <a:pt x="46" y="8"/>
                  <a:pt x="46" y="8"/>
                  <a:pt x="46" y="8"/>
                </a:cubicBezTo>
                <a:cubicBezTo>
                  <a:pt x="53" y="8"/>
                  <a:pt x="53" y="8"/>
                  <a:pt x="53" y="8"/>
                </a:cubicBezTo>
                <a:cubicBezTo>
                  <a:pt x="53" y="16"/>
                  <a:pt x="53" y="16"/>
                  <a:pt x="53" y="16"/>
                </a:cubicBezTo>
                <a:cubicBezTo>
                  <a:pt x="53" y="18"/>
                  <a:pt x="54" y="20"/>
                  <a:pt x="56" y="20"/>
                </a:cubicBezTo>
                <a:cubicBezTo>
                  <a:pt x="57" y="21"/>
                  <a:pt x="59" y="21"/>
                  <a:pt x="60" y="22"/>
                </a:cubicBezTo>
                <a:cubicBezTo>
                  <a:pt x="62" y="22"/>
                  <a:pt x="63" y="23"/>
                  <a:pt x="65" y="24"/>
                </a:cubicBezTo>
                <a:cubicBezTo>
                  <a:pt x="66" y="25"/>
                  <a:pt x="68" y="24"/>
                  <a:pt x="70" y="23"/>
                </a:cubicBezTo>
                <a:cubicBezTo>
                  <a:pt x="75" y="17"/>
                  <a:pt x="75" y="17"/>
                  <a:pt x="75" y="17"/>
                </a:cubicBezTo>
                <a:cubicBezTo>
                  <a:pt x="80" y="22"/>
                  <a:pt x="80" y="22"/>
                  <a:pt x="80" y="22"/>
                </a:cubicBezTo>
                <a:cubicBezTo>
                  <a:pt x="74" y="28"/>
                  <a:pt x="74" y="28"/>
                  <a:pt x="74" y="28"/>
                </a:cubicBezTo>
                <a:cubicBezTo>
                  <a:pt x="73" y="30"/>
                  <a:pt x="73" y="32"/>
                  <a:pt x="74" y="33"/>
                </a:cubicBezTo>
                <a:cubicBezTo>
                  <a:pt x="75" y="35"/>
                  <a:pt x="76" y="36"/>
                  <a:pt x="76" y="37"/>
                </a:cubicBezTo>
                <a:cubicBezTo>
                  <a:pt x="76" y="38"/>
                  <a:pt x="76" y="38"/>
                  <a:pt x="76" y="38"/>
                </a:cubicBezTo>
                <a:cubicBezTo>
                  <a:pt x="77" y="39"/>
                  <a:pt x="77" y="41"/>
                  <a:pt x="78" y="42"/>
                </a:cubicBezTo>
                <a:cubicBezTo>
                  <a:pt x="78" y="44"/>
                  <a:pt x="80" y="45"/>
                  <a:pt x="81" y="45"/>
                </a:cubicBezTo>
                <a:cubicBezTo>
                  <a:pt x="90" y="45"/>
                  <a:pt x="90" y="45"/>
                  <a:pt x="90" y="45"/>
                </a:cubicBezTo>
                <a:cubicBezTo>
                  <a:pt x="90" y="52"/>
                  <a:pt x="90" y="52"/>
                  <a:pt x="90" y="52"/>
                </a:cubicBezTo>
                <a:close/>
                <a:moveTo>
                  <a:pt x="49" y="32"/>
                </a:moveTo>
                <a:cubicBezTo>
                  <a:pt x="49" y="32"/>
                  <a:pt x="49" y="32"/>
                  <a:pt x="49" y="32"/>
                </a:cubicBezTo>
                <a:cubicBezTo>
                  <a:pt x="45" y="32"/>
                  <a:pt x="40" y="34"/>
                  <a:pt x="37" y="37"/>
                </a:cubicBezTo>
                <a:cubicBezTo>
                  <a:pt x="34" y="40"/>
                  <a:pt x="32" y="44"/>
                  <a:pt x="32" y="49"/>
                </a:cubicBezTo>
                <a:cubicBezTo>
                  <a:pt x="32" y="53"/>
                  <a:pt x="34" y="57"/>
                  <a:pt x="37" y="60"/>
                </a:cubicBezTo>
                <a:cubicBezTo>
                  <a:pt x="40" y="63"/>
                  <a:pt x="45" y="65"/>
                  <a:pt x="49" y="65"/>
                </a:cubicBezTo>
                <a:cubicBezTo>
                  <a:pt x="54" y="65"/>
                  <a:pt x="58" y="63"/>
                  <a:pt x="61" y="60"/>
                </a:cubicBezTo>
                <a:cubicBezTo>
                  <a:pt x="64" y="57"/>
                  <a:pt x="66" y="53"/>
                  <a:pt x="66" y="49"/>
                </a:cubicBezTo>
                <a:cubicBezTo>
                  <a:pt x="66" y="44"/>
                  <a:pt x="64" y="40"/>
                  <a:pt x="61" y="37"/>
                </a:cubicBezTo>
                <a:cubicBezTo>
                  <a:pt x="58" y="34"/>
                  <a:pt x="54" y="32"/>
                  <a:pt x="49" y="32"/>
                </a:cubicBezTo>
                <a:close/>
                <a:moveTo>
                  <a:pt x="58" y="57"/>
                </a:moveTo>
                <a:cubicBezTo>
                  <a:pt x="58" y="57"/>
                  <a:pt x="58" y="57"/>
                  <a:pt x="58" y="57"/>
                </a:cubicBezTo>
                <a:cubicBezTo>
                  <a:pt x="55" y="59"/>
                  <a:pt x="52" y="61"/>
                  <a:pt x="49" y="61"/>
                </a:cubicBezTo>
                <a:cubicBezTo>
                  <a:pt x="46" y="61"/>
                  <a:pt x="43" y="59"/>
                  <a:pt x="41" y="57"/>
                </a:cubicBezTo>
                <a:cubicBezTo>
                  <a:pt x="39" y="55"/>
                  <a:pt x="37" y="52"/>
                  <a:pt x="37" y="49"/>
                </a:cubicBezTo>
                <a:cubicBezTo>
                  <a:pt x="37" y="45"/>
                  <a:pt x="39" y="42"/>
                  <a:pt x="41" y="40"/>
                </a:cubicBezTo>
                <a:cubicBezTo>
                  <a:pt x="43" y="38"/>
                  <a:pt x="46" y="37"/>
                  <a:pt x="49" y="37"/>
                </a:cubicBezTo>
                <a:cubicBezTo>
                  <a:pt x="52" y="37"/>
                  <a:pt x="55" y="38"/>
                  <a:pt x="58" y="40"/>
                </a:cubicBezTo>
                <a:cubicBezTo>
                  <a:pt x="60" y="42"/>
                  <a:pt x="61" y="45"/>
                  <a:pt x="61" y="49"/>
                </a:cubicBezTo>
                <a:cubicBezTo>
                  <a:pt x="61" y="52"/>
                  <a:pt x="60" y="55"/>
                  <a:pt x="58"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67" tIns="45734" rIns="91467" bIns="45734"/>
          <a:lstStyle/>
          <a:p>
            <a:endParaRPr lang="zh-CN" altLang="en-US">
              <a:solidFill>
                <a:schemeClr val="bg1">
                  <a:lumMod val="50000"/>
                </a:schemeClr>
              </a:solidFill>
            </a:endParaRPr>
          </a:p>
        </p:txBody>
      </p:sp>
      <p:sp>
        <p:nvSpPr>
          <p:cNvPr id="17437" name="Freeform 29"/>
          <p:cNvSpPr>
            <a:spLocks noEditPoints="1"/>
          </p:cNvSpPr>
          <p:nvPr/>
        </p:nvSpPr>
        <p:spPr bwMode="auto">
          <a:xfrm>
            <a:off x="3534389" y="3144454"/>
            <a:ext cx="190533" cy="212856"/>
          </a:xfrm>
          <a:custGeom>
            <a:avLst/>
            <a:gdLst>
              <a:gd name="T0" fmla="*/ 14 w 91"/>
              <a:gd name="T1" fmla="*/ 32 h 103"/>
              <a:gd name="T2" fmla="*/ 78 w 91"/>
              <a:gd name="T3" fmla="*/ 32 h 103"/>
              <a:gd name="T4" fmla="*/ 83 w 91"/>
              <a:gd name="T5" fmla="*/ 22 h 103"/>
              <a:gd name="T6" fmla="*/ 8 w 91"/>
              <a:gd name="T7" fmla="*/ 32 h 103"/>
              <a:gd name="T8" fmla="*/ 14 w 91"/>
              <a:gd name="T9" fmla="*/ 32 h 103"/>
              <a:gd name="T10" fmla="*/ 27 w 91"/>
              <a:gd name="T11" fmla="*/ 0 h 103"/>
              <a:gd name="T12" fmla="*/ 64 w 91"/>
              <a:gd name="T13" fmla="*/ 0 h 103"/>
              <a:gd name="T14" fmla="*/ 68 w 91"/>
              <a:gd name="T15" fmla="*/ 4 h 103"/>
              <a:gd name="T16" fmla="*/ 87 w 91"/>
              <a:gd name="T17" fmla="*/ 14 h 103"/>
              <a:gd name="T18" fmla="*/ 91 w 91"/>
              <a:gd name="T19" fmla="*/ 18 h 103"/>
              <a:gd name="T20" fmla="*/ 87 w 91"/>
              <a:gd name="T21" fmla="*/ 40 h 103"/>
              <a:gd name="T22" fmla="*/ 82 w 91"/>
              <a:gd name="T23" fmla="*/ 40 h 103"/>
              <a:gd name="T24" fmla="*/ 78 w 91"/>
              <a:gd name="T25" fmla="*/ 103 h 103"/>
              <a:gd name="T26" fmla="*/ 14 w 91"/>
              <a:gd name="T27" fmla="*/ 103 h 103"/>
              <a:gd name="T28" fmla="*/ 10 w 91"/>
              <a:gd name="T29" fmla="*/ 99 h 103"/>
              <a:gd name="T30" fmla="*/ 4 w 91"/>
              <a:gd name="T31" fmla="*/ 40 h 103"/>
              <a:gd name="T32" fmla="*/ 0 w 91"/>
              <a:gd name="T33" fmla="*/ 36 h 103"/>
              <a:gd name="T34" fmla="*/ 4 w 91"/>
              <a:gd name="T35" fmla="*/ 14 h 103"/>
              <a:gd name="T36" fmla="*/ 23 w 91"/>
              <a:gd name="T37" fmla="*/ 14 h 103"/>
              <a:gd name="T38" fmla="*/ 27 w 91"/>
              <a:gd name="T39" fmla="*/ 0 h 103"/>
              <a:gd name="T40" fmla="*/ 60 w 91"/>
              <a:gd name="T41" fmla="*/ 8 h 103"/>
              <a:gd name="T42" fmla="*/ 31 w 91"/>
              <a:gd name="T43" fmla="*/ 13 h 103"/>
              <a:gd name="T44" fmla="*/ 60 w 91"/>
              <a:gd name="T45" fmla="*/ 8 h 103"/>
              <a:gd name="T46" fmla="*/ 31 w 91"/>
              <a:gd name="T47" fmla="*/ 40 h 103"/>
              <a:gd name="T48" fmla="*/ 29 w 91"/>
              <a:gd name="T49" fmla="*/ 88 h 103"/>
              <a:gd name="T50" fmla="*/ 27 w 91"/>
              <a:gd name="T51" fmla="*/ 40 h 103"/>
              <a:gd name="T52" fmla="*/ 18 w 91"/>
              <a:gd name="T53" fmla="*/ 95 h 103"/>
              <a:gd name="T54" fmla="*/ 74 w 91"/>
              <a:gd name="T55" fmla="*/ 40 h 103"/>
              <a:gd name="T56" fmla="*/ 64 w 91"/>
              <a:gd name="T57" fmla="*/ 86 h 103"/>
              <a:gd name="T58" fmla="*/ 60 w 91"/>
              <a:gd name="T59" fmla="*/ 86 h 103"/>
              <a:gd name="T60" fmla="*/ 48 w 91"/>
              <a:gd name="T61" fmla="*/ 40 h 103"/>
              <a:gd name="T62" fmla="*/ 46 w 91"/>
              <a:gd name="T63" fmla="*/ 88 h 103"/>
              <a:gd name="T64" fmla="*/ 43 w 91"/>
              <a:gd name="T65" fmla="*/ 4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3">
                <a:moveTo>
                  <a:pt x="14" y="32"/>
                </a:moveTo>
                <a:cubicBezTo>
                  <a:pt x="14" y="32"/>
                  <a:pt x="14" y="32"/>
                  <a:pt x="14" y="32"/>
                </a:cubicBezTo>
                <a:cubicBezTo>
                  <a:pt x="78" y="32"/>
                  <a:pt x="78" y="32"/>
                  <a:pt x="78" y="32"/>
                </a:cubicBezTo>
                <a:cubicBezTo>
                  <a:pt x="78" y="32"/>
                  <a:pt x="78" y="32"/>
                  <a:pt x="78" y="32"/>
                </a:cubicBezTo>
                <a:cubicBezTo>
                  <a:pt x="83" y="32"/>
                  <a:pt x="83" y="32"/>
                  <a:pt x="83" y="32"/>
                </a:cubicBezTo>
                <a:cubicBezTo>
                  <a:pt x="83" y="22"/>
                  <a:pt x="83" y="22"/>
                  <a:pt x="83" y="22"/>
                </a:cubicBezTo>
                <a:cubicBezTo>
                  <a:pt x="8" y="22"/>
                  <a:pt x="8" y="22"/>
                  <a:pt x="8" y="22"/>
                </a:cubicBezTo>
                <a:cubicBezTo>
                  <a:pt x="8" y="32"/>
                  <a:pt x="8" y="32"/>
                  <a:pt x="8" y="32"/>
                </a:cubicBezTo>
                <a:cubicBezTo>
                  <a:pt x="13" y="32"/>
                  <a:pt x="13" y="32"/>
                  <a:pt x="13" y="32"/>
                </a:cubicBezTo>
                <a:cubicBezTo>
                  <a:pt x="14" y="32"/>
                  <a:pt x="14" y="32"/>
                  <a:pt x="14" y="32"/>
                </a:cubicBezTo>
                <a:close/>
                <a:moveTo>
                  <a:pt x="27" y="0"/>
                </a:moveTo>
                <a:cubicBezTo>
                  <a:pt x="27" y="0"/>
                  <a:pt x="27" y="0"/>
                  <a:pt x="27" y="0"/>
                </a:cubicBezTo>
                <a:cubicBezTo>
                  <a:pt x="27" y="0"/>
                  <a:pt x="27" y="0"/>
                  <a:pt x="27" y="0"/>
                </a:cubicBezTo>
                <a:cubicBezTo>
                  <a:pt x="64" y="0"/>
                  <a:pt x="64" y="0"/>
                  <a:pt x="64" y="0"/>
                </a:cubicBezTo>
                <a:cubicBezTo>
                  <a:pt x="66" y="0"/>
                  <a:pt x="68" y="2"/>
                  <a:pt x="68" y="4"/>
                </a:cubicBezTo>
                <a:cubicBezTo>
                  <a:pt x="68" y="4"/>
                  <a:pt x="68" y="4"/>
                  <a:pt x="68" y="4"/>
                </a:cubicBezTo>
                <a:cubicBezTo>
                  <a:pt x="68" y="14"/>
                  <a:pt x="68" y="14"/>
                  <a:pt x="68" y="14"/>
                </a:cubicBezTo>
                <a:cubicBezTo>
                  <a:pt x="87" y="14"/>
                  <a:pt x="87" y="14"/>
                  <a:pt x="87" y="14"/>
                </a:cubicBezTo>
                <a:cubicBezTo>
                  <a:pt x="90" y="14"/>
                  <a:pt x="91" y="16"/>
                  <a:pt x="91" y="18"/>
                </a:cubicBezTo>
                <a:cubicBezTo>
                  <a:pt x="91" y="18"/>
                  <a:pt x="91" y="18"/>
                  <a:pt x="91" y="18"/>
                </a:cubicBezTo>
                <a:cubicBezTo>
                  <a:pt x="91" y="36"/>
                  <a:pt x="91" y="36"/>
                  <a:pt x="91" y="36"/>
                </a:cubicBezTo>
                <a:cubicBezTo>
                  <a:pt x="91" y="39"/>
                  <a:pt x="90" y="40"/>
                  <a:pt x="87" y="40"/>
                </a:cubicBezTo>
                <a:cubicBezTo>
                  <a:pt x="87" y="40"/>
                  <a:pt x="87" y="40"/>
                  <a:pt x="87" y="40"/>
                </a:cubicBezTo>
                <a:cubicBezTo>
                  <a:pt x="82" y="40"/>
                  <a:pt x="82" y="40"/>
                  <a:pt x="82" y="40"/>
                </a:cubicBezTo>
                <a:cubicBezTo>
                  <a:pt x="82" y="99"/>
                  <a:pt x="82" y="99"/>
                  <a:pt x="82" y="99"/>
                </a:cubicBezTo>
                <a:cubicBezTo>
                  <a:pt x="82" y="101"/>
                  <a:pt x="80" y="103"/>
                  <a:pt x="78" y="103"/>
                </a:cubicBezTo>
                <a:cubicBezTo>
                  <a:pt x="77" y="103"/>
                  <a:pt x="77" y="103"/>
                  <a:pt x="77" y="103"/>
                </a:cubicBezTo>
                <a:cubicBezTo>
                  <a:pt x="14" y="103"/>
                  <a:pt x="14" y="103"/>
                  <a:pt x="14" y="103"/>
                </a:cubicBezTo>
                <a:cubicBezTo>
                  <a:pt x="11" y="103"/>
                  <a:pt x="10" y="101"/>
                  <a:pt x="10" y="99"/>
                </a:cubicBezTo>
                <a:cubicBezTo>
                  <a:pt x="10" y="99"/>
                  <a:pt x="10" y="99"/>
                  <a:pt x="10" y="99"/>
                </a:cubicBezTo>
                <a:cubicBezTo>
                  <a:pt x="10" y="40"/>
                  <a:pt x="10" y="40"/>
                  <a:pt x="10" y="40"/>
                </a:cubicBezTo>
                <a:cubicBezTo>
                  <a:pt x="4" y="40"/>
                  <a:pt x="4" y="40"/>
                  <a:pt x="4" y="40"/>
                </a:cubicBezTo>
                <a:cubicBezTo>
                  <a:pt x="2" y="40"/>
                  <a:pt x="0" y="39"/>
                  <a:pt x="0" y="36"/>
                </a:cubicBezTo>
                <a:cubicBezTo>
                  <a:pt x="0" y="36"/>
                  <a:pt x="0" y="36"/>
                  <a:pt x="0" y="36"/>
                </a:cubicBezTo>
                <a:cubicBezTo>
                  <a:pt x="0" y="18"/>
                  <a:pt x="0" y="18"/>
                  <a:pt x="0" y="18"/>
                </a:cubicBezTo>
                <a:cubicBezTo>
                  <a:pt x="0" y="16"/>
                  <a:pt x="2" y="14"/>
                  <a:pt x="4" y="14"/>
                </a:cubicBezTo>
                <a:cubicBezTo>
                  <a:pt x="4" y="14"/>
                  <a:pt x="4" y="14"/>
                  <a:pt x="4" y="14"/>
                </a:cubicBezTo>
                <a:cubicBezTo>
                  <a:pt x="23" y="14"/>
                  <a:pt x="23" y="14"/>
                  <a:pt x="23" y="14"/>
                </a:cubicBezTo>
                <a:cubicBezTo>
                  <a:pt x="23" y="4"/>
                  <a:pt x="23" y="4"/>
                  <a:pt x="23" y="4"/>
                </a:cubicBezTo>
                <a:cubicBezTo>
                  <a:pt x="23" y="2"/>
                  <a:pt x="25" y="0"/>
                  <a:pt x="27" y="0"/>
                </a:cubicBezTo>
                <a:close/>
                <a:moveTo>
                  <a:pt x="60" y="8"/>
                </a:moveTo>
                <a:cubicBezTo>
                  <a:pt x="60" y="8"/>
                  <a:pt x="60" y="8"/>
                  <a:pt x="60" y="8"/>
                </a:cubicBezTo>
                <a:cubicBezTo>
                  <a:pt x="31" y="8"/>
                  <a:pt x="31" y="8"/>
                  <a:pt x="31" y="8"/>
                </a:cubicBezTo>
                <a:cubicBezTo>
                  <a:pt x="31" y="13"/>
                  <a:pt x="31" y="13"/>
                  <a:pt x="31" y="13"/>
                </a:cubicBezTo>
                <a:cubicBezTo>
                  <a:pt x="60" y="13"/>
                  <a:pt x="60" y="13"/>
                  <a:pt x="60" y="13"/>
                </a:cubicBezTo>
                <a:cubicBezTo>
                  <a:pt x="60" y="8"/>
                  <a:pt x="60" y="8"/>
                  <a:pt x="60" y="8"/>
                </a:cubicBezTo>
                <a:close/>
                <a:moveTo>
                  <a:pt x="31" y="40"/>
                </a:moveTo>
                <a:cubicBezTo>
                  <a:pt x="31" y="40"/>
                  <a:pt x="31" y="40"/>
                  <a:pt x="31" y="40"/>
                </a:cubicBezTo>
                <a:cubicBezTo>
                  <a:pt x="31" y="86"/>
                  <a:pt x="31" y="86"/>
                  <a:pt x="31" y="86"/>
                </a:cubicBezTo>
                <a:cubicBezTo>
                  <a:pt x="31" y="87"/>
                  <a:pt x="30" y="88"/>
                  <a:pt x="29" y="88"/>
                </a:cubicBezTo>
                <a:cubicBezTo>
                  <a:pt x="28" y="88"/>
                  <a:pt x="27" y="87"/>
                  <a:pt x="27" y="86"/>
                </a:cubicBezTo>
                <a:cubicBezTo>
                  <a:pt x="27" y="40"/>
                  <a:pt x="27" y="40"/>
                  <a:pt x="27" y="40"/>
                </a:cubicBezTo>
                <a:cubicBezTo>
                  <a:pt x="18" y="40"/>
                  <a:pt x="18" y="40"/>
                  <a:pt x="18" y="40"/>
                </a:cubicBezTo>
                <a:cubicBezTo>
                  <a:pt x="18" y="95"/>
                  <a:pt x="18" y="95"/>
                  <a:pt x="18" y="95"/>
                </a:cubicBezTo>
                <a:cubicBezTo>
                  <a:pt x="74" y="95"/>
                  <a:pt x="74" y="95"/>
                  <a:pt x="74" y="95"/>
                </a:cubicBezTo>
                <a:cubicBezTo>
                  <a:pt x="74" y="40"/>
                  <a:pt x="74" y="40"/>
                  <a:pt x="74" y="40"/>
                </a:cubicBezTo>
                <a:cubicBezTo>
                  <a:pt x="64" y="40"/>
                  <a:pt x="64" y="40"/>
                  <a:pt x="64" y="40"/>
                </a:cubicBezTo>
                <a:cubicBezTo>
                  <a:pt x="64" y="86"/>
                  <a:pt x="64" y="86"/>
                  <a:pt x="64" y="86"/>
                </a:cubicBezTo>
                <a:cubicBezTo>
                  <a:pt x="64" y="87"/>
                  <a:pt x="63" y="88"/>
                  <a:pt x="62" y="88"/>
                </a:cubicBezTo>
                <a:cubicBezTo>
                  <a:pt x="61" y="88"/>
                  <a:pt x="60" y="87"/>
                  <a:pt x="60" y="86"/>
                </a:cubicBezTo>
                <a:cubicBezTo>
                  <a:pt x="60" y="40"/>
                  <a:pt x="60" y="40"/>
                  <a:pt x="60" y="40"/>
                </a:cubicBezTo>
                <a:cubicBezTo>
                  <a:pt x="48" y="40"/>
                  <a:pt x="48" y="40"/>
                  <a:pt x="48" y="40"/>
                </a:cubicBezTo>
                <a:cubicBezTo>
                  <a:pt x="48" y="86"/>
                  <a:pt x="48" y="86"/>
                  <a:pt x="48" y="86"/>
                </a:cubicBezTo>
                <a:cubicBezTo>
                  <a:pt x="48" y="87"/>
                  <a:pt x="47" y="88"/>
                  <a:pt x="46" y="88"/>
                </a:cubicBezTo>
                <a:cubicBezTo>
                  <a:pt x="44" y="88"/>
                  <a:pt x="43" y="87"/>
                  <a:pt x="43" y="86"/>
                </a:cubicBezTo>
                <a:cubicBezTo>
                  <a:pt x="43" y="40"/>
                  <a:pt x="43" y="40"/>
                  <a:pt x="43" y="40"/>
                </a:cubicBezTo>
                <a:cubicBezTo>
                  <a:pt x="31" y="40"/>
                  <a:pt x="31" y="40"/>
                  <a:pt x="31" y="40"/>
                </a:cubicBezTo>
                <a:close/>
              </a:path>
            </a:pathLst>
          </a:custGeom>
          <a:solidFill>
            <a:schemeClr val="accent2"/>
          </a:solidFill>
          <a:ln>
            <a:noFill/>
          </a:ln>
        </p:spPr>
        <p:txBody>
          <a:bodyPr lIns="91467" tIns="45734" rIns="91467" bIns="45734"/>
          <a:lstStyle/>
          <a:p>
            <a:endParaRPr lang="zh-CN" altLang="en-US">
              <a:solidFill>
                <a:schemeClr val="bg1">
                  <a:lumMod val="50000"/>
                </a:schemeClr>
              </a:solidFill>
            </a:endParaRPr>
          </a:p>
        </p:txBody>
      </p:sp>
      <p:sp>
        <p:nvSpPr>
          <p:cNvPr id="17438" name="Freeform 30"/>
          <p:cNvSpPr>
            <a:spLocks noEditPoints="1"/>
          </p:cNvSpPr>
          <p:nvPr/>
        </p:nvSpPr>
        <p:spPr bwMode="auto">
          <a:xfrm>
            <a:off x="5509582" y="3146041"/>
            <a:ext cx="168304" cy="209679"/>
          </a:xfrm>
          <a:custGeom>
            <a:avLst/>
            <a:gdLst>
              <a:gd name="T0" fmla="*/ 61 w 81"/>
              <a:gd name="T1" fmla="*/ 25 h 101"/>
              <a:gd name="T2" fmla="*/ 55 w 81"/>
              <a:gd name="T3" fmla="*/ 6 h 101"/>
              <a:gd name="T4" fmla="*/ 40 w 81"/>
              <a:gd name="T5" fmla="*/ 0 h 101"/>
              <a:gd name="T6" fmla="*/ 19 w 81"/>
              <a:gd name="T7" fmla="*/ 21 h 101"/>
              <a:gd name="T8" fmla="*/ 4 w 81"/>
              <a:gd name="T9" fmla="*/ 25 h 101"/>
              <a:gd name="T10" fmla="*/ 0 w 81"/>
              <a:gd name="T11" fmla="*/ 97 h 101"/>
              <a:gd name="T12" fmla="*/ 77 w 81"/>
              <a:gd name="T13" fmla="*/ 101 h 101"/>
              <a:gd name="T14" fmla="*/ 81 w 81"/>
              <a:gd name="T15" fmla="*/ 29 h 101"/>
              <a:gd name="T16" fmla="*/ 57 w 81"/>
              <a:gd name="T17" fmla="*/ 46 h 101"/>
              <a:gd name="T18" fmla="*/ 59 w 81"/>
              <a:gd name="T19" fmla="*/ 45 h 101"/>
              <a:gd name="T20" fmla="*/ 59 w 81"/>
              <a:gd name="T21" fmla="*/ 45 h 101"/>
              <a:gd name="T22" fmla="*/ 61 w 81"/>
              <a:gd name="T23" fmla="*/ 46 h 101"/>
              <a:gd name="T24" fmla="*/ 62 w 81"/>
              <a:gd name="T25" fmla="*/ 48 h 101"/>
              <a:gd name="T26" fmla="*/ 61 w 81"/>
              <a:gd name="T27" fmla="*/ 50 h 101"/>
              <a:gd name="T28" fmla="*/ 57 w 81"/>
              <a:gd name="T29" fmla="*/ 50 h 101"/>
              <a:gd name="T30" fmla="*/ 56 w 81"/>
              <a:gd name="T31" fmla="*/ 48 h 101"/>
              <a:gd name="T32" fmla="*/ 57 w 81"/>
              <a:gd name="T33" fmla="*/ 46 h 101"/>
              <a:gd name="T34" fmla="*/ 24 w 81"/>
              <a:gd name="T35" fmla="*/ 21 h 101"/>
              <a:gd name="T36" fmla="*/ 40 w 81"/>
              <a:gd name="T37" fmla="*/ 5 h 101"/>
              <a:gd name="T38" fmla="*/ 52 w 81"/>
              <a:gd name="T39" fmla="*/ 10 h 101"/>
              <a:gd name="T40" fmla="*/ 57 w 81"/>
              <a:gd name="T41" fmla="*/ 25 h 101"/>
              <a:gd name="T42" fmla="*/ 24 w 81"/>
              <a:gd name="T43" fmla="*/ 21 h 101"/>
              <a:gd name="T44" fmla="*/ 19 w 81"/>
              <a:gd name="T45" fmla="*/ 46 h 101"/>
              <a:gd name="T46" fmla="*/ 21 w 81"/>
              <a:gd name="T47" fmla="*/ 45 h 101"/>
              <a:gd name="T48" fmla="*/ 22 w 81"/>
              <a:gd name="T49" fmla="*/ 45 h 101"/>
              <a:gd name="T50" fmla="*/ 24 w 81"/>
              <a:gd name="T51" fmla="*/ 46 h 101"/>
              <a:gd name="T52" fmla="*/ 24 w 81"/>
              <a:gd name="T53" fmla="*/ 50 h 101"/>
              <a:gd name="T54" fmla="*/ 21 w 81"/>
              <a:gd name="T55" fmla="*/ 51 h 101"/>
              <a:gd name="T56" fmla="*/ 19 w 81"/>
              <a:gd name="T57" fmla="*/ 50 h 101"/>
              <a:gd name="T58" fmla="*/ 19 w 81"/>
              <a:gd name="T59" fmla="*/ 46 h 101"/>
              <a:gd name="T60" fmla="*/ 73 w 81"/>
              <a:gd name="T61" fmla="*/ 93 h 101"/>
              <a:gd name="T62" fmla="*/ 8 w 81"/>
              <a:gd name="T63" fmla="*/ 33 h 101"/>
              <a:gd name="T64" fmla="*/ 19 w 81"/>
              <a:gd name="T65" fmla="*/ 41 h 101"/>
              <a:gd name="T66" fmla="*/ 16 w 81"/>
              <a:gd name="T67" fmla="*/ 42 h 101"/>
              <a:gd name="T68" fmla="*/ 16 w 81"/>
              <a:gd name="T69" fmla="*/ 53 h 101"/>
              <a:gd name="T70" fmla="*/ 21 w 81"/>
              <a:gd name="T71" fmla="*/ 56 h 101"/>
              <a:gd name="T72" fmla="*/ 27 w 81"/>
              <a:gd name="T73" fmla="*/ 53 h 101"/>
              <a:gd name="T74" fmla="*/ 27 w 81"/>
              <a:gd name="T75" fmla="*/ 42 h 101"/>
              <a:gd name="T76" fmla="*/ 24 w 81"/>
              <a:gd name="T77" fmla="*/ 41 h 101"/>
              <a:gd name="T78" fmla="*/ 57 w 81"/>
              <a:gd name="T79" fmla="*/ 33 h 101"/>
              <a:gd name="T80" fmla="*/ 54 w 81"/>
              <a:gd name="T81" fmla="*/ 42 h 101"/>
              <a:gd name="T82" fmla="*/ 51 w 81"/>
              <a:gd name="T83" fmla="*/ 48 h 101"/>
              <a:gd name="T84" fmla="*/ 54 w 81"/>
              <a:gd name="T85" fmla="*/ 53 h 101"/>
              <a:gd name="T86" fmla="*/ 64 w 81"/>
              <a:gd name="T87" fmla="*/ 53 h 101"/>
              <a:gd name="T88" fmla="*/ 67 w 81"/>
              <a:gd name="T89" fmla="*/ 48 h 101"/>
              <a:gd name="T90" fmla="*/ 61 w 81"/>
              <a:gd name="T91" fmla="*/ 41 h 101"/>
              <a:gd name="T92" fmla="*/ 73 w 81"/>
              <a:gd name="T9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01">
                <a:moveTo>
                  <a:pt x="77" y="25"/>
                </a:moveTo>
                <a:cubicBezTo>
                  <a:pt x="61" y="25"/>
                  <a:pt x="61" y="25"/>
                  <a:pt x="61" y="25"/>
                </a:cubicBezTo>
                <a:cubicBezTo>
                  <a:pt x="61" y="21"/>
                  <a:pt x="61" y="21"/>
                  <a:pt x="61" y="21"/>
                </a:cubicBezTo>
                <a:cubicBezTo>
                  <a:pt x="61" y="15"/>
                  <a:pt x="59" y="10"/>
                  <a:pt x="55" y="6"/>
                </a:cubicBezTo>
                <a:cubicBezTo>
                  <a:pt x="55" y="6"/>
                  <a:pt x="55" y="6"/>
                  <a:pt x="55" y="6"/>
                </a:cubicBezTo>
                <a:cubicBezTo>
                  <a:pt x="51" y="2"/>
                  <a:pt x="46" y="0"/>
                  <a:pt x="40" y="0"/>
                </a:cubicBezTo>
                <a:cubicBezTo>
                  <a:pt x="34" y="0"/>
                  <a:pt x="29" y="2"/>
                  <a:pt x="25" y="6"/>
                </a:cubicBezTo>
                <a:cubicBezTo>
                  <a:pt x="21" y="10"/>
                  <a:pt x="19" y="15"/>
                  <a:pt x="19" y="21"/>
                </a:cubicBezTo>
                <a:cubicBezTo>
                  <a:pt x="19" y="25"/>
                  <a:pt x="19" y="25"/>
                  <a:pt x="19" y="25"/>
                </a:cubicBezTo>
                <a:cubicBezTo>
                  <a:pt x="4" y="25"/>
                  <a:pt x="4" y="25"/>
                  <a:pt x="4" y="25"/>
                </a:cubicBezTo>
                <a:cubicBezTo>
                  <a:pt x="2" y="25"/>
                  <a:pt x="0" y="27"/>
                  <a:pt x="0" y="29"/>
                </a:cubicBezTo>
                <a:cubicBezTo>
                  <a:pt x="0" y="97"/>
                  <a:pt x="0" y="97"/>
                  <a:pt x="0" y="97"/>
                </a:cubicBezTo>
                <a:cubicBezTo>
                  <a:pt x="0" y="99"/>
                  <a:pt x="2" y="101"/>
                  <a:pt x="4" y="101"/>
                </a:cubicBezTo>
                <a:cubicBezTo>
                  <a:pt x="77" y="101"/>
                  <a:pt x="77" y="101"/>
                  <a:pt x="77" y="101"/>
                </a:cubicBezTo>
                <a:cubicBezTo>
                  <a:pt x="79" y="101"/>
                  <a:pt x="81" y="99"/>
                  <a:pt x="81" y="97"/>
                </a:cubicBezTo>
                <a:cubicBezTo>
                  <a:pt x="81" y="29"/>
                  <a:pt x="81" y="29"/>
                  <a:pt x="81" y="29"/>
                </a:cubicBezTo>
                <a:cubicBezTo>
                  <a:pt x="81" y="27"/>
                  <a:pt x="79" y="25"/>
                  <a:pt x="77" y="25"/>
                </a:cubicBezTo>
                <a:close/>
                <a:moveTo>
                  <a:pt x="57" y="46"/>
                </a:moveTo>
                <a:cubicBezTo>
                  <a:pt x="57" y="46"/>
                  <a:pt x="57" y="46"/>
                  <a:pt x="57" y="46"/>
                </a:cubicBezTo>
                <a:cubicBezTo>
                  <a:pt x="57" y="45"/>
                  <a:pt x="58" y="45"/>
                  <a:pt x="59" y="45"/>
                </a:cubicBezTo>
                <a:cubicBezTo>
                  <a:pt x="59" y="45"/>
                  <a:pt x="59" y="45"/>
                  <a:pt x="59" y="45"/>
                </a:cubicBezTo>
                <a:cubicBezTo>
                  <a:pt x="59" y="45"/>
                  <a:pt x="59" y="45"/>
                  <a:pt x="59" y="45"/>
                </a:cubicBezTo>
                <a:cubicBezTo>
                  <a:pt x="60" y="45"/>
                  <a:pt x="61" y="45"/>
                  <a:pt x="61" y="46"/>
                </a:cubicBezTo>
                <a:cubicBezTo>
                  <a:pt x="61" y="46"/>
                  <a:pt x="61" y="46"/>
                  <a:pt x="61" y="46"/>
                </a:cubicBezTo>
                <a:cubicBezTo>
                  <a:pt x="61" y="46"/>
                  <a:pt x="61" y="46"/>
                  <a:pt x="61" y="46"/>
                </a:cubicBezTo>
                <a:cubicBezTo>
                  <a:pt x="62" y="46"/>
                  <a:pt x="62" y="47"/>
                  <a:pt x="62" y="48"/>
                </a:cubicBezTo>
                <a:cubicBezTo>
                  <a:pt x="62" y="49"/>
                  <a:pt x="62" y="49"/>
                  <a:pt x="61" y="50"/>
                </a:cubicBezTo>
                <a:cubicBezTo>
                  <a:pt x="61" y="50"/>
                  <a:pt x="61" y="50"/>
                  <a:pt x="61" y="50"/>
                </a:cubicBezTo>
                <a:cubicBezTo>
                  <a:pt x="61" y="50"/>
                  <a:pt x="60" y="51"/>
                  <a:pt x="59" y="51"/>
                </a:cubicBezTo>
                <a:cubicBezTo>
                  <a:pt x="58" y="51"/>
                  <a:pt x="57" y="50"/>
                  <a:pt x="57" y="50"/>
                </a:cubicBezTo>
                <a:cubicBezTo>
                  <a:pt x="57" y="50"/>
                  <a:pt x="57" y="50"/>
                  <a:pt x="57" y="50"/>
                </a:cubicBezTo>
                <a:cubicBezTo>
                  <a:pt x="56" y="49"/>
                  <a:pt x="56" y="49"/>
                  <a:pt x="56" y="48"/>
                </a:cubicBezTo>
                <a:cubicBezTo>
                  <a:pt x="56" y="47"/>
                  <a:pt x="56" y="46"/>
                  <a:pt x="57" y="46"/>
                </a:cubicBezTo>
                <a:cubicBezTo>
                  <a:pt x="57" y="46"/>
                  <a:pt x="57" y="46"/>
                  <a:pt x="57" y="46"/>
                </a:cubicBezTo>
                <a:close/>
                <a:moveTo>
                  <a:pt x="24" y="21"/>
                </a:moveTo>
                <a:cubicBezTo>
                  <a:pt x="24" y="21"/>
                  <a:pt x="24" y="21"/>
                  <a:pt x="24" y="21"/>
                </a:cubicBezTo>
                <a:cubicBezTo>
                  <a:pt x="24" y="17"/>
                  <a:pt x="26" y="13"/>
                  <a:pt x="29" y="10"/>
                </a:cubicBezTo>
                <a:cubicBezTo>
                  <a:pt x="32" y="7"/>
                  <a:pt x="36" y="5"/>
                  <a:pt x="40" y="5"/>
                </a:cubicBezTo>
                <a:cubicBezTo>
                  <a:pt x="45" y="5"/>
                  <a:pt x="49" y="7"/>
                  <a:pt x="52" y="10"/>
                </a:cubicBezTo>
                <a:cubicBezTo>
                  <a:pt x="52" y="10"/>
                  <a:pt x="52" y="10"/>
                  <a:pt x="52" y="10"/>
                </a:cubicBezTo>
                <a:cubicBezTo>
                  <a:pt x="55" y="13"/>
                  <a:pt x="57" y="17"/>
                  <a:pt x="57" y="21"/>
                </a:cubicBezTo>
                <a:cubicBezTo>
                  <a:pt x="57" y="25"/>
                  <a:pt x="57" y="25"/>
                  <a:pt x="57" y="25"/>
                </a:cubicBezTo>
                <a:cubicBezTo>
                  <a:pt x="24" y="25"/>
                  <a:pt x="24" y="25"/>
                  <a:pt x="24" y="25"/>
                </a:cubicBezTo>
                <a:cubicBezTo>
                  <a:pt x="24" y="21"/>
                  <a:pt x="24" y="21"/>
                  <a:pt x="24" y="21"/>
                </a:cubicBezTo>
                <a:close/>
                <a:moveTo>
                  <a:pt x="19" y="46"/>
                </a:moveTo>
                <a:cubicBezTo>
                  <a:pt x="19" y="46"/>
                  <a:pt x="19" y="46"/>
                  <a:pt x="19" y="46"/>
                </a:cubicBezTo>
                <a:cubicBezTo>
                  <a:pt x="19" y="46"/>
                  <a:pt x="19" y="46"/>
                  <a:pt x="19" y="46"/>
                </a:cubicBezTo>
                <a:cubicBezTo>
                  <a:pt x="20" y="45"/>
                  <a:pt x="21" y="45"/>
                  <a:pt x="21" y="45"/>
                </a:cubicBezTo>
                <a:cubicBezTo>
                  <a:pt x="21" y="45"/>
                  <a:pt x="21" y="45"/>
                  <a:pt x="21" y="45"/>
                </a:cubicBezTo>
                <a:cubicBezTo>
                  <a:pt x="22" y="45"/>
                  <a:pt x="22" y="45"/>
                  <a:pt x="22" y="45"/>
                </a:cubicBezTo>
                <a:cubicBezTo>
                  <a:pt x="22" y="45"/>
                  <a:pt x="23" y="45"/>
                  <a:pt x="24" y="46"/>
                </a:cubicBezTo>
                <a:cubicBezTo>
                  <a:pt x="24" y="46"/>
                  <a:pt x="24" y="46"/>
                  <a:pt x="24" y="46"/>
                </a:cubicBezTo>
                <a:cubicBezTo>
                  <a:pt x="24" y="46"/>
                  <a:pt x="24" y="47"/>
                  <a:pt x="24" y="48"/>
                </a:cubicBezTo>
                <a:cubicBezTo>
                  <a:pt x="24" y="49"/>
                  <a:pt x="24" y="49"/>
                  <a:pt x="24" y="50"/>
                </a:cubicBezTo>
                <a:cubicBezTo>
                  <a:pt x="24" y="50"/>
                  <a:pt x="24" y="50"/>
                  <a:pt x="24" y="50"/>
                </a:cubicBezTo>
                <a:cubicBezTo>
                  <a:pt x="23" y="50"/>
                  <a:pt x="22" y="51"/>
                  <a:pt x="21" y="51"/>
                </a:cubicBezTo>
                <a:cubicBezTo>
                  <a:pt x="21" y="51"/>
                  <a:pt x="20" y="50"/>
                  <a:pt x="19" y="50"/>
                </a:cubicBezTo>
                <a:cubicBezTo>
                  <a:pt x="19" y="50"/>
                  <a:pt x="19" y="50"/>
                  <a:pt x="19" y="50"/>
                </a:cubicBezTo>
                <a:cubicBezTo>
                  <a:pt x="19" y="49"/>
                  <a:pt x="19" y="49"/>
                  <a:pt x="19" y="48"/>
                </a:cubicBezTo>
                <a:cubicBezTo>
                  <a:pt x="19" y="47"/>
                  <a:pt x="19" y="46"/>
                  <a:pt x="19" y="46"/>
                </a:cubicBezTo>
                <a:close/>
                <a:moveTo>
                  <a:pt x="73" y="93"/>
                </a:moveTo>
                <a:cubicBezTo>
                  <a:pt x="73" y="93"/>
                  <a:pt x="73" y="93"/>
                  <a:pt x="73" y="93"/>
                </a:cubicBezTo>
                <a:cubicBezTo>
                  <a:pt x="8" y="93"/>
                  <a:pt x="8" y="93"/>
                  <a:pt x="8" y="93"/>
                </a:cubicBezTo>
                <a:cubicBezTo>
                  <a:pt x="8" y="33"/>
                  <a:pt x="8" y="33"/>
                  <a:pt x="8" y="33"/>
                </a:cubicBezTo>
                <a:cubicBezTo>
                  <a:pt x="19" y="33"/>
                  <a:pt x="19" y="33"/>
                  <a:pt x="19" y="33"/>
                </a:cubicBezTo>
                <a:cubicBezTo>
                  <a:pt x="19" y="41"/>
                  <a:pt x="19" y="41"/>
                  <a:pt x="19" y="41"/>
                </a:cubicBezTo>
                <a:cubicBezTo>
                  <a:pt x="18" y="41"/>
                  <a:pt x="17" y="42"/>
                  <a:pt x="16" y="42"/>
                </a:cubicBezTo>
                <a:cubicBezTo>
                  <a:pt x="16" y="42"/>
                  <a:pt x="16" y="42"/>
                  <a:pt x="16" y="42"/>
                </a:cubicBezTo>
                <a:cubicBezTo>
                  <a:pt x="15" y="44"/>
                  <a:pt x="14" y="46"/>
                  <a:pt x="14" y="48"/>
                </a:cubicBezTo>
                <a:cubicBezTo>
                  <a:pt x="14" y="50"/>
                  <a:pt x="15" y="52"/>
                  <a:pt x="16" y="53"/>
                </a:cubicBezTo>
                <a:cubicBezTo>
                  <a:pt x="16" y="53"/>
                  <a:pt x="16" y="53"/>
                  <a:pt x="16" y="53"/>
                </a:cubicBezTo>
                <a:cubicBezTo>
                  <a:pt x="17" y="55"/>
                  <a:pt x="19" y="56"/>
                  <a:pt x="21" y="56"/>
                </a:cubicBezTo>
                <a:cubicBezTo>
                  <a:pt x="24" y="56"/>
                  <a:pt x="25" y="55"/>
                  <a:pt x="27" y="53"/>
                </a:cubicBezTo>
                <a:cubicBezTo>
                  <a:pt x="27" y="53"/>
                  <a:pt x="27" y="53"/>
                  <a:pt x="27" y="53"/>
                </a:cubicBezTo>
                <a:cubicBezTo>
                  <a:pt x="28" y="52"/>
                  <a:pt x="29" y="50"/>
                  <a:pt x="29" y="48"/>
                </a:cubicBezTo>
                <a:cubicBezTo>
                  <a:pt x="29" y="46"/>
                  <a:pt x="28" y="44"/>
                  <a:pt x="27" y="42"/>
                </a:cubicBezTo>
                <a:cubicBezTo>
                  <a:pt x="27" y="42"/>
                  <a:pt x="27" y="42"/>
                  <a:pt x="27" y="42"/>
                </a:cubicBezTo>
                <a:cubicBezTo>
                  <a:pt x="26" y="42"/>
                  <a:pt x="25" y="41"/>
                  <a:pt x="24" y="41"/>
                </a:cubicBezTo>
                <a:cubicBezTo>
                  <a:pt x="24" y="33"/>
                  <a:pt x="24" y="33"/>
                  <a:pt x="24" y="33"/>
                </a:cubicBezTo>
                <a:cubicBezTo>
                  <a:pt x="57" y="33"/>
                  <a:pt x="57" y="33"/>
                  <a:pt x="57" y="33"/>
                </a:cubicBezTo>
                <a:cubicBezTo>
                  <a:pt x="57" y="41"/>
                  <a:pt x="57" y="41"/>
                  <a:pt x="57" y="41"/>
                </a:cubicBezTo>
                <a:cubicBezTo>
                  <a:pt x="56" y="41"/>
                  <a:pt x="55" y="42"/>
                  <a:pt x="54" y="42"/>
                </a:cubicBezTo>
                <a:cubicBezTo>
                  <a:pt x="54" y="42"/>
                  <a:pt x="54" y="42"/>
                  <a:pt x="54" y="42"/>
                </a:cubicBezTo>
                <a:cubicBezTo>
                  <a:pt x="52" y="44"/>
                  <a:pt x="51" y="46"/>
                  <a:pt x="51" y="48"/>
                </a:cubicBezTo>
                <a:cubicBezTo>
                  <a:pt x="51" y="50"/>
                  <a:pt x="52" y="52"/>
                  <a:pt x="53" y="53"/>
                </a:cubicBezTo>
                <a:cubicBezTo>
                  <a:pt x="54" y="53"/>
                  <a:pt x="54" y="53"/>
                  <a:pt x="54" y="53"/>
                </a:cubicBezTo>
                <a:cubicBezTo>
                  <a:pt x="55" y="55"/>
                  <a:pt x="57" y="56"/>
                  <a:pt x="59" y="56"/>
                </a:cubicBezTo>
                <a:cubicBezTo>
                  <a:pt x="61" y="56"/>
                  <a:pt x="63" y="55"/>
                  <a:pt x="64" y="53"/>
                </a:cubicBezTo>
                <a:cubicBezTo>
                  <a:pt x="64" y="53"/>
                  <a:pt x="64" y="53"/>
                  <a:pt x="64" y="53"/>
                </a:cubicBezTo>
                <a:cubicBezTo>
                  <a:pt x="66" y="52"/>
                  <a:pt x="67" y="50"/>
                  <a:pt x="67" y="48"/>
                </a:cubicBezTo>
                <a:cubicBezTo>
                  <a:pt x="67" y="46"/>
                  <a:pt x="66" y="44"/>
                  <a:pt x="64" y="42"/>
                </a:cubicBezTo>
                <a:cubicBezTo>
                  <a:pt x="64" y="42"/>
                  <a:pt x="63" y="41"/>
                  <a:pt x="61" y="41"/>
                </a:cubicBezTo>
                <a:cubicBezTo>
                  <a:pt x="61" y="33"/>
                  <a:pt x="61" y="33"/>
                  <a:pt x="61" y="33"/>
                </a:cubicBezTo>
                <a:cubicBezTo>
                  <a:pt x="73" y="33"/>
                  <a:pt x="73" y="33"/>
                  <a:pt x="73" y="33"/>
                </a:cubicBezTo>
                <a:cubicBezTo>
                  <a:pt x="73" y="93"/>
                  <a:pt x="73" y="93"/>
                  <a:pt x="73" y="93"/>
                </a:cubicBezTo>
                <a:close/>
              </a:path>
            </a:pathLst>
          </a:custGeom>
          <a:solidFill>
            <a:schemeClr val="accent4"/>
          </a:solidFill>
          <a:ln>
            <a:noFill/>
          </a:ln>
        </p:spPr>
        <p:txBody>
          <a:bodyPr lIns="91467" tIns="45734" rIns="91467" bIns="45734"/>
          <a:lstStyle/>
          <a:p>
            <a:endParaRPr lang="zh-CN" altLang="en-US">
              <a:solidFill>
                <a:schemeClr val="bg1">
                  <a:lumMod val="50000"/>
                </a:schemeClr>
              </a:solidFill>
            </a:endParaRPr>
          </a:p>
        </p:txBody>
      </p:sp>
      <p:sp>
        <p:nvSpPr>
          <p:cNvPr id="17439" name="Rectangle 31"/>
          <p:cNvSpPr>
            <a:spLocks noChangeArrowheads="1"/>
          </p:cNvSpPr>
          <p:nvPr/>
        </p:nvSpPr>
        <p:spPr bwMode="auto">
          <a:xfrm>
            <a:off x="1405183" y="1276400"/>
            <a:ext cx="1367074"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7440" name="Rectangle 32"/>
          <p:cNvSpPr>
            <a:spLocks noChangeArrowheads="1"/>
          </p:cNvSpPr>
          <p:nvPr/>
        </p:nvSpPr>
        <p:spPr bwMode="auto">
          <a:xfrm>
            <a:off x="3396253" y="1276400"/>
            <a:ext cx="1367074"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rPr>
              <a:t>.</a:t>
            </a:r>
          </a:p>
        </p:txBody>
      </p:sp>
      <p:sp>
        <p:nvSpPr>
          <p:cNvPr id="17441" name="Rectangle 33"/>
          <p:cNvSpPr>
            <a:spLocks noChangeArrowheads="1"/>
          </p:cNvSpPr>
          <p:nvPr/>
        </p:nvSpPr>
        <p:spPr bwMode="auto">
          <a:xfrm>
            <a:off x="5360331" y="1276400"/>
            <a:ext cx="1367075"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7442" name="Rectangle 34"/>
          <p:cNvSpPr>
            <a:spLocks noChangeArrowheads="1"/>
          </p:cNvSpPr>
          <p:nvPr/>
        </p:nvSpPr>
        <p:spPr bwMode="auto">
          <a:xfrm>
            <a:off x="2413419" y="3981582"/>
            <a:ext cx="1367075"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7443" name="Rectangle 35"/>
          <p:cNvSpPr>
            <a:spLocks noChangeArrowheads="1"/>
          </p:cNvSpPr>
          <p:nvPr/>
        </p:nvSpPr>
        <p:spPr bwMode="auto">
          <a:xfrm>
            <a:off x="4385437" y="3981582"/>
            <a:ext cx="1367075"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17444" name="Rectangle 36"/>
          <p:cNvSpPr>
            <a:spLocks noChangeArrowheads="1"/>
          </p:cNvSpPr>
          <p:nvPr/>
        </p:nvSpPr>
        <p:spPr bwMode="auto">
          <a:xfrm>
            <a:off x="6349516" y="3981582"/>
            <a:ext cx="1367074" cy="46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a:p>
            <a:r>
              <a:rPr lang="zh-CN" altLang="en-US" sz="800" dirty="0">
                <a:solidFill>
                  <a:schemeClr val="bg1">
                    <a:lumMod val="50000"/>
                  </a:schemeClr>
                </a:solidFill>
                <a:latin typeface="微软雅黑" pitchFamily="34" charset="-122"/>
                <a:ea typeface="微软雅黑" pitchFamily="34" charset="-122"/>
              </a:rPr>
              <a:t>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2" name="文本框 32">
            <a:extLst>
              <a:ext uri="{FF2B5EF4-FFF2-40B4-BE49-F238E27FC236}">
                <a16:creationId xmlns:a16="http://schemas.microsoft.com/office/drawing/2014/main" xmlns="" id="{6B8A79D5-CB76-4491-BFBB-AF33ECD615CC}"/>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矩形 32">
            <a:extLst>
              <a:ext uri="{FF2B5EF4-FFF2-40B4-BE49-F238E27FC236}">
                <a16:creationId xmlns:a16="http://schemas.microsoft.com/office/drawing/2014/main" xmlns="" id="{0D67ABB9-FED6-48E2-80F9-01ECB01363B9}"/>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991010336"/>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416"/>
                                        </p:tgtEl>
                                        <p:attrNameLst>
                                          <p:attrName>style.visibility</p:attrName>
                                        </p:attrNameLst>
                                      </p:cBhvr>
                                      <p:to>
                                        <p:strVal val="visible"/>
                                      </p:to>
                                    </p:set>
                                    <p:anim calcmode="lin" valueType="num">
                                      <p:cBhvr additive="base">
                                        <p:cTn id="7" dur="750" fill="hold"/>
                                        <p:tgtEl>
                                          <p:spTgt spid="17416"/>
                                        </p:tgtEl>
                                        <p:attrNameLst>
                                          <p:attrName>ppt_x</p:attrName>
                                        </p:attrNameLst>
                                      </p:cBhvr>
                                      <p:tavLst>
                                        <p:tav tm="0">
                                          <p:val>
                                            <p:strVal val="#ppt_x"/>
                                          </p:val>
                                        </p:tav>
                                        <p:tav tm="100000">
                                          <p:val>
                                            <p:strVal val="#ppt_x"/>
                                          </p:val>
                                        </p:tav>
                                      </p:tavLst>
                                    </p:anim>
                                    <p:anim calcmode="lin" valueType="num">
                                      <p:cBhvr additive="base">
                                        <p:cTn id="8" dur="750" fill="hold"/>
                                        <p:tgtEl>
                                          <p:spTgt spid="174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434"/>
                                        </p:tgtEl>
                                        <p:attrNameLst>
                                          <p:attrName>style.visibility</p:attrName>
                                        </p:attrNameLst>
                                      </p:cBhvr>
                                      <p:to>
                                        <p:strVal val="visible"/>
                                      </p:to>
                                    </p:set>
                                    <p:anim calcmode="lin" valueType="num">
                                      <p:cBhvr additive="base">
                                        <p:cTn id="11" dur="750" fill="hold"/>
                                        <p:tgtEl>
                                          <p:spTgt spid="17434"/>
                                        </p:tgtEl>
                                        <p:attrNameLst>
                                          <p:attrName>ppt_x</p:attrName>
                                        </p:attrNameLst>
                                      </p:cBhvr>
                                      <p:tavLst>
                                        <p:tav tm="0">
                                          <p:val>
                                            <p:strVal val="#ppt_x"/>
                                          </p:val>
                                        </p:tav>
                                        <p:tav tm="100000">
                                          <p:val>
                                            <p:strVal val="#ppt_x"/>
                                          </p:val>
                                        </p:tav>
                                      </p:tavLst>
                                    </p:anim>
                                    <p:anim calcmode="lin" valueType="num">
                                      <p:cBhvr additive="base">
                                        <p:cTn id="12" dur="750" fill="hold"/>
                                        <p:tgtEl>
                                          <p:spTgt spid="174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100"/>
                                  </p:stCondLst>
                                  <p:childTnLst>
                                    <p:set>
                                      <p:cBhvr>
                                        <p:cTn id="14" dur="1" fill="hold">
                                          <p:stCondLst>
                                            <p:cond delay="0"/>
                                          </p:stCondLst>
                                        </p:cTn>
                                        <p:tgtEl>
                                          <p:spTgt spid="17415"/>
                                        </p:tgtEl>
                                        <p:attrNameLst>
                                          <p:attrName>style.visibility</p:attrName>
                                        </p:attrNameLst>
                                      </p:cBhvr>
                                      <p:to>
                                        <p:strVal val="visible"/>
                                      </p:to>
                                    </p:set>
                                    <p:anim calcmode="lin" valueType="num">
                                      <p:cBhvr additive="base">
                                        <p:cTn id="15" dur="750" fill="hold"/>
                                        <p:tgtEl>
                                          <p:spTgt spid="17415"/>
                                        </p:tgtEl>
                                        <p:attrNameLst>
                                          <p:attrName>ppt_x</p:attrName>
                                        </p:attrNameLst>
                                      </p:cBhvr>
                                      <p:tavLst>
                                        <p:tav tm="0">
                                          <p:val>
                                            <p:strVal val="#ppt_x"/>
                                          </p:val>
                                        </p:tav>
                                        <p:tav tm="100000">
                                          <p:val>
                                            <p:strVal val="#ppt_x"/>
                                          </p:val>
                                        </p:tav>
                                      </p:tavLst>
                                    </p:anim>
                                    <p:anim calcmode="lin" valueType="num">
                                      <p:cBhvr additive="base">
                                        <p:cTn id="16" dur="750" fill="hold"/>
                                        <p:tgtEl>
                                          <p:spTgt spid="174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100"/>
                                  </p:stCondLst>
                                  <p:childTnLst>
                                    <p:set>
                                      <p:cBhvr>
                                        <p:cTn id="18" dur="1" fill="hold">
                                          <p:stCondLst>
                                            <p:cond delay="0"/>
                                          </p:stCondLst>
                                        </p:cTn>
                                        <p:tgtEl>
                                          <p:spTgt spid="17432"/>
                                        </p:tgtEl>
                                        <p:attrNameLst>
                                          <p:attrName>style.visibility</p:attrName>
                                        </p:attrNameLst>
                                      </p:cBhvr>
                                      <p:to>
                                        <p:strVal val="visible"/>
                                      </p:to>
                                    </p:set>
                                    <p:anim calcmode="lin" valueType="num">
                                      <p:cBhvr additive="base">
                                        <p:cTn id="19" dur="750" fill="hold"/>
                                        <p:tgtEl>
                                          <p:spTgt spid="17432"/>
                                        </p:tgtEl>
                                        <p:attrNameLst>
                                          <p:attrName>ppt_x</p:attrName>
                                        </p:attrNameLst>
                                      </p:cBhvr>
                                      <p:tavLst>
                                        <p:tav tm="0">
                                          <p:val>
                                            <p:strVal val="#ppt_x"/>
                                          </p:val>
                                        </p:tav>
                                        <p:tav tm="100000">
                                          <p:val>
                                            <p:strVal val="#ppt_x"/>
                                          </p:val>
                                        </p:tav>
                                      </p:tavLst>
                                    </p:anim>
                                    <p:anim calcmode="lin" valueType="num">
                                      <p:cBhvr additive="base">
                                        <p:cTn id="20" dur="750" fill="hold"/>
                                        <p:tgtEl>
                                          <p:spTgt spid="1743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
                                  </p:stCondLst>
                                  <p:childTnLst>
                                    <p:set>
                                      <p:cBhvr>
                                        <p:cTn id="22" dur="1" fill="hold">
                                          <p:stCondLst>
                                            <p:cond delay="0"/>
                                          </p:stCondLst>
                                        </p:cTn>
                                        <p:tgtEl>
                                          <p:spTgt spid="17420"/>
                                        </p:tgtEl>
                                        <p:attrNameLst>
                                          <p:attrName>style.visibility</p:attrName>
                                        </p:attrNameLst>
                                      </p:cBhvr>
                                      <p:to>
                                        <p:strVal val="visible"/>
                                      </p:to>
                                    </p:set>
                                    <p:anim calcmode="lin" valueType="num">
                                      <p:cBhvr additive="base">
                                        <p:cTn id="23" dur="750" fill="hold"/>
                                        <p:tgtEl>
                                          <p:spTgt spid="17420"/>
                                        </p:tgtEl>
                                        <p:attrNameLst>
                                          <p:attrName>ppt_x</p:attrName>
                                        </p:attrNameLst>
                                      </p:cBhvr>
                                      <p:tavLst>
                                        <p:tav tm="0">
                                          <p:val>
                                            <p:strVal val="#ppt_x"/>
                                          </p:val>
                                        </p:tav>
                                        <p:tav tm="100000">
                                          <p:val>
                                            <p:strVal val="#ppt_x"/>
                                          </p:val>
                                        </p:tav>
                                      </p:tavLst>
                                    </p:anim>
                                    <p:anim calcmode="lin" valueType="num">
                                      <p:cBhvr additive="base">
                                        <p:cTn id="24" dur="750" fill="hold"/>
                                        <p:tgtEl>
                                          <p:spTgt spid="174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17430"/>
                                        </p:tgtEl>
                                        <p:attrNameLst>
                                          <p:attrName>style.visibility</p:attrName>
                                        </p:attrNameLst>
                                      </p:cBhvr>
                                      <p:to>
                                        <p:strVal val="visible"/>
                                      </p:to>
                                    </p:set>
                                    <p:anim calcmode="lin" valueType="num">
                                      <p:cBhvr additive="base">
                                        <p:cTn id="27" dur="750" fill="hold"/>
                                        <p:tgtEl>
                                          <p:spTgt spid="17430"/>
                                        </p:tgtEl>
                                        <p:attrNameLst>
                                          <p:attrName>ppt_x</p:attrName>
                                        </p:attrNameLst>
                                      </p:cBhvr>
                                      <p:tavLst>
                                        <p:tav tm="0">
                                          <p:val>
                                            <p:strVal val="#ppt_x"/>
                                          </p:val>
                                        </p:tav>
                                        <p:tav tm="100000">
                                          <p:val>
                                            <p:strVal val="#ppt_x"/>
                                          </p:val>
                                        </p:tav>
                                      </p:tavLst>
                                    </p:anim>
                                    <p:anim calcmode="lin" valueType="num">
                                      <p:cBhvr additive="base">
                                        <p:cTn id="28" dur="750" fill="hold"/>
                                        <p:tgtEl>
                                          <p:spTgt spid="1743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300"/>
                                  </p:stCondLst>
                                  <p:childTnLst>
                                    <p:set>
                                      <p:cBhvr>
                                        <p:cTn id="30" dur="1" fill="hold">
                                          <p:stCondLst>
                                            <p:cond delay="0"/>
                                          </p:stCondLst>
                                        </p:cTn>
                                        <p:tgtEl>
                                          <p:spTgt spid="17419"/>
                                        </p:tgtEl>
                                        <p:attrNameLst>
                                          <p:attrName>style.visibility</p:attrName>
                                        </p:attrNameLst>
                                      </p:cBhvr>
                                      <p:to>
                                        <p:strVal val="visible"/>
                                      </p:to>
                                    </p:set>
                                    <p:anim calcmode="lin" valueType="num">
                                      <p:cBhvr additive="base">
                                        <p:cTn id="31" dur="750" fill="hold"/>
                                        <p:tgtEl>
                                          <p:spTgt spid="17419"/>
                                        </p:tgtEl>
                                        <p:attrNameLst>
                                          <p:attrName>ppt_x</p:attrName>
                                        </p:attrNameLst>
                                      </p:cBhvr>
                                      <p:tavLst>
                                        <p:tav tm="0">
                                          <p:val>
                                            <p:strVal val="#ppt_x"/>
                                          </p:val>
                                        </p:tav>
                                        <p:tav tm="100000">
                                          <p:val>
                                            <p:strVal val="#ppt_x"/>
                                          </p:val>
                                        </p:tav>
                                      </p:tavLst>
                                    </p:anim>
                                    <p:anim calcmode="lin" valueType="num">
                                      <p:cBhvr additive="base">
                                        <p:cTn id="32" dur="750" fill="hold"/>
                                        <p:tgtEl>
                                          <p:spTgt spid="1741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17428"/>
                                        </p:tgtEl>
                                        <p:attrNameLst>
                                          <p:attrName>style.visibility</p:attrName>
                                        </p:attrNameLst>
                                      </p:cBhvr>
                                      <p:to>
                                        <p:strVal val="visible"/>
                                      </p:to>
                                    </p:set>
                                    <p:anim calcmode="lin" valueType="num">
                                      <p:cBhvr additive="base">
                                        <p:cTn id="35" dur="750" fill="hold"/>
                                        <p:tgtEl>
                                          <p:spTgt spid="17428"/>
                                        </p:tgtEl>
                                        <p:attrNameLst>
                                          <p:attrName>ppt_x</p:attrName>
                                        </p:attrNameLst>
                                      </p:cBhvr>
                                      <p:tavLst>
                                        <p:tav tm="0">
                                          <p:val>
                                            <p:strVal val="#ppt_x"/>
                                          </p:val>
                                        </p:tav>
                                        <p:tav tm="100000">
                                          <p:val>
                                            <p:strVal val="#ppt_x"/>
                                          </p:val>
                                        </p:tav>
                                      </p:tavLst>
                                    </p:anim>
                                    <p:anim calcmode="lin" valueType="num">
                                      <p:cBhvr additive="base">
                                        <p:cTn id="36" dur="750" fill="hold"/>
                                        <p:tgtEl>
                                          <p:spTgt spid="1742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17424"/>
                                        </p:tgtEl>
                                        <p:attrNameLst>
                                          <p:attrName>style.visibility</p:attrName>
                                        </p:attrNameLst>
                                      </p:cBhvr>
                                      <p:to>
                                        <p:strVal val="visible"/>
                                      </p:to>
                                    </p:set>
                                    <p:anim calcmode="lin" valueType="num">
                                      <p:cBhvr additive="base">
                                        <p:cTn id="39" dur="750" fill="hold"/>
                                        <p:tgtEl>
                                          <p:spTgt spid="17424"/>
                                        </p:tgtEl>
                                        <p:attrNameLst>
                                          <p:attrName>ppt_x</p:attrName>
                                        </p:attrNameLst>
                                      </p:cBhvr>
                                      <p:tavLst>
                                        <p:tav tm="0">
                                          <p:val>
                                            <p:strVal val="#ppt_x"/>
                                          </p:val>
                                        </p:tav>
                                        <p:tav tm="100000">
                                          <p:val>
                                            <p:strVal val="#ppt_x"/>
                                          </p:val>
                                        </p:tav>
                                      </p:tavLst>
                                    </p:anim>
                                    <p:anim calcmode="lin" valueType="num">
                                      <p:cBhvr additive="base">
                                        <p:cTn id="40" dur="750" fill="hold"/>
                                        <p:tgtEl>
                                          <p:spTgt spid="174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400"/>
                                  </p:stCondLst>
                                  <p:childTnLst>
                                    <p:set>
                                      <p:cBhvr>
                                        <p:cTn id="42" dur="1" fill="hold">
                                          <p:stCondLst>
                                            <p:cond delay="0"/>
                                          </p:stCondLst>
                                        </p:cTn>
                                        <p:tgtEl>
                                          <p:spTgt spid="17435"/>
                                        </p:tgtEl>
                                        <p:attrNameLst>
                                          <p:attrName>style.visibility</p:attrName>
                                        </p:attrNameLst>
                                      </p:cBhvr>
                                      <p:to>
                                        <p:strVal val="visible"/>
                                      </p:to>
                                    </p:set>
                                    <p:anim calcmode="lin" valueType="num">
                                      <p:cBhvr additive="base">
                                        <p:cTn id="43" dur="750" fill="hold"/>
                                        <p:tgtEl>
                                          <p:spTgt spid="17435"/>
                                        </p:tgtEl>
                                        <p:attrNameLst>
                                          <p:attrName>ppt_x</p:attrName>
                                        </p:attrNameLst>
                                      </p:cBhvr>
                                      <p:tavLst>
                                        <p:tav tm="0">
                                          <p:val>
                                            <p:strVal val="#ppt_x"/>
                                          </p:val>
                                        </p:tav>
                                        <p:tav tm="100000">
                                          <p:val>
                                            <p:strVal val="#ppt_x"/>
                                          </p:val>
                                        </p:tav>
                                      </p:tavLst>
                                    </p:anim>
                                    <p:anim calcmode="lin" valueType="num">
                                      <p:cBhvr additive="base">
                                        <p:cTn id="44" dur="750" fill="hold"/>
                                        <p:tgtEl>
                                          <p:spTgt spid="1743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17423"/>
                                        </p:tgtEl>
                                        <p:attrNameLst>
                                          <p:attrName>style.visibility</p:attrName>
                                        </p:attrNameLst>
                                      </p:cBhvr>
                                      <p:to>
                                        <p:strVal val="visible"/>
                                      </p:to>
                                    </p:set>
                                    <p:anim calcmode="lin" valueType="num">
                                      <p:cBhvr additive="base">
                                        <p:cTn id="47" dur="750" fill="hold"/>
                                        <p:tgtEl>
                                          <p:spTgt spid="17423"/>
                                        </p:tgtEl>
                                        <p:attrNameLst>
                                          <p:attrName>ppt_x</p:attrName>
                                        </p:attrNameLst>
                                      </p:cBhvr>
                                      <p:tavLst>
                                        <p:tav tm="0">
                                          <p:val>
                                            <p:strVal val="#ppt_x"/>
                                          </p:val>
                                        </p:tav>
                                        <p:tav tm="100000">
                                          <p:val>
                                            <p:strVal val="#ppt_x"/>
                                          </p:val>
                                        </p:tav>
                                      </p:tavLst>
                                    </p:anim>
                                    <p:anim calcmode="lin" valueType="num">
                                      <p:cBhvr additive="base">
                                        <p:cTn id="48" dur="750" fill="hold"/>
                                        <p:tgtEl>
                                          <p:spTgt spid="1742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500"/>
                                  </p:stCondLst>
                                  <p:childTnLst>
                                    <p:set>
                                      <p:cBhvr>
                                        <p:cTn id="50" dur="1" fill="hold">
                                          <p:stCondLst>
                                            <p:cond delay="0"/>
                                          </p:stCondLst>
                                        </p:cTn>
                                        <p:tgtEl>
                                          <p:spTgt spid="17433"/>
                                        </p:tgtEl>
                                        <p:attrNameLst>
                                          <p:attrName>style.visibility</p:attrName>
                                        </p:attrNameLst>
                                      </p:cBhvr>
                                      <p:to>
                                        <p:strVal val="visible"/>
                                      </p:to>
                                    </p:set>
                                    <p:anim calcmode="lin" valueType="num">
                                      <p:cBhvr additive="base">
                                        <p:cTn id="51" dur="750" fill="hold"/>
                                        <p:tgtEl>
                                          <p:spTgt spid="17433"/>
                                        </p:tgtEl>
                                        <p:attrNameLst>
                                          <p:attrName>ppt_x</p:attrName>
                                        </p:attrNameLst>
                                      </p:cBhvr>
                                      <p:tavLst>
                                        <p:tav tm="0">
                                          <p:val>
                                            <p:strVal val="#ppt_x"/>
                                          </p:val>
                                        </p:tav>
                                        <p:tav tm="100000">
                                          <p:val>
                                            <p:strVal val="#ppt_x"/>
                                          </p:val>
                                        </p:tav>
                                      </p:tavLst>
                                    </p:anim>
                                    <p:anim calcmode="lin" valueType="num">
                                      <p:cBhvr additive="base">
                                        <p:cTn id="52" dur="750" fill="hold"/>
                                        <p:tgtEl>
                                          <p:spTgt spid="1743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200"/>
                                  </p:stCondLst>
                                  <p:childTnLst>
                                    <p:set>
                                      <p:cBhvr>
                                        <p:cTn id="54" dur="1" fill="hold">
                                          <p:stCondLst>
                                            <p:cond delay="0"/>
                                          </p:stCondLst>
                                        </p:cTn>
                                        <p:tgtEl>
                                          <p:spTgt spid="17418"/>
                                        </p:tgtEl>
                                        <p:attrNameLst>
                                          <p:attrName>style.visibility</p:attrName>
                                        </p:attrNameLst>
                                      </p:cBhvr>
                                      <p:to>
                                        <p:strVal val="visible"/>
                                      </p:to>
                                    </p:set>
                                    <p:anim calcmode="lin" valueType="num">
                                      <p:cBhvr additive="base">
                                        <p:cTn id="55" dur="750" fill="hold"/>
                                        <p:tgtEl>
                                          <p:spTgt spid="17418"/>
                                        </p:tgtEl>
                                        <p:attrNameLst>
                                          <p:attrName>ppt_x</p:attrName>
                                        </p:attrNameLst>
                                      </p:cBhvr>
                                      <p:tavLst>
                                        <p:tav tm="0">
                                          <p:val>
                                            <p:strVal val="#ppt_x"/>
                                          </p:val>
                                        </p:tav>
                                        <p:tav tm="100000">
                                          <p:val>
                                            <p:strVal val="#ppt_x"/>
                                          </p:val>
                                        </p:tav>
                                      </p:tavLst>
                                    </p:anim>
                                    <p:anim calcmode="lin" valueType="num">
                                      <p:cBhvr additive="base">
                                        <p:cTn id="56" dur="750" fill="hold"/>
                                        <p:tgtEl>
                                          <p:spTgt spid="1741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200"/>
                                  </p:stCondLst>
                                  <p:childTnLst>
                                    <p:set>
                                      <p:cBhvr>
                                        <p:cTn id="58" dur="1" fill="hold">
                                          <p:stCondLst>
                                            <p:cond delay="0"/>
                                          </p:stCondLst>
                                        </p:cTn>
                                        <p:tgtEl>
                                          <p:spTgt spid="17436"/>
                                        </p:tgtEl>
                                        <p:attrNameLst>
                                          <p:attrName>style.visibility</p:attrName>
                                        </p:attrNameLst>
                                      </p:cBhvr>
                                      <p:to>
                                        <p:strVal val="visible"/>
                                      </p:to>
                                    </p:set>
                                    <p:anim calcmode="lin" valueType="num">
                                      <p:cBhvr additive="base">
                                        <p:cTn id="59" dur="750" fill="hold"/>
                                        <p:tgtEl>
                                          <p:spTgt spid="17436"/>
                                        </p:tgtEl>
                                        <p:attrNameLst>
                                          <p:attrName>ppt_x</p:attrName>
                                        </p:attrNameLst>
                                      </p:cBhvr>
                                      <p:tavLst>
                                        <p:tav tm="0">
                                          <p:val>
                                            <p:strVal val="#ppt_x"/>
                                          </p:val>
                                        </p:tav>
                                        <p:tav tm="100000">
                                          <p:val>
                                            <p:strVal val="#ppt_x"/>
                                          </p:val>
                                        </p:tav>
                                      </p:tavLst>
                                    </p:anim>
                                    <p:anim calcmode="lin" valueType="num">
                                      <p:cBhvr additive="base">
                                        <p:cTn id="60" dur="750" fill="hold"/>
                                        <p:tgtEl>
                                          <p:spTgt spid="17436"/>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300"/>
                                  </p:stCondLst>
                                  <p:childTnLst>
                                    <p:set>
                                      <p:cBhvr>
                                        <p:cTn id="62" dur="1" fill="hold">
                                          <p:stCondLst>
                                            <p:cond delay="0"/>
                                          </p:stCondLst>
                                        </p:cTn>
                                        <p:tgtEl>
                                          <p:spTgt spid="17417"/>
                                        </p:tgtEl>
                                        <p:attrNameLst>
                                          <p:attrName>style.visibility</p:attrName>
                                        </p:attrNameLst>
                                      </p:cBhvr>
                                      <p:to>
                                        <p:strVal val="visible"/>
                                      </p:to>
                                    </p:set>
                                    <p:anim calcmode="lin" valueType="num">
                                      <p:cBhvr additive="base">
                                        <p:cTn id="63" dur="750" fill="hold"/>
                                        <p:tgtEl>
                                          <p:spTgt spid="17417"/>
                                        </p:tgtEl>
                                        <p:attrNameLst>
                                          <p:attrName>ppt_x</p:attrName>
                                        </p:attrNameLst>
                                      </p:cBhvr>
                                      <p:tavLst>
                                        <p:tav tm="0">
                                          <p:val>
                                            <p:strVal val="#ppt_x"/>
                                          </p:val>
                                        </p:tav>
                                        <p:tav tm="100000">
                                          <p:val>
                                            <p:strVal val="#ppt_x"/>
                                          </p:val>
                                        </p:tav>
                                      </p:tavLst>
                                    </p:anim>
                                    <p:anim calcmode="lin" valueType="num">
                                      <p:cBhvr additive="base">
                                        <p:cTn id="64" dur="750" fill="hold"/>
                                        <p:tgtEl>
                                          <p:spTgt spid="1741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300"/>
                                  </p:stCondLst>
                                  <p:childTnLst>
                                    <p:set>
                                      <p:cBhvr>
                                        <p:cTn id="66" dur="1" fill="hold">
                                          <p:stCondLst>
                                            <p:cond delay="0"/>
                                          </p:stCondLst>
                                        </p:cTn>
                                        <p:tgtEl>
                                          <p:spTgt spid="17437"/>
                                        </p:tgtEl>
                                        <p:attrNameLst>
                                          <p:attrName>style.visibility</p:attrName>
                                        </p:attrNameLst>
                                      </p:cBhvr>
                                      <p:to>
                                        <p:strVal val="visible"/>
                                      </p:to>
                                    </p:set>
                                    <p:anim calcmode="lin" valueType="num">
                                      <p:cBhvr additive="base">
                                        <p:cTn id="67" dur="750" fill="hold"/>
                                        <p:tgtEl>
                                          <p:spTgt spid="17437"/>
                                        </p:tgtEl>
                                        <p:attrNameLst>
                                          <p:attrName>ppt_x</p:attrName>
                                        </p:attrNameLst>
                                      </p:cBhvr>
                                      <p:tavLst>
                                        <p:tav tm="0">
                                          <p:val>
                                            <p:strVal val="#ppt_x"/>
                                          </p:val>
                                        </p:tav>
                                        <p:tav tm="100000">
                                          <p:val>
                                            <p:strVal val="#ppt_x"/>
                                          </p:val>
                                        </p:tav>
                                      </p:tavLst>
                                    </p:anim>
                                    <p:anim calcmode="lin" valueType="num">
                                      <p:cBhvr additive="base">
                                        <p:cTn id="68" dur="750" fill="hold"/>
                                        <p:tgtEl>
                                          <p:spTgt spid="1743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400"/>
                                  </p:stCondLst>
                                  <p:childTnLst>
                                    <p:set>
                                      <p:cBhvr>
                                        <p:cTn id="70" dur="1" fill="hold">
                                          <p:stCondLst>
                                            <p:cond delay="0"/>
                                          </p:stCondLst>
                                        </p:cTn>
                                        <p:tgtEl>
                                          <p:spTgt spid="17422"/>
                                        </p:tgtEl>
                                        <p:attrNameLst>
                                          <p:attrName>style.visibility</p:attrName>
                                        </p:attrNameLst>
                                      </p:cBhvr>
                                      <p:to>
                                        <p:strVal val="visible"/>
                                      </p:to>
                                    </p:set>
                                    <p:anim calcmode="lin" valueType="num">
                                      <p:cBhvr additive="base">
                                        <p:cTn id="71" dur="750" fill="hold"/>
                                        <p:tgtEl>
                                          <p:spTgt spid="17422"/>
                                        </p:tgtEl>
                                        <p:attrNameLst>
                                          <p:attrName>ppt_x</p:attrName>
                                        </p:attrNameLst>
                                      </p:cBhvr>
                                      <p:tavLst>
                                        <p:tav tm="0">
                                          <p:val>
                                            <p:strVal val="#ppt_x"/>
                                          </p:val>
                                        </p:tav>
                                        <p:tav tm="100000">
                                          <p:val>
                                            <p:strVal val="#ppt_x"/>
                                          </p:val>
                                        </p:tav>
                                      </p:tavLst>
                                    </p:anim>
                                    <p:anim calcmode="lin" valueType="num">
                                      <p:cBhvr additive="base">
                                        <p:cTn id="72" dur="750" fill="hold"/>
                                        <p:tgtEl>
                                          <p:spTgt spid="1742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400"/>
                                  </p:stCondLst>
                                  <p:childTnLst>
                                    <p:set>
                                      <p:cBhvr>
                                        <p:cTn id="74" dur="1" fill="hold">
                                          <p:stCondLst>
                                            <p:cond delay="0"/>
                                          </p:stCondLst>
                                        </p:cTn>
                                        <p:tgtEl>
                                          <p:spTgt spid="17431"/>
                                        </p:tgtEl>
                                        <p:attrNameLst>
                                          <p:attrName>style.visibility</p:attrName>
                                        </p:attrNameLst>
                                      </p:cBhvr>
                                      <p:to>
                                        <p:strVal val="visible"/>
                                      </p:to>
                                    </p:set>
                                    <p:anim calcmode="lin" valueType="num">
                                      <p:cBhvr additive="base">
                                        <p:cTn id="75" dur="750" fill="hold"/>
                                        <p:tgtEl>
                                          <p:spTgt spid="17431"/>
                                        </p:tgtEl>
                                        <p:attrNameLst>
                                          <p:attrName>ppt_x</p:attrName>
                                        </p:attrNameLst>
                                      </p:cBhvr>
                                      <p:tavLst>
                                        <p:tav tm="0">
                                          <p:val>
                                            <p:strVal val="#ppt_x"/>
                                          </p:val>
                                        </p:tav>
                                        <p:tav tm="100000">
                                          <p:val>
                                            <p:strVal val="#ppt_x"/>
                                          </p:val>
                                        </p:tav>
                                      </p:tavLst>
                                    </p:anim>
                                    <p:anim calcmode="lin" valueType="num">
                                      <p:cBhvr additive="base">
                                        <p:cTn id="76" dur="750" fill="hold"/>
                                        <p:tgtEl>
                                          <p:spTgt spid="17431"/>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17421"/>
                                        </p:tgtEl>
                                        <p:attrNameLst>
                                          <p:attrName>style.visibility</p:attrName>
                                        </p:attrNameLst>
                                      </p:cBhvr>
                                      <p:to>
                                        <p:strVal val="visible"/>
                                      </p:to>
                                    </p:set>
                                    <p:anim calcmode="lin" valueType="num">
                                      <p:cBhvr additive="base">
                                        <p:cTn id="79" dur="750" fill="hold"/>
                                        <p:tgtEl>
                                          <p:spTgt spid="17421"/>
                                        </p:tgtEl>
                                        <p:attrNameLst>
                                          <p:attrName>ppt_x</p:attrName>
                                        </p:attrNameLst>
                                      </p:cBhvr>
                                      <p:tavLst>
                                        <p:tav tm="0">
                                          <p:val>
                                            <p:strVal val="#ppt_x"/>
                                          </p:val>
                                        </p:tav>
                                        <p:tav tm="100000">
                                          <p:val>
                                            <p:strVal val="#ppt_x"/>
                                          </p:val>
                                        </p:tav>
                                      </p:tavLst>
                                    </p:anim>
                                    <p:anim calcmode="lin" valueType="num">
                                      <p:cBhvr additive="base">
                                        <p:cTn id="80" dur="750" fill="hold"/>
                                        <p:tgtEl>
                                          <p:spTgt spid="17421"/>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17438"/>
                                        </p:tgtEl>
                                        <p:attrNameLst>
                                          <p:attrName>style.visibility</p:attrName>
                                        </p:attrNameLst>
                                      </p:cBhvr>
                                      <p:to>
                                        <p:strVal val="visible"/>
                                      </p:to>
                                    </p:set>
                                    <p:anim calcmode="lin" valueType="num">
                                      <p:cBhvr additive="base">
                                        <p:cTn id="83" dur="750" fill="hold"/>
                                        <p:tgtEl>
                                          <p:spTgt spid="17438"/>
                                        </p:tgtEl>
                                        <p:attrNameLst>
                                          <p:attrName>ppt_x</p:attrName>
                                        </p:attrNameLst>
                                      </p:cBhvr>
                                      <p:tavLst>
                                        <p:tav tm="0">
                                          <p:val>
                                            <p:strVal val="#ppt_x"/>
                                          </p:val>
                                        </p:tav>
                                        <p:tav tm="100000">
                                          <p:val>
                                            <p:strVal val="#ppt_x"/>
                                          </p:val>
                                        </p:tav>
                                      </p:tavLst>
                                    </p:anim>
                                    <p:anim calcmode="lin" valueType="num">
                                      <p:cBhvr additive="base">
                                        <p:cTn id="84" dur="750" fill="hold"/>
                                        <p:tgtEl>
                                          <p:spTgt spid="17438"/>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600"/>
                                  </p:stCondLst>
                                  <p:childTnLst>
                                    <p:set>
                                      <p:cBhvr>
                                        <p:cTn id="86" dur="1" fill="hold">
                                          <p:stCondLst>
                                            <p:cond delay="0"/>
                                          </p:stCondLst>
                                        </p:cTn>
                                        <p:tgtEl>
                                          <p:spTgt spid="17426"/>
                                        </p:tgtEl>
                                        <p:attrNameLst>
                                          <p:attrName>style.visibility</p:attrName>
                                        </p:attrNameLst>
                                      </p:cBhvr>
                                      <p:to>
                                        <p:strVal val="visible"/>
                                      </p:to>
                                    </p:set>
                                    <p:anim calcmode="lin" valueType="num">
                                      <p:cBhvr additive="base">
                                        <p:cTn id="87" dur="750" fill="hold"/>
                                        <p:tgtEl>
                                          <p:spTgt spid="17426"/>
                                        </p:tgtEl>
                                        <p:attrNameLst>
                                          <p:attrName>ppt_x</p:attrName>
                                        </p:attrNameLst>
                                      </p:cBhvr>
                                      <p:tavLst>
                                        <p:tav tm="0">
                                          <p:val>
                                            <p:strVal val="#ppt_x"/>
                                          </p:val>
                                        </p:tav>
                                        <p:tav tm="100000">
                                          <p:val>
                                            <p:strVal val="#ppt_x"/>
                                          </p:val>
                                        </p:tav>
                                      </p:tavLst>
                                    </p:anim>
                                    <p:anim calcmode="lin" valueType="num">
                                      <p:cBhvr additive="base">
                                        <p:cTn id="88" dur="750" fill="hold"/>
                                        <p:tgtEl>
                                          <p:spTgt spid="17426"/>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600"/>
                                  </p:stCondLst>
                                  <p:childTnLst>
                                    <p:set>
                                      <p:cBhvr>
                                        <p:cTn id="90" dur="1" fill="hold">
                                          <p:stCondLst>
                                            <p:cond delay="0"/>
                                          </p:stCondLst>
                                        </p:cTn>
                                        <p:tgtEl>
                                          <p:spTgt spid="17429"/>
                                        </p:tgtEl>
                                        <p:attrNameLst>
                                          <p:attrName>style.visibility</p:attrName>
                                        </p:attrNameLst>
                                      </p:cBhvr>
                                      <p:to>
                                        <p:strVal val="visible"/>
                                      </p:to>
                                    </p:set>
                                    <p:anim calcmode="lin" valueType="num">
                                      <p:cBhvr additive="base">
                                        <p:cTn id="91" dur="750" fill="hold"/>
                                        <p:tgtEl>
                                          <p:spTgt spid="17429"/>
                                        </p:tgtEl>
                                        <p:attrNameLst>
                                          <p:attrName>ppt_x</p:attrName>
                                        </p:attrNameLst>
                                      </p:cBhvr>
                                      <p:tavLst>
                                        <p:tav tm="0">
                                          <p:val>
                                            <p:strVal val="#ppt_x"/>
                                          </p:val>
                                        </p:tav>
                                        <p:tav tm="100000">
                                          <p:val>
                                            <p:strVal val="#ppt_x"/>
                                          </p:val>
                                        </p:tav>
                                      </p:tavLst>
                                    </p:anim>
                                    <p:anim calcmode="lin" valueType="num">
                                      <p:cBhvr additive="base">
                                        <p:cTn id="92" dur="750" fill="hold"/>
                                        <p:tgtEl>
                                          <p:spTgt spid="1742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1700"/>
                                  </p:stCondLst>
                                  <p:childTnLst>
                                    <p:set>
                                      <p:cBhvr>
                                        <p:cTn id="94" dur="1" fill="hold">
                                          <p:stCondLst>
                                            <p:cond delay="0"/>
                                          </p:stCondLst>
                                        </p:cTn>
                                        <p:tgtEl>
                                          <p:spTgt spid="17425"/>
                                        </p:tgtEl>
                                        <p:attrNameLst>
                                          <p:attrName>style.visibility</p:attrName>
                                        </p:attrNameLst>
                                      </p:cBhvr>
                                      <p:to>
                                        <p:strVal val="visible"/>
                                      </p:to>
                                    </p:set>
                                    <p:anim calcmode="lin" valueType="num">
                                      <p:cBhvr additive="base">
                                        <p:cTn id="95" dur="750" fill="hold"/>
                                        <p:tgtEl>
                                          <p:spTgt spid="17425"/>
                                        </p:tgtEl>
                                        <p:attrNameLst>
                                          <p:attrName>ppt_x</p:attrName>
                                        </p:attrNameLst>
                                      </p:cBhvr>
                                      <p:tavLst>
                                        <p:tav tm="0">
                                          <p:val>
                                            <p:strVal val="#ppt_x"/>
                                          </p:val>
                                        </p:tav>
                                        <p:tav tm="100000">
                                          <p:val>
                                            <p:strVal val="#ppt_x"/>
                                          </p:val>
                                        </p:tav>
                                      </p:tavLst>
                                    </p:anim>
                                    <p:anim calcmode="lin" valueType="num">
                                      <p:cBhvr additive="base">
                                        <p:cTn id="96" dur="750" fill="hold"/>
                                        <p:tgtEl>
                                          <p:spTgt spid="17425"/>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1700"/>
                                  </p:stCondLst>
                                  <p:childTnLst>
                                    <p:set>
                                      <p:cBhvr>
                                        <p:cTn id="98" dur="1" fill="hold">
                                          <p:stCondLst>
                                            <p:cond delay="0"/>
                                          </p:stCondLst>
                                        </p:cTn>
                                        <p:tgtEl>
                                          <p:spTgt spid="17427"/>
                                        </p:tgtEl>
                                        <p:attrNameLst>
                                          <p:attrName>style.visibility</p:attrName>
                                        </p:attrNameLst>
                                      </p:cBhvr>
                                      <p:to>
                                        <p:strVal val="visible"/>
                                      </p:to>
                                    </p:set>
                                    <p:anim calcmode="lin" valueType="num">
                                      <p:cBhvr additive="base">
                                        <p:cTn id="99" dur="750" fill="hold"/>
                                        <p:tgtEl>
                                          <p:spTgt spid="17427"/>
                                        </p:tgtEl>
                                        <p:attrNameLst>
                                          <p:attrName>ppt_x</p:attrName>
                                        </p:attrNameLst>
                                      </p:cBhvr>
                                      <p:tavLst>
                                        <p:tav tm="0">
                                          <p:val>
                                            <p:strVal val="#ppt_x"/>
                                          </p:val>
                                        </p:tav>
                                        <p:tav tm="100000">
                                          <p:val>
                                            <p:strVal val="#ppt_x"/>
                                          </p:val>
                                        </p:tav>
                                      </p:tavLst>
                                    </p:anim>
                                    <p:anim calcmode="lin" valueType="num">
                                      <p:cBhvr additive="base">
                                        <p:cTn id="100" dur="750" fill="hold"/>
                                        <p:tgtEl>
                                          <p:spTgt spid="17427"/>
                                        </p:tgtEl>
                                        <p:attrNameLst>
                                          <p:attrName>ppt_y</p:attrName>
                                        </p:attrNameLst>
                                      </p:cBhvr>
                                      <p:tavLst>
                                        <p:tav tm="0">
                                          <p:val>
                                            <p:strVal val="1+#ppt_h/2"/>
                                          </p:val>
                                        </p:tav>
                                        <p:tav tm="100000">
                                          <p:val>
                                            <p:strVal val="#ppt_y"/>
                                          </p:val>
                                        </p:tav>
                                      </p:tavLst>
                                    </p:anim>
                                  </p:childTnLst>
                                </p:cTn>
                              </p:par>
                              <p:par>
                                <p:cTn id="101" presetID="2" presetClass="entr" presetSubtype="2" fill="hold" grpId="0" nodeType="withEffect">
                                  <p:stCondLst>
                                    <p:cond delay="1700"/>
                                  </p:stCondLst>
                                  <p:childTnLst>
                                    <p:set>
                                      <p:cBhvr>
                                        <p:cTn id="102" dur="1" fill="hold">
                                          <p:stCondLst>
                                            <p:cond delay="0"/>
                                          </p:stCondLst>
                                        </p:cTn>
                                        <p:tgtEl>
                                          <p:spTgt spid="17439"/>
                                        </p:tgtEl>
                                        <p:attrNameLst>
                                          <p:attrName>style.visibility</p:attrName>
                                        </p:attrNameLst>
                                      </p:cBhvr>
                                      <p:to>
                                        <p:strVal val="visible"/>
                                      </p:to>
                                    </p:set>
                                    <p:anim calcmode="lin" valueType="num">
                                      <p:cBhvr additive="base">
                                        <p:cTn id="103" dur="750" fill="hold"/>
                                        <p:tgtEl>
                                          <p:spTgt spid="17439"/>
                                        </p:tgtEl>
                                        <p:attrNameLst>
                                          <p:attrName>ppt_x</p:attrName>
                                        </p:attrNameLst>
                                      </p:cBhvr>
                                      <p:tavLst>
                                        <p:tav tm="0">
                                          <p:val>
                                            <p:strVal val="1+#ppt_w/2"/>
                                          </p:val>
                                        </p:tav>
                                        <p:tav tm="100000">
                                          <p:val>
                                            <p:strVal val="#ppt_x"/>
                                          </p:val>
                                        </p:tav>
                                      </p:tavLst>
                                    </p:anim>
                                    <p:anim calcmode="lin" valueType="num">
                                      <p:cBhvr additive="base">
                                        <p:cTn id="104" dur="750" fill="hold"/>
                                        <p:tgtEl>
                                          <p:spTgt spid="17439"/>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1800"/>
                                  </p:stCondLst>
                                  <p:childTnLst>
                                    <p:set>
                                      <p:cBhvr>
                                        <p:cTn id="106" dur="1" fill="hold">
                                          <p:stCondLst>
                                            <p:cond delay="0"/>
                                          </p:stCondLst>
                                        </p:cTn>
                                        <p:tgtEl>
                                          <p:spTgt spid="17440"/>
                                        </p:tgtEl>
                                        <p:attrNameLst>
                                          <p:attrName>style.visibility</p:attrName>
                                        </p:attrNameLst>
                                      </p:cBhvr>
                                      <p:to>
                                        <p:strVal val="visible"/>
                                      </p:to>
                                    </p:set>
                                    <p:anim calcmode="lin" valueType="num">
                                      <p:cBhvr additive="base">
                                        <p:cTn id="107" dur="750" fill="hold"/>
                                        <p:tgtEl>
                                          <p:spTgt spid="17440"/>
                                        </p:tgtEl>
                                        <p:attrNameLst>
                                          <p:attrName>ppt_x</p:attrName>
                                        </p:attrNameLst>
                                      </p:cBhvr>
                                      <p:tavLst>
                                        <p:tav tm="0">
                                          <p:val>
                                            <p:strVal val="1+#ppt_w/2"/>
                                          </p:val>
                                        </p:tav>
                                        <p:tav tm="100000">
                                          <p:val>
                                            <p:strVal val="#ppt_x"/>
                                          </p:val>
                                        </p:tav>
                                      </p:tavLst>
                                    </p:anim>
                                    <p:anim calcmode="lin" valueType="num">
                                      <p:cBhvr additive="base">
                                        <p:cTn id="108" dur="750" fill="hold"/>
                                        <p:tgtEl>
                                          <p:spTgt spid="17440"/>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1900"/>
                                  </p:stCondLst>
                                  <p:childTnLst>
                                    <p:set>
                                      <p:cBhvr>
                                        <p:cTn id="110" dur="1" fill="hold">
                                          <p:stCondLst>
                                            <p:cond delay="0"/>
                                          </p:stCondLst>
                                        </p:cTn>
                                        <p:tgtEl>
                                          <p:spTgt spid="17441"/>
                                        </p:tgtEl>
                                        <p:attrNameLst>
                                          <p:attrName>style.visibility</p:attrName>
                                        </p:attrNameLst>
                                      </p:cBhvr>
                                      <p:to>
                                        <p:strVal val="visible"/>
                                      </p:to>
                                    </p:set>
                                    <p:anim calcmode="lin" valueType="num">
                                      <p:cBhvr additive="base">
                                        <p:cTn id="111" dur="750" fill="hold"/>
                                        <p:tgtEl>
                                          <p:spTgt spid="17441"/>
                                        </p:tgtEl>
                                        <p:attrNameLst>
                                          <p:attrName>ppt_x</p:attrName>
                                        </p:attrNameLst>
                                      </p:cBhvr>
                                      <p:tavLst>
                                        <p:tav tm="0">
                                          <p:val>
                                            <p:strVal val="1+#ppt_w/2"/>
                                          </p:val>
                                        </p:tav>
                                        <p:tav tm="100000">
                                          <p:val>
                                            <p:strVal val="#ppt_x"/>
                                          </p:val>
                                        </p:tav>
                                      </p:tavLst>
                                    </p:anim>
                                    <p:anim calcmode="lin" valueType="num">
                                      <p:cBhvr additive="base">
                                        <p:cTn id="112" dur="750" fill="hold"/>
                                        <p:tgtEl>
                                          <p:spTgt spid="17441"/>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17442"/>
                                        </p:tgtEl>
                                        <p:attrNameLst>
                                          <p:attrName>style.visibility</p:attrName>
                                        </p:attrNameLst>
                                      </p:cBhvr>
                                      <p:to>
                                        <p:strVal val="visible"/>
                                      </p:to>
                                    </p:set>
                                    <p:anim calcmode="lin" valueType="num">
                                      <p:cBhvr additive="base">
                                        <p:cTn id="115" dur="750" fill="hold"/>
                                        <p:tgtEl>
                                          <p:spTgt spid="17442"/>
                                        </p:tgtEl>
                                        <p:attrNameLst>
                                          <p:attrName>ppt_x</p:attrName>
                                        </p:attrNameLst>
                                      </p:cBhvr>
                                      <p:tavLst>
                                        <p:tav tm="0">
                                          <p:val>
                                            <p:strVal val="1+#ppt_w/2"/>
                                          </p:val>
                                        </p:tav>
                                        <p:tav tm="100000">
                                          <p:val>
                                            <p:strVal val="#ppt_x"/>
                                          </p:val>
                                        </p:tav>
                                      </p:tavLst>
                                    </p:anim>
                                    <p:anim calcmode="lin" valueType="num">
                                      <p:cBhvr additive="base">
                                        <p:cTn id="116" dur="750" fill="hold"/>
                                        <p:tgtEl>
                                          <p:spTgt spid="17442"/>
                                        </p:tgtEl>
                                        <p:attrNameLst>
                                          <p:attrName>ppt_y</p:attrName>
                                        </p:attrNameLst>
                                      </p:cBhvr>
                                      <p:tavLst>
                                        <p:tav tm="0">
                                          <p:val>
                                            <p:strVal val="#ppt_y"/>
                                          </p:val>
                                        </p:tav>
                                        <p:tav tm="100000">
                                          <p:val>
                                            <p:strVal val="#ppt_y"/>
                                          </p:val>
                                        </p:tav>
                                      </p:tavLst>
                                    </p:anim>
                                  </p:childTnLst>
                                </p:cTn>
                              </p:par>
                              <p:par>
                                <p:cTn id="117" presetID="2" presetClass="entr" presetSubtype="2" fill="hold" grpId="0" nodeType="withEffect">
                                  <p:stCondLst>
                                    <p:cond delay="2100"/>
                                  </p:stCondLst>
                                  <p:childTnLst>
                                    <p:set>
                                      <p:cBhvr>
                                        <p:cTn id="118" dur="1" fill="hold">
                                          <p:stCondLst>
                                            <p:cond delay="0"/>
                                          </p:stCondLst>
                                        </p:cTn>
                                        <p:tgtEl>
                                          <p:spTgt spid="17443"/>
                                        </p:tgtEl>
                                        <p:attrNameLst>
                                          <p:attrName>style.visibility</p:attrName>
                                        </p:attrNameLst>
                                      </p:cBhvr>
                                      <p:to>
                                        <p:strVal val="visible"/>
                                      </p:to>
                                    </p:set>
                                    <p:anim calcmode="lin" valueType="num">
                                      <p:cBhvr additive="base">
                                        <p:cTn id="119" dur="750" fill="hold"/>
                                        <p:tgtEl>
                                          <p:spTgt spid="17443"/>
                                        </p:tgtEl>
                                        <p:attrNameLst>
                                          <p:attrName>ppt_x</p:attrName>
                                        </p:attrNameLst>
                                      </p:cBhvr>
                                      <p:tavLst>
                                        <p:tav tm="0">
                                          <p:val>
                                            <p:strVal val="1+#ppt_w/2"/>
                                          </p:val>
                                        </p:tav>
                                        <p:tav tm="100000">
                                          <p:val>
                                            <p:strVal val="#ppt_x"/>
                                          </p:val>
                                        </p:tav>
                                      </p:tavLst>
                                    </p:anim>
                                    <p:anim calcmode="lin" valueType="num">
                                      <p:cBhvr additive="base">
                                        <p:cTn id="120" dur="750" fill="hold"/>
                                        <p:tgtEl>
                                          <p:spTgt spid="17443"/>
                                        </p:tgtEl>
                                        <p:attrNameLst>
                                          <p:attrName>ppt_y</p:attrName>
                                        </p:attrNameLst>
                                      </p:cBhvr>
                                      <p:tavLst>
                                        <p:tav tm="0">
                                          <p:val>
                                            <p:strVal val="#ppt_y"/>
                                          </p:val>
                                        </p:tav>
                                        <p:tav tm="100000">
                                          <p:val>
                                            <p:strVal val="#ppt_y"/>
                                          </p:val>
                                        </p:tav>
                                      </p:tavLst>
                                    </p:anim>
                                  </p:childTnLst>
                                </p:cTn>
                              </p:par>
                              <p:par>
                                <p:cTn id="121" presetID="2" presetClass="entr" presetSubtype="2" fill="hold" grpId="0" nodeType="withEffect">
                                  <p:stCondLst>
                                    <p:cond delay="2200"/>
                                  </p:stCondLst>
                                  <p:childTnLst>
                                    <p:set>
                                      <p:cBhvr>
                                        <p:cTn id="122" dur="1" fill="hold">
                                          <p:stCondLst>
                                            <p:cond delay="0"/>
                                          </p:stCondLst>
                                        </p:cTn>
                                        <p:tgtEl>
                                          <p:spTgt spid="17444"/>
                                        </p:tgtEl>
                                        <p:attrNameLst>
                                          <p:attrName>style.visibility</p:attrName>
                                        </p:attrNameLst>
                                      </p:cBhvr>
                                      <p:to>
                                        <p:strVal val="visible"/>
                                      </p:to>
                                    </p:set>
                                    <p:anim calcmode="lin" valueType="num">
                                      <p:cBhvr additive="base">
                                        <p:cTn id="123" dur="750" fill="hold"/>
                                        <p:tgtEl>
                                          <p:spTgt spid="17444"/>
                                        </p:tgtEl>
                                        <p:attrNameLst>
                                          <p:attrName>ppt_x</p:attrName>
                                        </p:attrNameLst>
                                      </p:cBhvr>
                                      <p:tavLst>
                                        <p:tav tm="0">
                                          <p:val>
                                            <p:strVal val="1+#ppt_w/2"/>
                                          </p:val>
                                        </p:tav>
                                        <p:tav tm="100000">
                                          <p:val>
                                            <p:strVal val="#ppt_x"/>
                                          </p:val>
                                        </p:tav>
                                      </p:tavLst>
                                    </p:anim>
                                    <p:anim calcmode="lin" valueType="num">
                                      <p:cBhvr additive="base">
                                        <p:cTn id="124" dur="750" fill="hold"/>
                                        <p:tgtEl>
                                          <p:spTgt spid="174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5" grpId="0" animBg="1"/>
      <p:bldP spid="17416" grpId="0" animBg="1"/>
      <p:bldP spid="17417" grpId="0" animBg="1"/>
      <p:bldP spid="17418" grpId="0" animBg="1"/>
      <p:bldP spid="17419" grpId="0" animBg="1"/>
      <p:bldP spid="17420" grpId="0" animBg="1"/>
      <p:bldP spid="17421" grpId="0" animBg="1"/>
      <p:bldP spid="17422" grpId="0" animBg="1"/>
      <p:bldP spid="17423" grpId="0" animBg="1"/>
      <p:bldP spid="17424" grpId="0" animBg="1"/>
      <p:bldP spid="17425" grpId="0" animBg="1"/>
      <p:bldP spid="17426" grpId="0" animBg="1"/>
      <p:bldP spid="17427" grpId="0" animBg="1"/>
      <p:bldP spid="17428" grpId="0" animBg="1"/>
      <p:bldP spid="17429" grpId="0" animBg="1"/>
      <p:bldP spid="17430" grpId="0" animBg="1"/>
      <p:bldP spid="17431" grpId="0" animBg="1"/>
      <p:bldP spid="17432" grpId="0" animBg="1"/>
      <p:bldP spid="17433" grpId="0" animBg="1"/>
      <p:bldP spid="17434" grpId="0" animBg="1"/>
      <p:bldP spid="17435" grpId="0" animBg="1"/>
      <p:bldP spid="17436" grpId="0" animBg="1"/>
      <p:bldP spid="17437" grpId="0" animBg="1"/>
      <p:bldP spid="17438" grpId="0" animBg="1"/>
      <p:bldP spid="17439" grpId="0"/>
      <p:bldP spid="17440" grpId="0"/>
      <p:bldP spid="17441" grpId="0"/>
      <p:bldP spid="17442" grpId="0"/>
      <p:bldP spid="17443" grpId="0"/>
      <p:bldP spid="1744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ndParaRPr>
          </a:p>
        </p:txBody>
      </p:sp>
      <p:sp>
        <p:nvSpPr>
          <p:cNvPr id="24" name="MH_Others_1"/>
          <p:cNvSpPr txBox="1"/>
          <p:nvPr>
            <p:custDataLst>
              <p:tags r:id="rId1"/>
            </p:custDataLst>
          </p:nvPr>
        </p:nvSpPr>
        <p:spPr>
          <a:xfrm>
            <a:off x="1578084" y="1919062"/>
            <a:ext cx="1868065" cy="788036"/>
          </a:xfrm>
          <a:prstGeom prst="rect">
            <a:avLst/>
          </a:prstGeom>
          <a:noFill/>
        </p:spPr>
        <p:txBody>
          <a:bodyPr vert="horz" wrap="square" lIns="0" tIns="0" rIns="0" bIns="0" rtlCol="0" anchor="ctr" anchorCtr="0">
            <a:spAutoFit/>
          </a:bodyPr>
          <a:lstStyle/>
          <a:p>
            <a:pPr algn="ctr"/>
            <a:r>
              <a:rPr lang="zh-CN" altLang="en-US" sz="5121"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5" name="MH_Others_2"/>
          <p:cNvSpPr txBox="1"/>
          <p:nvPr>
            <p:custDataLst>
              <p:tags r:id="rId2"/>
            </p:custDataLst>
          </p:nvPr>
        </p:nvSpPr>
        <p:spPr>
          <a:xfrm>
            <a:off x="1683568" y="2756685"/>
            <a:ext cx="1657098" cy="306366"/>
          </a:xfrm>
          <a:prstGeom prst="rect">
            <a:avLst/>
          </a:prstGeom>
          <a:noFill/>
        </p:spPr>
        <p:txBody>
          <a:bodyPr vert="horz" wrap="square" lIns="0" tIns="0" rIns="0" bIns="0">
            <a:spAutoFit/>
          </a:bodyPr>
          <a:lstStyle/>
          <a:p>
            <a:pPr algn="ctr">
              <a:defRPr/>
            </a:pPr>
            <a:r>
              <a:rPr lang="en-US" altLang="zh-CN" sz="199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99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1">
            <a:extLst>
              <a:ext uri="{FF2B5EF4-FFF2-40B4-BE49-F238E27FC236}">
                <a16:creationId xmlns:a16="http://schemas.microsoft.com/office/drawing/2014/main" xmlns="" id="{AD4D6BEC-2488-46EE-95AC-728E82F8093C}"/>
              </a:ext>
            </a:extLst>
          </p:cNvPr>
          <p:cNvSpPr>
            <a:spLocks noChangeAspect="1"/>
          </p:cNvSpPr>
          <p:nvPr>
            <p:custDataLst>
              <p:tags r:id="rId3"/>
            </p:custDataLst>
          </p:nvPr>
        </p:nvSpPr>
        <p:spPr>
          <a:xfrm>
            <a:off x="4780398" y="1351258"/>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a16="http://schemas.microsoft.com/office/drawing/2014/main" xmlns="" id="{BACC2EF8-0F61-4559-8A7C-24629238209B}"/>
              </a:ext>
            </a:extLst>
          </p:cNvPr>
          <p:cNvSpPr>
            <a:spLocks noChangeAspect="1"/>
          </p:cNvSpPr>
          <p:nvPr>
            <p:custDataLst>
              <p:tags r:id="rId4"/>
            </p:custDataLst>
          </p:nvPr>
        </p:nvSpPr>
        <p:spPr>
          <a:xfrm>
            <a:off x="4780398" y="2067441"/>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a16="http://schemas.microsoft.com/office/drawing/2014/main" xmlns="" id="{0B98F20B-C700-49E7-8B55-C2C518E5511D}"/>
              </a:ext>
            </a:extLst>
          </p:cNvPr>
          <p:cNvSpPr>
            <a:spLocks noChangeAspect="1"/>
          </p:cNvSpPr>
          <p:nvPr>
            <p:custDataLst>
              <p:tags r:id="rId5"/>
            </p:custDataLst>
          </p:nvPr>
        </p:nvSpPr>
        <p:spPr>
          <a:xfrm>
            <a:off x="4780398" y="2783623"/>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29" name="MH_Other_4">
            <a:extLst>
              <a:ext uri="{FF2B5EF4-FFF2-40B4-BE49-F238E27FC236}">
                <a16:creationId xmlns:a16="http://schemas.microsoft.com/office/drawing/2014/main" xmlns="" id="{84F95C9B-0114-4B0B-87F9-4288AB60AE28}"/>
              </a:ext>
            </a:extLst>
          </p:cNvPr>
          <p:cNvSpPr>
            <a:spLocks noChangeAspect="1"/>
          </p:cNvSpPr>
          <p:nvPr>
            <p:custDataLst>
              <p:tags r:id="rId6"/>
            </p:custDataLst>
          </p:nvPr>
        </p:nvSpPr>
        <p:spPr>
          <a:xfrm>
            <a:off x="4780398" y="3499806"/>
            <a:ext cx="511025" cy="512117"/>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3001"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p>
        </p:txBody>
      </p:sp>
      <p:sp>
        <p:nvSpPr>
          <p:cNvPr id="30" name="MH_Text_1">
            <a:extLst>
              <a:ext uri="{FF2B5EF4-FFF2-40B4-BE49-F238E27FC236}">
                <a16:creationId xmlns:a16="http://schemas.microsoft.com/office/drawing/2014/main" xmlns="" id="{E2DF345A-E7BD-4EFF-9230-4119B61EB8EC}"/>
              </a:ext>
            </a:extLst>
          </p:cNvPr>
          <p:cNvSpPr/>
          <p:nvPr>
            <p:custDataLst>
              <p:tags r:id="rId7"/>
            </p:custDataLst>
          </p:nvPr>
        </p:nvSpPr>
        <p:spPr>
          <a:xfrm>
            <a:off x="5462110" y="1276400"/>
            <a:ext cx="2207028" cy="661835"/>
          </a:xfrm>
          <a:prstGeom prst="rect">
            <a:avLst/>
          </a:prstGeom>
        </p:spPr>
        <p:txBody>
          <a:bodyPr wrap="square" lIns="0" tIns="0" rIns="0" bIns="0" anchor="ctr">
            <a:spAutoFit/>
          </a:bodyPr>
          <a:lstStyle/>
          <a:p>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     </a:t>
            </a:r>
          </a:p>
        </p:txBody>
      </p:sp>
      <p:sp>
        <p:nvSpPr>
          <p:cNvPr id="31" name="MH_Text_2">
            <a:extLst>
              <a:ext uri="{FF2B5EF4-FFF2-40B4-BE49-F238E27FC236}">
                <a16:creationId xmlns:a16="http://schemas.microsoft.com/office/drawing/2014/main" xmlns="" id="{49C940A4-C146-45CD-9E7E-F6318DEB9DD9}"/>
              </a:ext>
            </a:extLst>
          </p:cNvPr>
          <p:cNvSpPr/>
          <p:nvPr>
            <p:custDataLst>
              <p:tags r:id="rId8"/>
            </p:custDataLst>
          </p:nvPr>
        </p:nvSpPr>
        <p:spPr>
          <a:xfrm>
            <a:off x="5462111" y="2069540"/>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2" name="MH_Text_3">
            <a:extLst>
              <a:ext uri="{FF2B5EF4-FFF2-40B4-BE49-F238E27FC236}">
                <a16:creationId xmlns:a16="http://schemas.microsoft.com/office/drawing/2014/main" xmlns="" id="{42EC4166-1FFC-4CD6-8B7D-FEAE46308B85}"/>
              </a:ext>
            </a:extLst>
          </p:cNvPr>
          <p:cNvSpPr/>
          <p:nvPr>
            <p:custDataLst>
              <p:tags r:id="rId9"/>
            </p:custDataLst>
          </p:nvPr>
        </p:nvSpPr>
        <p:spPr>
          <a:xfrm>
            <a:off x="5462111" y="2785723"/>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3" name="MH_Text_4">
            <a:extLst>
              <a:ext uri="{FF2B5EF4-FFF2-40B4-BE49-F238E27FC236}">
                <a16:creationId xmlns:a16="http://schemas.microsoft.com/office/drawing/2014/main" xmlns="" id="{7B141771-CD6C-42C6-AB44-CCD8C83E74F9}"/>
              </a:ext>
            </a:extLst>
          </p:cNvPr>
          <p:cNvSpPr/>
          <p:nvPr>
            <p:custDataLst>
              <p:tags r:id="rId10"/>
            </p:custDataLst>
          </p:nvPr>
        </p:nvSpPr>
        <p:spPr>
          <a:xfrm>
            <a:off x="5462111" y="3501905"/>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Tree>
    <p:extLst>
      <p:ext uri="{BB962C8B-B14F-4D97-AF65-F5344CB8AC3E}">
        <p14:creationId xmlns:p14="http://schemas.microsoft.com/office/powerpoint/2010/main" val="3074486925"/>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3253974" y="1207194"/>
          <a:ext cx="2637640" cy="2712992"/>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组合 19"/>
          <p:cNvGrpSpPr/>
          <p:nvPr/>
        </p:nvGrpSpPr>
        <p:grpSpPr>
          <a:xfrm>
            <a:off x="3443112" y="1645872"/>
            <a:ext cx="2828633" cy="2829888"/>
            <a:chOff x="3491329" y="1261482"/>
            <a:chExt cx="3006725" cy="3006726"/>
          </a:xfrm>
        </p:grpSpPr>
        <p:grpSp>
          <p:nvGrpSpPr>
            <p:cNvPr id="3" name="组合 20"/>
            <p:cNvGrpSpPr/>
            <p:nvPr/>
          </p:nvGrpSpPr>
          <p:grpSpPr>
            <a:xfrm rot="900000">
              <a:off x="3491329" y="1261482"/>
              <a:ext cx="3006725" cy="3006726"/>
              <a:chOff x="3491329" y="1261482"/>
              <a:chExt cx="3006725" cy="3006726"/>
            </a:xfrm>
          </p:grpSpPr>
          <p:grpSp>
            <p:nvGrpSpPr>
              <p:cNvPr id="4" name="组合 22"/>
              <p:cNvGrpSpPr/>
              <p:nvPr/>
            </p:nvGrpSpPr>
            <p:grpSpPr>
              <a:xfrm>
                <a:off x="5015329" y="2787070"/>
                <a:ext cx="1482725" cy="1481138"/>
                <a:chOff x="4549776" y="2547938"/>
                <a:chExt cx="1482725" cy="1481138"/>
              </a:xfrm>
            </p:grpSpPr>
            <p:sp>
              <p:nvSpPr>
                <p:cNvPr id="25" name="Freeform 5"/>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6"/>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7"/>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8"/>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9"/>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0"/>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1"/>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4" name="Freeform 12"/>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2" name="Freeform 14"/>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2" name="Freeform 19"/>
          <p:cNvSpPr>
            <a:spLocks noEditPoints="1"/>
          </p:cNvSpPr>
          <p:nvPr/>
        </p:nvSpPr>
        <p:spPr bwMode="auto">
          <a:xfrm>
            <a:off x="4345537" y="1964956"/>
            <a:ext cx="441057" cy="404624"/>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67" tIns="45734" rIns="91467" bIns="45734" numCol="1" anchor="t" anchorCtr="0" compatLnSpc="1"/>
          <a:lstStyle/>
          <a:p>
            <a:endParaRPr lang="zh-CN" altLang="en-US"/>
          </a:p>
        </p:txBody>
      </p:sp>
      <p:sp>
        <p:nvSpPr>
          <p:cNvPr id="33" name="Rectangle 24"/>
          <p:cNvSpPr>
            <a:spLocks noChangeArrowheads="1"/>
          </p:cNvSpPr>
          <p:nvPr/>
        </p:nvSpPr>
        <p:spPr bwMode="auto">
          <a:xfrm>
            <a:off x="3846764" y="2446974"/>
            <a:ext cx="1452060" cy="55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添加文本</a:t>
            </a:r>
            <a:endParaRPr lang="en-US" altLang="zh-CN" sz="1200" b="1" dirty="0">
              <a:solidFill>
                <a:schemeClr val="bg1">
                  <a:lumMod val="50000"/>
                </a:schemeClr>
              </a:solidFill>
              <a:latin typeface="微软雅黑" pitchFamily="34" charset="-122"/>
              <a:ea typeface="微软雅黑" pitchFamily="34" charset="-122"/>
            </a:endParaRPr>
          </a:p>
          <a:p>
            <a:pPr algn="ctr">
              <a:lnSpc>
                <a:spcPct val="120000"/>
              </a:lnSpc>
              <a:spcBef>
                <a:spcPts val="300"/>
              </a:spcBef>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4" name="Rectangle 24"/>
          <p:cNvSpPr>
            <a:spLocks noChangeArrowheads="1"/>
          </p:cNvSpPr>
          <p:nvPr/>
        </p:nvSpPr>
        <p:spPr bwMode="auto">
          <a:xfrm>
            <a:off x="726050" y="1524936"/>
            <a:ext cx="1843898" cy="56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单击添加文本</a:t>
            </a:r>
            <a:endParaRPr lang="en-US" altLang="zh-CN" sz="1200" b="1" dirty="0">
              <a:solidFill>
                <a:schemeClr val="bg1">
                  <a:lumMod val="50000"/>
                </a:schemeClr>
              </a:solidFill>
              <a:latin typeface="微软雅黑" pitchFamily="34" charset="-122"/>
              <a:ea typeface="微软雅黑" pitchFamily="34" charset="-122"/>
            </a:endParaRPr>
          </a:p>
          <a:p>
            <a:pPr algn="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5" name="Rectangle 24"/>
          <p:cNvSpPr>
            <a:spLocks noChangeArrowheads="1"/>
          </p:cNvSpPr>
          <p:nvPr/>
        </p:nvSpPr>
        <p:spPr bwMode="auto">
          <a:xfrm>
            <a:off x="2742625" y="1573320"/>
            <a:ext cx="59934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2"/>
                </a:solidFill>
              </a:rPr>
              <a:t>15%</a:t>
            </a:r>
            <a:endParaRPr lang="en-US" altLang="zh-CN" dirty="0">
              <a:solidFill>
                <a:schemeClr val="accent2"/>
              </a:solidFill>
            </a:endParaRPr>
          </a:p>
        </p:txBody>
      </p:sp>
      <p:sp>
        <p:nvSpPr>
          <p:cNvPr id="36" name="Rectangle 24"/>
          <p:cNvSpPr>
            <a:spLocks noChangeArrowheads="1"/>
          </p:cNvSpPr>
          <p:nvPr/>
        </p:nvSpPr>
        <p:spPr bwMode="auto">
          <a:xfrm>
            <a:off x="870091" y="3332022"/>
            <a:ext cx="1843898" cy="56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单击添加文本</a:t>
            </a:r>
            <a:endParaRPr lang="en-US" altLang="zh-CN" sz="1200" b="1" dirty="0">
              <a:solidFill>
                <a:schemeClr val="bg1">
                  <a:lumMod val="50000"/>
                </a:schemeClr>
              </a:solidFill>
              <a:latin typeface="微软雅黑" pitchFamily="34" charset="-122"/>
              <a:ea typeface="微软雅黑" pitchFamily="34" charset="-122"/>
            </a:endParaRPr>
          </a:p>
          <a:p>
            <a:pPr algn="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7" name="Rectangle 24"/>
          <p:cNvSpPr>
            <a:spLocks noChangeArrowheads="1"/>
          </p:cNvSpPr>
          <p:nvPr/>
        </p:nvSpPr>
        <p:spPr bwMode="auto">
          <a:xfrm>
            <a:off x="2886666" y="3380405"/>
            <a:ext cx="59934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1"/>
                </a:solidFill>
              </a:rPr>
              <a:t>40%</a:t>
            </a:r>
            <a:endParaRPr lang="en-US" altLang="zh-CN" dirty="0">
              <a:solidFill>
                <a:schemeClr val="accent1"/>
              </a:solidFill>
            </a:endParaRPr>
          </a:p>
        </p:txBody>
      </p:sp>
      <p:sp>
        <p:nvSpPr>
          <p:cNvPr id="38" name="Rectangle 24"/>
          <p:cNvSpPr>
            <a:spLocks noChangeArrowheads="1"/>
          </p:cNvSpPr>
          <p:nvPr/>
        </p:nvSpPr>
        <p:spPr bwMode="auto">
          <a:xfrm>
            <a:off x="5937532" y="958247"/>
            <a:ext cx="1843898" cy="56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单击添加文本</a:t>
            </a:r>
            <a:endParaRPr lang="en-US" altLang="zh-CN" sz="1200" b="1" dirty="0">
              <a:solidFill>
                <a:schemeClr val="bg1">
                  <a:lumMod val="50000"/>
                </a:schemeClr>
              </a:solidFill>
              <a:latin typeface="微软雅黑" pitchFamily="34" charset="-122"/>
              <a:ea typeface="微软雅黑" pitchFamily="34" charset="-122"/>
            </a:endParaRPr>
          </a:p>
          <a:p>
            <a:pP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39" name="Rectangle 24"/>
          <p:cNvSpPr>
            <a:spLocks noChangeArrowheads="1"/>
          </p:cNvSpPr>
          <p:nvPr/>
        </p:nvSpPr>
        <p:spPr bwMode="auto">
          <a:xfrm>
            <a:off x="5154969" y="1003635"/>
            <a:ext cx="59934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3"/>
                </a:solidFill>
              </a:rPr>
              <a:t>20%</a:t>
            </a:r>
            <a:endParaRPr lang="en-US" altLang="zh-CN" dirty="0">
              <a:solidFill>
                <a:schemeClr val="accent3"/>
              </a:solidFill>
            </a:endParaRPr>
          </a:p>
        </p:txBody>
      </p:sp>
      <p:sp>
        <p:nvSpPr>
          <p:cNvPr id="40" name="Rectangle 24"/>
          <p:cNvSpPr>
            <a:spLocks noChangeArrowheads="1"/>
          </p:cNvSpPr>
          <p:nvPr/>
        </p:nvSpPr>
        <p:spPr bwMode="auto">
          <a:xfrm>
            <a:off x="6752683" y="2369581"/>
            <a:ext cx="1843898" cy="567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200" b="1" dirty="0">
                <a:solidFill>
                  <a:schemeClr val="bg1">
                    <a:lumMod val="50000"/>
                  </a:schemeClr>
                </a:solidFill>
                <a:latin typeface="微软雅黑" pitchFamily="34" charset="-122"/>
                <a:ea typeface="微软雅黑" pitchFamily="34" charset="-122"/>
              </a:rPr>
              <a:t>单击添加文本</a:t>
            </a:r>
            <a:endParaRPr lang="en-US" altLang="zh-CN" sz="1200" b="1" dirty="0">
              <a:solidFill>
                <a:schemeClr val="bg1">
                  <a:lumMod val="50000"/>
                </a:schemeClr>
              </a:solidFill>
              <a:latin typeface="微软雅黑" pitchFamily="34" charset="-122"/>
              <a:ea typeface="微软雅黑" pitchFamily="34" charset="-122"/>
            </a:endParaRPr>
          </a:p>
          <a:p>
            <a:pPr algn="ctr" defTabSz="914674" fontAlgn="auto">
              <a:lnSpc>
                <a:spcPct val="120000"/>
              </a:lnSpc>
              <a:spcBef>
                <a:spcPts val="300"/>
              </a:spcBef>
              <a:spcAft>
                <a:spcPts val="0"/>
              </a:spcAft>
              <a:defRPr/>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a:p>
            <a:pPr algn="ctr">
              <a:lnSpc>
                <a:spcPct val="13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41" name="Rectangle 24"/>
          <p:cNvSpPr>
            <a:spLocks noChangeArrowheads="1"/>
          </p:cNvSpPr>
          <p:nvPr/>
        </p:nvSpPr>
        <p:spPr bwMode="auto">
          <a:xfrm>
            <a:off x="5937533" y="2362972"/>
            <a:ext cx="599349"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4"/>
                </a:solidFill>
              </a:rPr>
              <a:t>25%</a:t>
            </a:r>
            <a:endParaRPr lang="en-US" altLang="zh-CN" dirty="0">
              <a:solidFill>
                <a:schemeClr val="accent4"/>
              </a:solidFill>
            </a:endParaRPr>
          </a:p>
        </p:txBody>
      </p:sp>
      <p:sp>
        <p:nvSpPr>
          <p:cNvPr id="42" name="文本框 32">
            <a:extLst>
              <a:ext uri="{FF2B5EF4-FFF2-40B4-BE49-F238E27FC236}">
                <a16:creationId xmlns:a16="http://schemas.microsoft.com/office/drawing/2014/main" xmlns="" id="{6B8A79D5-CB76-4491-BFBB-AF33ECD615CC}"/>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a:extLst>
              <a:ext uri="{FF2B5EF4-FFF2-40B4-BE49-F238E27FC236}">
                <a16:creationId xmlns:a16="http://schemas.microsoft.com/office/drawing/2014/main" xmlns="" id="{0D67ABB9-FED6-48E2-80F9-01ECB01363B9}"/>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335994676"/>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60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grpId="0" nodeType="withEffect">
                                  <p:stCondLst>
                                    <p:cond delay="6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21" presetClass="entr" presetSubtype="1" fill="hold" grpId="0" nodeType="withEffect">
                                  <p:stCondLst>
                                    <p:cond delay="1100"/>
                                  </p:stCondLst>
                                  <p:childTnLst>
                                    <p:set>
                                      <p:cBhvr>
                                        <p:cTn id="21" dur="1" fill="hold">
                                          <p:stCondLst>
                                            <p:cond delay="0"/>
                                          </p:stCondLst>
                                        </p:cTn>
                                        <p:tgtEl>
                                          <p:spTgt spid="19"/>
                                        </p:tgtEl>
                                        <p:attrNameLst>
                                          <p:attrName>style.visibility</p:attrName>
                                        </p:attrNameLst>
                                      </p:cBhvr>
                                      <p:to>
                                        <p:strVal val="visible"/>
                                      </p:to>
                                    </p:set>
                                    <p:animEffect transition="in" filter="wheel(1)">
                                      <p:cBhvr>
                                        <p:cTn id="22" dur="750"/>
                                        <p:tgtEl>
                                          <p:spTgt spid="19"/>
                                        </p:tgtEl>
                                      </p:cBhvr>
                                    </p:animEffect>
                                  </p:childTnLst>
                                </p:cTn>
                              </p:par>
                              <p:par>
                                <p:cTn id="23" presetID="53" presetClass="entr" presetSubtype="16" fill="hold" grpId="0" nodeType="withEffect">
                                  <p:stCondLst>
                                    <p:cond delay="1100"/>
                                  </p:stCondLst>
                                  <p:childTnLst>
                                    <p:set>
                                      <p:cBhvr>
                                        <p:cTn id="24" dur="1" fill="hold">
                                          <p:stCondLst>
                                            <p:cond delay="0"/>
                                          </p:stCondLst>
                                        </p:cTn>
                                        <p:tgtEl>
                                          <p:spTgt spid="39"/>
                                        </p:tgtEl>
                                        <p:attrNameLst>
                                          <p:attrName>style.visibility</p:attrName>
                                        </p:attrNameLst>
                                      </p:cBhvr>
                                      <p:to>
                                        <p:strVal val="visible"/>
                                      </p:to>
                                    </p:set>
                                    <p:anim calcmode="lin" valueType="num">
                                      <p:cBhvr>
                                        <p:cTn id="25" dur="500" fill="hold"/>
                                        <p:tgtEl>
                                          <p:spTgt spid="39"/>
                                        </p:tgtEl>
                                        <p:attrNameLst>
                                          <p:attrName>ppt_w</p:attrName>
                                        </p:attrNameLst>
                                      </p:cBhvr>
                                      <p:tavLst>
                                        <p:tav tm="0">
                                          <p:val>
                                            <p:fltVal val="0"/>
                                          </p:val>
                                        </p:tav>
                                        <p:tav tm="100000">
                                          <p:val>
                                            <p:strVal val="#ppt_w"/>
                                          </p:val>
                                        </p:tav>
                                      </p:tavLst>
                                    </p:anim>
                                    <p:anim calcmode="lin" valueType="num">
                                      <p:cBhvr>
                                        <p:cTn id="26" dur="500" fill="hold"/>
                                        <p:tgtEl>
                                          <p:spTgt spid="39"/>
                                        </p:tgtEl>
                                        <p:attrNameLst>
                                          <p:attrName>ppt_h</p:attrName>
                                        </p:attrNameLst>
                                      </p:cBhvr>
                                      <p:tavLst>
                                        <p:tav tm="0">
                                          <p:val>
                                            <p:fltVal val="0"/>
                                          </p:val>
                                        </p:tav>
                                        <p:tav tm="100000">
                                          <p:val>
                                            <p:strVal val="#ppt_h"/>
                                          </p:val>
                                        </p:tav>
                                      </p:tavLst>
                                    </p:anim>
                                    <p:animEffect transition="in" filter="fade">
                                      <p:cBhvr>
                                        <p:cTn id="27" dur="500"/>
                                        <p:tgtEl>
                                          <p:spTgt spid="39"/>
                                        </p:tgtEl>
                                      </p:cBhvr>
                                    </p:animEffect>
                                  </p:childTnLst>
                                </p:cTn>
                              </p:par>
                              <p:par>
                                <p:cTn id="28" presetID="2" presetClass="entr" presetSubtype="2" fill="hold" grpId="0" nodeType="withEffect">
                                  <p:stCondLst>
                                    <p:cond delay="110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1+#ppt_w/2"/>
                                          </p:val>
                                        </p:tav>
                                        <p:tav tm="100000">
                                          <p:val>
                                            <p:strVal val="#ppt_x"/>
                                          </p:val>
                                        </p:tav>
                                      </p:tavLst>
                                    </p:anim>
                                    <p:anim calcmode="lin" valueType="num">
                                      <p:cBhvr additive="base">
                                        <p:cTn id="31" dur="500" fill="hold"/>
                                        <p:tgtEl>
                                          <p:spTgt spid="38"/>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16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2" presetClass="entr" presetSubtype="2" fill="hold" grpId="0" nodeType="withEffect">
                                  <p:stCondLst>
                                    <p:cond delay="160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1+#ppt_w/2"/>
                                          </p:val>
                                        </p:tav>
                                        <p:tav tm="100000">
                                          <p:val>
                                            <p:strVal val="#ppt_x"/>
                                          </p:val>
                                        </p:tav>
                                      </p:tavLst>
                                    </p:anim>
                                    <p:anim calcmode="lin" valueType="num">
                                      <p:cBhvr additive="base">
                                        <p:cTn id="40" dur="500" fill="hold"/>
                                        <p:tgtEl>
                                          <p:spTgt spid="40"/>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2100"/>
                                  </p:stCondLst>
                                  <p:childTnLst>
                                    <p:set>
                                      <p:cBhvr>
                                        <p:cTn id="42" dur="1" fill="hold">
                                          <p:stCondLst>
                                            <p:cond delay="0"/>
                                          </p:stCondLst>
                                        </p:cTn>
                                        <p:tgtEl>
                                          <p:spTgt spid="37"/>
                                        </p:tgtEl>
                                        <p:attrNameLst>
                                          <p:attrName>style.visibility</p:attrName>
                                        </p:attrNameLst>
                                      </p:cBhvr>
                                      <p:to>
                                        <p:strVal val="visible"/>
                                      </p:to>
                                    </p:set>
                                    <p:anim calcmode="lin" valueType="num">
                                      <p:cBhvr>
                                        <p:cTn id="43" dur="500" fill="hold"/>
                                        <p:tgtEl>
                                          <p:spTgt spid="37"/>
                                        </p:tgtEl>
                                        <p:attrNameLst>
                                          <p:attrName>ppt_w</p:attrName>
                                        </p:attrNameLst>
                                      </p:cBhvr>
                                      <p:tavLst>
                                        <p:tav tm="0">
                                          <p:val>
                                            <p:fltVal val="0"/>
                                          </p:val>
                                        </p:tav>
                                        <p:tav tm="100000">
                                          <p:val>
                                            <p:strVal val="#ppt_w"/>
                                          </p:val>
                                        </p:tav>
                                      </p:tavLst>
                                    </p:anim>
                                    <p:anim calcmode="lin" valueType="num">
                                      <p:cBhvr>
                                        <p:cTn id="44" dur="500" fill="hold"/>
                                        <p:tgtEl>
                                          <p:spTgt spid="37"/>
                                        </p:tgtEl>
                                        <p:attrNameLst>
                                          <p:attrName>ppt_h</p:attrName>
                                        </p:attrNameLst>
                                      </p:cBhvr>
                                      <p:tavLst>
                                        <p:tav tm="0">
                                          <p:val>
                                            <p:fltVal val="0"/>
                                          </p:val>
                                        </p:tav>
                                        <p:tav tm="100000">
                                          <p:val>
                                            <p:strVal val="#ppt_h"/>
                                          </p:val>
                                        </p:tav>
                                      </p:tavLst>
                                    </p:anim>
                                    <p:animEffect transition="in" filter="fade">
                                      <p:cBhvr>
                                        <p:cTn id="45" dur="500"/>
                                        <p:tgtEl>
                                          <p:spTgt spid="37"/>
                                        </p:tgtEl>
                                      </p:cBhvr>
                                    </p:animEffect>
                                  </p:childTnLst>
                                </p:cTn>
                              </p:par>
                              <p:par>
                                <p:cTn id="46" presetID="2" presetClass="entr" presetSubtype="8" fill="hold" grpId="0" nodeType="withEffect">
                                  <p:stCondLst>
                                    <p:cond delay="210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fill="hold"/>
                                        <p:tgtEl>
                                          <p:spTgt spid="36"/>
                                        </p:tgtEl>
                                        <p:attrNameLst>
                                          <p:attrName>ppt_x</p:attrName>
                                        </p:attrNameLst>
                                      </p:cBhvr>
                                      <p:tavLst>
                                        <p:tav tm="0">
                                          <p:val>
                                            <p:strVal val="0-#ppt_w/2"/>
                                          </p:val>
                                        </p:tav>
                                        <p:tav tm="100000">
                                          <p:val>
                                            <p:strVal val="#ppt_x"/>
                                          </p:val>
                                        </p:tav>
                                      </p:tavLst>
                                    </p:anim>
                                    <p:anim calcmode="lin" valueType="num">
                                      <p:cBhvr additive="base">
                                        <p:cTn id="49" dur="500" fill="hold"/>
                                        <p:tgtEl>
                                          <p:spTgt spid="36"/>
                                        </p:tgtEl>
                                        <p:attrNameLst>
                                          <p:attrName>ppt_y</p:attrName>
                                        </p:attrNameLst>
                                      </p:cBhvr>
                                      <p:tavLst>
                                        <p:tav tm="0">
                                          <p:val>
                                            <p:strVal val="#ppt_y"/>
                                          </p:val>
                                        </p:tav>
                                        <p:tav tm="100000">
                                          <p:val>
                                            <p:strVal val="#ppt_y"/>
                                          </p:val>
                                        </p:tav>
                                      </p:tavLst>
                                    </p:anim>
                                  </p:childTnLst>
                                </p:cTn>
                              </p:par>
                              <p:par>
                                <p:cTn id="50" presetID="53" presetClass="entr" presetSubtype="16" fill="hold" grpId="0" nodeType="withEffect">
                                  <p:stCondLst>
                                    <p:cond delay="260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2" presetClass="entr" presetSubtype="8" fill="hold" grpId="0" nodeType="withEffect">
                                  <p:stCondLst>
                                    <p:cond delay="260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32" grpId="0" animBg="1"/>
      <p:bldP spid="33" grpId="0"/>
      <p:bldP spid="34" grpId="0"/>
      <p:bldP spid="35" grpId="0"/>
      <p:bldP spid="36" grpId="0"/>
      <p:bldP spid="37" grpId="0"/>
      <p:bldP spid="38" grpId="0"/>
      <p:bldP spid="39" grpId="0"/>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弧形 20"/>
          <p:cNvSpPr/>
          <p:nvPr/>
        </p:nvSpPr>
        <p:spPr>
          <a:xfrm>
            <a:off x="3232888" y="2385683"/>
            <a:ext cx="2549162" cy="2549507"/>
          </a:xfrm>
          <a:prstGeom prst="arc">
            <a:avLst>
              <a:gd name="adj1" fmla="val 10885078"/>
              <a:gd name="adj2" fmla="val 0"/>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68589" tIns="34295" rIns="68589" bIns="34295" rtlCol="0" anchor="ctr"/>
          <a:lstStyle/>
          <a:p>
            <a:pPr algn="ctr"/>
            <a:endParaRPr lang="zh-CN" altLang="en-US"/>
          </a:p>
        </p:txBody>
      </p:sp>
      <p:sp>
        <p:nvSpPr>
          <p:cNvPr id="22" name="椭圆 21"/>
          <p:cNvSpPr/>
          <p:nvPr/>
        </p:nvSpPr>
        <p:spPr>
          <a:xfrm>
            <a:off x="3135631" y="3245757"/>
            <a:ext cx="255940" cy="2559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t>1</a:t>
            </a:r>
            <a:endParaRPr lang="zh-CN" altLang="en-US" dirty="0"/>
          </a:p>
        </p:txBody>
      </p:sp>
      <p:sp>
        <p:nvSpPr>
          <p:cNvPr id="23" name="椭圆 22"/>
          <p:cNvSpPr/>
          <p:nvPr/>
        </p:nvSpPr>
        <p:spPr>
          <a:xfrm>
            <a:off x="3620880" y="2541832"/>
            <a:ext cx="255940" cy="2559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t>2</a:t>
            </a:r>
            <a:endParaRPr lang="zh-CN" altLang="en-US" dirty="0"/>
          </a:p>
        </p:txBody>
      </p:sp>
      <p:sp>
        <p:nvSpPr>
          <p:cNvPr id="24" name="椭圆 23"/>
          <p:cNvSpPr/>
          <p:nvPr/>
        </p:nvSpPr>
        <p:spPr>
          <a:xfrm>
            <a:off x="4379498" y="2257696"/>
            <a:ext cx="255940" cy="2559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t>3</a:t>
            </a:r>
            <a:endParaRPr lang="zh-CN" altLang="en-US" dirty="0"/>
          </a:p>
        </p:txBody>
      </p:sp>
      <p:sp>
        <p:nvSpPr>
          <p:cNvPr id="25" name="椭圆 24"/>
          <p:cNvSpPr/>
          <p:nvPr/>
        </p:nvSpPr>
        <p:spPr>
          <a:xfrm>
            <a:off x="5156520" y="2541832"/>
            <a:ext cx="255940" cy="2559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t>4</a:t>
            </a:r>
            <a:endParaRPr lang="zh-CN" altLang="en-US" dirty="0"/>
          </a:p>
        </p:txBody>
      </p:sp>
      <p:sp>
        <p:nvSpPr>
          <p:cNvPr id="26" name="椭圆 25"/>
          <p:cNvSpPr/>
          <p:nvPr/>
        </p:nvSpPr>
        <p:spPr>
          <a:xfrm>
            <a:off x="5608010" y="3245757"/>
            <a:ext cx="255940" cy="2559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r>
              <a:rPr lang="en-US" altLang="zh-CN" dirty="0"/>
              <a:t>5</a:t>
            </a:r>
            <a:endParaRPr lang="zh-CN" altLang="en-US" dirty="0"/>
          </a:p>
        </p:txBody>
      </p:sp>
      <p:sp>
        <p:nvSpPr>
          <p:cNvPr id="27" name="文本框 26"/>
          <p:cNvSpPr txBox="1"/>
          <p:nvPr/>
        </p:nvSpPr>
        <p:spPr>
          <a:xfrm>
            <a:off x="1206824" y="3364632"/>
            <a:ext cx="1587174" cy="315481"/>
          </a:xfrm>
          <a:prstGeom prst="rect">
            <a:avLst/>
          </a:prstGeom>
          <a:noFill/>
        </p:spPr>
        <p:txBody>
          <a:bodyPr wrap="square" lIns="68589" tIns="34295" rIns="68589" bIns="34295" rtlCol="0">
            <a:spAutoFit/>
          </a:bodyPr>
          <a:lstStyle/>
          <a:p>
            <a:pPr algn="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28" name="文本框 27"/>
          <p:cNvSpPr txBox="1"/>
          <p:nvPr/>
        </p:nvSpPr>
        <p:spPr>
          <a:xfrm>
            <a:off x="828378" y="3137665"/>
            <a:ext cx="1965620" cy="253926"/>
          </a:xfrm>
          <a:prstGeom prst="rect">
            <a:avLst/>
          </a:prstGeom>
          <a:noFill/>
        </p:spPr>
        <p:txBody>
          <a:bodyPr wrap="square" lIns="68589" tIns="34295" rIns="68589" bIns="34295"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29" name="文本框 28"/>
          <p:cNvSpPr txBox="1"/>
          <p:nvPr/>
        </p:nvSpPr>
        <p:spPr>
          <a:xfrm>
            <a:off x="1600683" y="2356663"/>
            <a:ext cx="1625363" cy="315481"/>
          </a:xfrm>
          <a:prstGeom prst="rect">
            <a:avLst/>
          </a:prstGeom>
          <a:noFill/>
        </p:spPr>
        <p:txBody>
          <a:bodyPr wrap="square" lIns="68589" tIns="34295" rIns="68589" bIns="34295" rtlCol="0">
            <a:spAutoFit/>
          </a:bodyPr>
          <a:lstStyle/>
          <a:p>
            <a:pPr algn="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30" name="文本框 29"/>
          <p:cNvSpPr txBox="1"/>
          <p:nvPr/>
        </p:nvSpPr>
        <p:spPr>
          <a:xfrm>
            <a:off x="1260426" y="2141855"/>
            <a:ext cx="1965620" cy="253926"/>
          </a:xfrm>
          <a:prstGeom prst="rect">
            <a:avLst/>
          </a:prstGeom>
          <a:noFill/>
        </p:spPr>
        <p:txBody>
          <a:bodyPr wrap="square" lIns="68589" tIns="34295" rIns="68589" bIns="34295" rtlCol="0">
            <a:spAutoFit/>
          </a:body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31" name="文本框 30"/>
          <p:cNvSpPr txBox="1"/>
          <p:nvPr/>
        </p:nvSpPr>
        <p:spPr>
          <a:xfrm>
            <a:off x="3708698" y="1564431"/>
            <a:ext cx="1601936" cy="377036"/>
          </a:xfrm>
          <a:prstGeom prst="rect">
            <a:avLst/>
          </a:prstGeom>
          <a:noFill/>
        </p:spPr>
        <p:txBody>
          <a:bodyPr wrap="square" lIns="68589" tIns="34295" rIns="68589" bIns="34295" rtlCol="0">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3506215" y="1315036"/>
            <a:ext cx="1965620" cy="253926"/>
          </a:xfrm>
          <a:prstGeom prst="rect">
            <a:avLst/>
          </a:prstGeom>
          <a:noFill/>
        </p:spPr>
        <p:txBody>
          <a:bodyPr wrap="square" lIns="68589" tIns="34295" rIns="68589" bIns="3429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33" name="文本框 32"/>
          <p:cNvSpPr txBox="1"/>
          <p:nvPr/>
        </p:nvSpPr>
        <p:spPr>
          <a:xfrm>
            <a:off x="5922488" y="2356520"/>
            <a:ext cx="1597127" cy="315481"/>
          </a:xfrm>
          <a:prstGeom prst="rect">
            <a:avLst/>
          </a:prstGeom>
          <a:noFill/>
        </p:spPr>
        <p:txBody>
          <a:bodyPr wrap="square" lIns="68589" tIns="34295" rIns="68589" bIns="3429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34" name="文本框 33"/>
          <p:cNvSpPr txBox="1"/>
          <p:nvPr/>
        </p:nvSpPr>
        <p:spPr>
          <a:xfrm>
            <a:off x="5919542" y="2141855"/>
            <a:ext cx="1965620" cy="253926"/>
          </a:xfrm>
          <a:prstGeom prst="rect">
            <a:avLst/>
          </a:prstGeom>
          <a:noFill/>
        </p:spPr>
        <p:txBody>
          <a:bodyPr wrap="square" lIns="68589" tIns="34295" rIns="68589" bIns="3429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35" name="文本框 34"/>
          <p:cNvSpPr txBox="1"/>
          <p:nvPr/>
        </p:nvSpPr>
        <p:spPr>
          <a:xfrm>
            <a:off x="6207575" y="3436639"/>
            <a:ext cx="1573808" cy="315481"/>
          </a:xfrm>
          <a:prstGeom prst="rect">
            <a:avLst/>
          </a:prstGeom>
          <a:noFill/>
        </p:spPr>
        <p:txBody>
          <a:bodyPr wrap="square" lIns="68589" tIns="34295" rIns="68589" bIns="34295" rtlCol="0">
            <a:spAutoFit/>
          </a:bodyPr>
          <a:lstStyle/>
          <a:p>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36" name="文本框 35"/>
          <p:cNvSpPr txBox="1"/>
          <p:nvPr/>
        </p:nvSpPr>
        <p:spPr>
          <a:xfrm>
            <a:off x="6207574" y="3137665"/>
            <a:ext cx="1965620" cy="253926"/>
          </a:xfrm>
          <a:prstGeom prst="rect">
            <a:avLst/>
          </a:prstGeom>
          <a:noFill/>
        </p:spPr>
        <p:txBody>
          <a:bodyPr wrap="square" lIns="68589" tIns="34295" rIns="68589" bIns="34295" rtlCol="0">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grpSp>
        <p:nvGrpSpPr>
          <p:cNvPr id="2" name="组合 36"/>
          <p:cNvGrpSpPr/>
          <p:nvPr/>
        </p:nvGrpSpPr>
        <p:grpSpPr>
          <a:xfrm>
            <a:off x="4100015" y="3102201"/>
            <a:ext cx="814907" cy="1310800"/>
            <a:chOff x="4028823" y="4134991"/>
            <a:chExt cx="1086354" cy="1747194"/>
          </a:xfrm>
        </p:grpSpPr>
        <p:sp>
          <p:nvSpPr>
            <p:cNvPr id="38" name="任意多边形 37"/>
            <p:cNvSpPr>
              <a:spLocks noChangeAspect="1"/>
            </p:cNvSpPr>
            <p:nvPr/>
          </p:nvSpPr>
          <p:spPr>
            <a:xfrm>
              <a:off x="4028823" y="4134991"/>
              <a:ext cx="1086354" cy="1747194"/>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39" name="文本框 38"/>
            <p:cNvSpPr txBox="1"/>
            <p:nvPr/>
          </p:nvSpPr>
          <p:spPr>
            <a:xfrm>
              <a:off x="4028823" y="4531057"/>
              <a:ext cx="1086354" cy="430754"/>
            </a:xfrm>
            <a:prstGeom prst="rect">
              <a:avLst/>
            </a:prstGeom>
            <a:noFill/>
          </p:spPr>
          <p:txBody>
            <a:bodyPr wrap="square" rtlCol="0">
              <a:spAutoFit/>
            </a:bodyPr>
            <a:lstStyle/>
            <a:p>
              <a:pPr algn="ctr"/>
              <a:r>
                <a:rPr lang="zh-CN" altLang="en-US" sz="1500" b="1" dirty="0">
                  <a:solidFill>
                    <a:schemeClr val="bg1">
                      <a:lumMod val="50000"/>
                    </a:schemeClr>
                  </a:solidFill>
                  <a:latin typeface="微软雅黑" panose="020B0503020204020204" pitchFamily="34" charset="-122"/>
                  <a:ea typeface="微软雅黑" panose="020B0503020204020204" pitchFamily="34" charset="-122"/>
                </a:rPr>
                <a:t>标题</a:t>
              </a:r>
            </a:p>
          </p:txBody>
        </p:sp>
      </p:grpSp>
      <p:sp>
        <p:nvSpPr>
          <p:cNvPr id="37" name="文本框 32">
            <a:extLst>
              <a:ext uri="{FF2B5EF4-FFF2-40B4-BE49-F238E27FC236}">
                <a16:creationId xmlns:a16="http://schemas.microsoft.com/office/drawing/2014/main" xmlns="" id="{6B8A79D5-CB76-4491-BFBB-AF33ECD615CC}"/>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a:extLst>
              <a:ext uri="{FF2B5EF4-FFF2-40B4-BE49-F238E27FC236}">
                <a16:creationId xmlns:a16="http://schemas.microsoft.com/office/drawing/2014/main" xmlns="" id="{0D67ABB9-FED6-48E2-80F9-01ECB01363B9}"/>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989149713"/>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childTnLst>
                                </p:cTn>
                              </p:par>
                            </p:childTnLst>
                          </p:cTn>
                        </p:par>
                        <p:par>
                          <p:cTn id="15" fill="hold">
                            <p:stCondLst>
                              <p:cond delay="1500"/>
                            </p:stCondLst>
                            <p:childTnLst>
                              <p:par>
                                <p:cTn id="16" presetID="49" presetClass="entr" presetSubtype="0" decel="10000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 calcmode="lin" valueType="num">
                                      <p:cBhvr>
                                        <p:cTn id="20" dur="500" fill="hold"/>
                                        <p:tgtEl>
                                          <p:spTgt spid="22"/>
                                        </p:tgtEl>
                                        <p:attrNameLst>
                                          <p:attrName>style.rotation</p:attrName>
                                        </p:attrNameLst>
                                      </p:cBhvr>
                                      <p:tavLst>
                                        <p:tav tm="0">
                                          <p:val>
                                            <p:fltVal val="360"/>
                                          </p:val>
                                        </p:tav>
                                        <p:tav tm="100000">
                                          <p:val>
                                            <p:fltVal val="0"/>
                                          </p:val>
                                        </p:tav>
                                      </p:tavLst>
                                    </p:anim>
                                    <p:animEffect transition="in" filter="fade">
                                      <p:cBhvr>
                                        <p:cTn id="21" dur="500"/>
                                        <p:tgtEl>
                                          <p:spTgt spid="22"/>
                                        </p:tgtEl>
                                      </p:cBhvr>
                                    </p:animEffect>
                                  </p:childTnLst>
                                </p:cTn>
                              </p:par>
                            </p:childTnLst>
                          </p:cTn>
                        </p:par>
                        <p:par>
                          <p:cTn id="22" fill="hold">
                            <p:stCondLst>
                              <p:cond delay="200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par>
                          <p:cTn id="26" fill="hold">
                            <p:stCondLst>
                              <p:cond delay="27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cTn>
                              </p:par>
                            </p:childTnLst>
                          </p:cTn>
                        </p:par>
                        <p:par>
                          <p:cTn id="30" fill="hold">
                            <p:stCondLst>
                              <p:cond delay="4600"/>
                            </p:stCondLst>
                            <p:childTnLst>
                              <p:par>
                                <p:cTn id="31" presetID="49" presetClass="entr" presetSubtype="0" decel="100000"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fltVal val="0"/>
                                          </p:val>
                                        </p:tav>
                                        <p:tav tm="100000">
                                          <p:val>
                                            <p:strVal val="#ppt_w"/>
                                          </p:val>
                                        </p:tav>
                                      </p:tavLst>
                                    </p:anim>
                                    <p:anim calcmode="lin" valueType="num">
                                      <p:cBhvr>
                                        <p:cTn id="34" dur="500" fill="hold"/>
                                        <p:tgtEl>
                                          <p:spTgt spid="23"/>
                                        </p:tgtEl>
                                        <p:attrNameLst>
                                          <p:attrName>ppt_h</p:attrName>
                                        </p:attrNameLst>
                                      </p:cBhvr>
                                      <p:tavLst>
                                        <p:tav tm="0">
                                          <p:val>
                                            <p:fltVal val="0"/>
                                          </p:val>
                                        </p:tav>
                                        <p:tav tm="100000">
                                          <p:val>
                                            <p:strVal val="#ppt_h"/>
                                          </p:val>
                                        </p:tav>
                                      </p:tavLst>
                                    </p:anim>
                                    <p:anim calcmode="lin" valueType="num">
                                      <p:cBhvr>
                                        <p:cTn id="35" dur="500" fill="hold"/>
                                        <p:tgtEl>
                                          <p:spTgt spid="23"/>
                                        </p:tgtEl>
                                        <p:attrNameLst>
                                          <p:attrName>style.rotation</p:attrName>
                                        </p:attrNameLst>
                                      </p:cBhvr>
                                      <p:tavLst>
                                        <p:tav tm="0">
                                          <p:val>
                                            <p:fltVal val="360"/>
                                          </p:val>
                                        </p:tav>
                                        <p:tav tm="100000">
                                          <p:val>
                                            <p:fltVal val="0"/>
                                          </p:val>
                                        </p:tav>
                                      </p:tavLst>
                                    </p:anim>
                                    <p:animEffect transition="in" filter="fade">
                                      <p:cBhvr>
                                        <p:cTn id="36" dur="500"/>
                                        <p:tgtEl>
                                          <p:spTgt spid="23"/>
                                        </p:tgtEl>
                                      </p:cBhvr>
                                    </p:animEffect>
                                  </p:childTnLst>
                                </p:cTn>
                              </p:par>
                            </p:childTnLst>
                          </p:cTn>
                        </p:par>
                        <p:par>
                          <p:cTn id="37" fill="hold">
                            <p:stCondLst>
                              <p:cond delay="5100"/>
                            </p:stCondLst>
                            <p:childTnLst>
                              <p:par>
                                <p:cTn id="38" presetID="10" presetClass="entr" presetSubtype="0" fill="hold" grpId="0" nodeType="afterEffect">
                                  <p:stCondLst>
                                    <p:cond delay="0"/>
                                  </p:stCondLst>
                                  <p:iterate type="lt">
                                    <p:tmPct val="10000"/>
                                  </p:iterate>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580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29"/>
                                        </p:tgtEl>
                                        <p:attrNameLst>
                                          <p:attrName>style.visibility</p:attrName>
                                        </p:attrNameLst>
                                      </p:cBhvr>
                                      <p:to>
                                        <p:strVal val="visible"/>
                                      </p:to>
                                    </p:set>
                                    <p:animEffect transition="in" filter="fade">
                                      <p:cBhvr>
                                        <p:cTn id="44" dur="500"/>
                                        <p:tgtEl>
                                          <p:spTgt spid="29"/>
                                        </p:tgtEl>
                                      </p:cBhvr>
                                    </p:animEffect>
                                  </p:childTnLst>
                                </p:cTn>
                              </p:par>
                            </p:childTnLst>
                          </p:cTn>
                        </p:par>
                        <p:par>
                          <p:cTn id="45" fill="hold">
                            <p:stCondLst>
                              <p:cond delay="7700"/>
                            </p:stCondLst>
                            <p:childTnLst>
                              <p:par>
                                <p:cTn id="46" presetID="49" presetClass="entr" presetSubtype="0" decel="10000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 calcmode="lin" valueType="num">
                                      <p:cBhvr>
                                        <p:cTn id="50" dur="500" fill="hold"/>
                                        <p:tgtEl>
                                          <p:spTgt spid="24"/>
                                        </p:tgtEl>
                                        <p:attrNameLst>
                                          <p:attrName>style.rotation</p:attrName>
                                        </p:attrNameLst>
                                      </p:cBhvr>
                                      <p:tavLst>
                                        <p:tav tm="0">
                                          <p:val>
                                            <p:fltVal val="360"/>
                                          </p:val>
                                        </p:tav>
                                        <p:tav tm="100000">
                                          <p:val>
                                            <p:fltVal val="0"/>
                                          </p:val>
                                        </p:tav>
                                      </p:tavLst>
                                    </p:anim>
                                    <p:animEffect transition="in" filter="fade">
                                      <p:cBhvr>
                                        <p:cTn id="51" dur="500"/>
                                        <p:tgtEl>
                                          <p:spTgt spid="24"/>
                                        </p:tgtEl>
                                      </p:cBhvr>
                                    </p:animEffect>
                                  </p:childTnLst>
                                </p:cTn>
                              </p:par>
                            </p:childTnLst>
                          </p:cTn>
                        </p:par>
                        <p:par>
                          <p:cTn id="52" fill="hold">
                            <p:stCondLst>
                              <p:cond delay="8200"/>
                            </p:stCondLst>
                            <p:childTnLst>
                              <p:par>
                                <p:cTn id="53" presetID="10" presetClass="entr" presetSubtype="0" fill="hold" grpId="0" nodeType="afterEffect">
                                  <p:stCondLst>
                                    <p:cond delay="0"/>
                                  </p:stCondLst>
                                  <p:iterate type="lt">
                                    <p:tmPct val="10000"/>
                                  </p:iterate>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childTnLst>
                          </p:cTn>
                        </p:par>
                        <p:par>
                          <p:cTn id="56" fill="hold">
                            <p:stCondLst>
                              <p:cond delay="8900"/>
                            </p:stCondLst>
                            <p:childTnLst>
                              <p:par>
                                <p:cTn id="57" presetID="10" presetClass="entr" presetSubtype="0" fill="hold" grpId="0" nodeType="afterEffect">
                                  <p:stCondLst>
                                    <p:cond delay="0"/>
                                  </p:stCondLst>
                                  <p:iterate type="lt">
                                    <p:tmPct val="10000"/>
                                  </p:iterate>
                                  <p:childTnLst>
                                    <p:set>
                                      <p:cBhvr>
                                        <p:cTn id="58" dur="1" fill="hold">
                                          <p:stCondLst>
                                            <p:cond delay="0"/>
                                          </p:stCondLst>
                                        </p:cTn>
                                        <p:tgtEl>
                                          <p:spTgt spid="31"/>
                                        </p:tgtEl>
                                        <p:attrNameLst>
                                          <p:attrName>style.visibility</p:attrName>
                                        </p:attrNameLst>
                                      </p:cBhvr>
                                      <p:to>
                                        <p:strVal val="visible"/>
                                      </p:to>
                                    </p:set>
                                    <p:animEffect transition="in" filter="fade">
                                      <p:cBhvr>
                                        <p:cTn id="59" dur="500"/>
                                        <p:tgtEl>
                                          <p:spTgt spid="31"/>
                                        </p:tgtEl>
                                      </p:cBhvr>
                                    </p:animEffect>
                                  </p:childTnLst>
                                </p:cTn>
                              </p:par>
                            </p:childTnLst>
                          </p:cTn>
                        </p:par>
                        <p:par>
                          <p:cTn id="60" fill="hold">
                            <p:stCondLst>
                              <p:cond delay="10800"/>
                            </p:stCondLst>
                            <p:childTnLst>
                              <p:par>
                                <p:cTn id="61" presetID="49" presetClass="entr" presetSubtype="0" decel="100000"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p:cTn id="63" dur="500" fill="hold"/>
                                        <p:tgtEl>
                                          <p:spTgt spid="25"/>
                                        </p:tgtEl>
                                        <p:attrNameLst>
                                          <p:attrName>ppt_w</p:attrName>
                                        </p:attrNameLst>
                                      </p:cBhvr>
                                      <p:tavLst>
                                        <p:tav tm="0">
                                          <p:val>
                                            <p:fltVal val="0"/>
                                          </p:val>
                                        </p:tav>
                                        <p:tav tm="100000">
                                          <p:val>
                                            <p:strVal val="#ppt_w"/>
                                          </p:val>
                                        </p:tav>
                                      </p:tavLst>
                                    </p:anim>
                                    <p:anim calcmode="lin" valueType="num">
                                      <p:cBhvr>
                                        <p:cTn id="64" dur="500" fill="hold"/>
                                        <p:tgtEl>
                                          <p:spTgt spid="25"/>
                                        </p:tgtEl>
                                        <p:attrNameLst>
                                          <p:attrName>ppt_h</p:attrName>
                                        </p:attrNameLst>
                                      </p:cBhvr>
                                      <p:tavLst>
                                        <p:tav tm="0">
                                          <p:val>
                                            <p:fltVal val="0"/>
                                          </p:val>
                                        </p:tav>
                                        <p:tav tm="100000">
                                          <p:val>
                                            <p:strVal val="#ppt_h"/>
                                          </p:val>
                                        </p:tav>
                                      </p:tavLst>
                                    </p:anim>
                                    <p:anim calcmode="lin" valueType="num">
                                      <p:cBhvr>
                                        <p:cTn id="65" dur="500" fill="hold"/>
                                        <p:tgtEl>
                                          <p:spTgt spid="25"/>
                                        </p:tgtEl>
                                        <p:attrNameLst>
                                          <p:attrName>style.rotation</p:attrName>
                                        </p:attrNameLst>
                                      </p:cBhvr>
                                      <p:tavLst>
                                        <p:tav tm="0">
                                          <p:val>
                                            <p:fltVal val="360"/>
                                          </p:val>
                                        </p:tav>
                                        <p:tav tm="100000">
                                          <p:val>
                                            <p:fltVal val="0"/>
                                          </p:val>
                                        </p:tav>
                                      </p:tavLst>
                                    </p:anim>
                                    <p:animEffect transition="in" filter="fade">
                                      <p:cBhvr>
                                        <p:cTn id="66" dur="500"/>
                                        <p:tgtEl>
                                          <p:spTgt spid="25"/>
                                        </p:tgtEl>
                                      </p:cBhvr>
                                    </p:animEffect>
                                  </p:childTnLst>
                                </p:cTn>
                              </p:par>
                            </p:childTnLst>
                          </p:cTn>
                        </p:par>
                        <p:par>
                          <p:cTn id="67" fill="hold">
                            <p:stCondLst>
                              <p:cond delay="11300"/>
                            </p:stCondLst>
                            <p:childTnLst>
                              <p:par>
                                <p:cTn id="68" presetID="10" presetClass="entr" presetSubtype="0" fill="hold" grpId="0" nodeType="afterEffect">
                                  <p:stCondLst>
                                    <p:cond delay="0"/>
                                  </p:stCondLst>
                                  <p:iterate type="lt">
                                    <p:tmPct val="10000"/>
                                  </p:iterate>
                                  <p:childTnLst>
                                    <p:set>
                                      <p:cBhvr>
                                        <p:cTn id="69" dur="1" fill="hold">
                                          <p:stCondLst>
                                            <p:cond delay="0"/>
                                          </p:stCondLst>
                                        </p:cTn>
                                        <p:tgtEl>
                                          <p:spTgt spid="34"/>
                                        </p:tgtEl>
                                        <p:attrNameLst>
                                          <p:attrName>style.visibility</p:attrName>
                                        </p:attrNameLst>
                                      </p:cBhvr>
                                      <p:to>
                                        <p:strVal val="visible"/>
                                      </p:to>
                                    </p:set>
                                    <p:animEffect transition="in" filter="fade">
                                      <p:cBhvr>
                                        <p:cTn id="70" dur="500"/>
                                        <p:tgtEl>
                                          <p:spTgt spid="34"/>
                                        </p:tgtEl>
                                      </p:cBhvr>
                                    </p:animEffect>
                                  </p:childTnLst>
                                </p:cTn>
                              </p:par>
                            </p:childTnLst>
                          </p:cTn>
                        </p:par>
                        <p:par>
                          <p:cTn id="71" fill="hold">
                            <p:stCondLst>
                              <p:cond delay="12000"/>
                            </p:stCondLst>
                            <p:childTnLst>
                              <p:par>
                                <p:cTn id="72" presetID="10" presetClass="entr" presetSubtype="0" fill="hold" grpId="0" nodeType="afterEffect">
                                  <p:stCondLst>
                                    <p:cond delay="0"/>
                                  </p:stCondLst>
                                  <p:iterate type="lt">
                                    <p:tmPct val="10000"/>
                                  </p:iterate>
                                  <p:childTnLst>
                                    <p:set>
                                      <p:cBhvr>
                                        <p:cTn id="73" dur="1" fill="hold">
                                          <p:stCondLst>
                                            <p:cond delay="0"/>
                                          </p:stCondLst>
                                        </p:cTn>
                                        <p:tgtEl>
                                          <p:spTgt spid="33"/>
                                        </p:tgtEl>
                                        <p:attrNameLst>
                                          <p:attrName>style.visibility</p:attrName>
                                        </p:attrNameLst>
                                      </p:cBhvr>
                                      <p:to>
                                        <p:strVal val="visible"/>
                                      </p:to>
                                    </p:set>
                                    <p:animEffect transition="in" filter="fade">
                                      <p:cBhvr>
                                        <p:cTn id="74" dur="500"/>
                                        <p:tgtEl>
                                          <p:spTgt spid="33"/>
                                        </p:tgtEl>
                                      </p:cBhvr>
                                    </p:animEffect>
                                  </p:childTnLst>
                                </p:cTn>
                              </p:par>
                            </p:childTnLst>
                          </p:cTn>
                        </p:par>
                        <p:par>
                          <p:cTn id="75" fill="hold">
                            <p:stCondLst>
                              <p:cond delay="13900"/>
                            </p:stCondLst>
                            <p:childTnLst>
                              <p:par>
                                <p:cTn id="76" presetID="49" presetClass="entr" presetSubtype="0" decel="10000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p:cTn id="78" dur="500" fill="hold"/>
                                        <p:tgtEl>
                                          <p:spTgt spid="26"/>
                                        </p:tgtEl>
                                        <p:attrNameLst>
                                          <p:attrName>ppt_w</p:attrName>
                                        </p:attrNameLst>
                                      </p:cBhvr>
                                      <p:tavLst>
                                        <p:tav tm="0">
                                          <p:val>
                                            <p:fltVal val="0"/>
                                          </p:val>
                                        </p:tav>
                                        <p:tav tm="100000">
                                          <p:val>
                                            <p:strVal val="#ppt_w"/>
                                          </p:val>
                                        </p:tav>
                                      </p:tavLst>
                                    </p:anim>
                                    <p:anim calcmode="lin" valueType="num">
                                      <p:cBhvr>
                                        <p:cTn id="79" dur="500" fill="hold"/>
                                        <p:tgtEl>
                                          <p:spTgt spid="26"/>
                                        </p:tgtEl>
                                        <p:attrNameLst>
                                          <p:attrName>ppt_h</p:attrName>
                                        </p:attrNameLst>
                                      </p:cBhvr>
                                      <p:tavLst>
                                        <p:tav tm="0">
                                          <p:val>
                                            <p:fltVal val="0"/>
                                          </p:val>
                                        </p:tav>
                                        <p:tav tm="100000">
                                          <p:val>
                                            <p:strVal val="#ppt_h"/>
                                          </p:val>
                                        </p:tav>
                                      </p:tavLst>
                                    </p:anim>
                                    <p:anim calcmode="lin" valueType="num">
                                      <p:cBhvr>
                                        <p:cTn id="80" dur="500" fill="hold"/>
                                        <p:tgtEl>
                                          <p:spTgt spid="26"/>
                                        </p:tgtEl>
                                        <p:attrNameLst>
                                          <p:attrName>style.rotation</p:attrName>
                                        </p:attrNameLst>
                                      </p:cBhvr>
                                      <p:tavLst>
                                        <p:tav tm="0">
                                          <p:val>
                                            <p:fltVal val="360"/>
                                          </p:val>
                                        </p:tav>
                                        <p:tav tm="100000">
                                          <p:val>
                                            <p:fltVal val="0"/>
                                          </p:val>
                                        </p:tav>
                                      </p:tavLst>
                                    </p:anim>
                                    <p:animEffect transition="in" filter="fade">
                                      <p:cBhvr>
                                        <p:cTn id="81" dur="500"/>
                                        <p:tgtEl>
                                          <p:spTgt spid="26"/>
                                        </p:tgtEl>
                                      </p:cBhvr>
                                    </p:animEffect>
                                  </p:childTnLst>
                                </p:cTn>
                              </p:par>
                            </p:childTnLst>
                          </p:cTn>
                        </p:par>
                        <p:par>
                          <p:cTn id="82" fill="hold">
                            <p:stCondLst>
                              <p:cond delay="14400"/>
                            </p:stCondLst>
                            <p:childTnLst>
                              <p:par>
                                <p:cTn id="83" presetID="10" presetClass="entr" presetSubtype="0" fill="hold" grpId="0" nodeType="afterEffect">
                                  <p:stCondLst>
                                    <p:cond delay="0"/>
                                  </p:stCondLst>
                                  <p:iterate type="lt">
                                    <p:tmPct val="10000"/>
                                  </p:iterate>
                                  <p:childTnLst>
                                    <p:set>
                                      <p:cBhvr>
                                        <p:cTn id="84" dur="1" fill="hold">
                                          <p:stCondLst>
                                            <p:cond delay="0"/>
                                          </p:stCondLst>
                                        </p:cTn>
                                        <p:tgtEl>
                                          <p:spTgt spid="36"/>
                                        </p:tgtEl>
                                        <p:attrNameLst>
                                          <p:attrName>style.visibility</p:attrName>
                                        </p:attrNameLst>
                                      </p:cBhvr>
                                      <p:to>
                                        <p:strVal val="visible"/>
                                      </p:to>
                                    </p:set>
                                    <p:animEffect transition="in" filter="fade">
                                      <p:cBhvr>
                                        <p:cTn id="85" dur="500"/>
                                        <p:tgtEl>
                                          <p:spTgt spid="36"/>
                                        </p:tgtEl>
                                      </p:cBhvr>
                                    </p:animEffect>
                                  </p:childTnLst>
                                </p:cTn>
                              </p:par>
                            </p:childTnLst>
                          </p:cTn>
                        </p:par>
                        <p:par>
                          <p:cTn id="86" fill="hold">
                            <p:stCondLst>
                              <p:cond delay="15100"/>
                            </p:stCondLst>
                            <p:childTnLst>
                              <p:par>
                                <p:cTn id="87" presetID="10" presetClass="entr" presetSubtype="0" fill="hold" grpId="0" nodeType="afterEffect">
                                  <p:stCondLst>
                                    <p:cond delay="0"/>
                                  </p:stCondLst>
                                  <p:iterate type="lt">
                                    <p:tmPct val="10000"/>
                                  </p:iterate>
                                  <p:childTnLst>
                                    <p:set>
                                      <p:cBhvr>
                                        <p:cTn id="88" dur="1" fill="hold">
                                          <p:stCondLst>
                                            <p:cond delay="0"/>
                                          </p:stCondLst>
                                        </p:cTn>
                                        <p:tgtEl>
                                          <p:spTgt spid="35"/>
                                        </p:tgtEl>
                                        <p:attrNameLst>
                                          <p:attrName>style.visibility</p:attrName>
                                        </p:attrNameLst>
                                      </p:cBhvr>
                                      <p:to>
                                        <p:strVal val="visible"/>
                                      </p:to>
                                    </p:set>
                                    <p:animEffect transition="in" filter="fade">
                                      <p:cBhvr>
                                        <p:cTn id="8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P spid="35" grpId="0"/>
      <p:bldP spid="3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燕尾形 14"/>
          <p:cNvSpPr/>
          <p:nvPr/>
        </p:nvSpPr>
        <p:spPr>
          <a:xfrm rot="16200000">
            <a:off x="4286035" y="2424474"/>
            <a:ext cx="612123" cy="1297970"/>
          </a:xfrm>
          <a:prstGeom prst="chevron">
            <a:avLst>
              <a:gd name="adj" fmla="val 63197"/>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tx1"/>
              </a:solidFill>
            </a:endParaRPr>
          </a:p>
        </p:txBody>
      </p:sp>
      <p:sp>
        <p:nvSpPr>
          <p:cNvPr id="16" name="燕尾形 15"/>
          <p:cNvSpPr/>
          <p:nvPr/>
        </p:nvSpPr>
        <p:spPr>
          <a:xfrm rot="1812939">
            <a:off x="3959575" y="1855728"/>
            <a:ext cx="612040" cy="1298145"/>
          </a:xfrm>
          <a:prstGeom prst="chevron">
            <a:avLst>
              <a:gd name="adj" fmla="val 6319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tx1"/>
              </a:solidFill>
            </a:endParaRPr>
          </a:p>
        </p:txBody>
      </p:sp>
      <p:sp>
        <p:nvSpPr>
          <p:cNvPr id="17" name="燕尾形 16"/>
          <p:cNvSpPr/>
          <p:nvPr/>
        </p:nvSpPr>
        <p:spPr>
          <a:xfrm rot="19787061" flipH="1">
            <a:off x="4612578" y="1855728"/>
            <a:ext cx="612040" cy="1298145"/>
          </a:xfrm>
          <a:prstGeom prst="chevron">
            <a:avLst>
              <a:gd name="adj" fmla="val 6319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tx1"/>
              </a:solidFill>
            </a:endParaRPr>
          </a:p>
        </p:txBody>
      </p:sp>
      <p:sp>
        <p:nvSpPr>
          <p:cNvPr id="18" name="文本框 17"/>
          <p:cNvSpPr txBox="1"/>
          <p:nvPr/>
        </p:nvSpPr>
        <p:spPr>
          <a:xfrm>
            <a:off x="908254" y="1870522"/>
            <a:ext cx="3034857" cy="362995"/>
          </a:xfrm>
          <a:prstGeom prst="rect">
            <a:avLst/>
          </a:prstGeom>
          <a:noFill/>
        </p:spPr>
        <p:txBody>
          <a:bodyPr wrap="square" lIns="0" tIns="34295" rIns="0" bIns="34295" rtlCol="0">
            <a:spAutoFit/>
          </a:bodyPr>
          <a:lstStyle/>
          <a:p>
            <a:pPr algn="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9" name="文本框 18"/>
          <p:cNvSpPr txBox="1"/>
          <p:nvPr/>
        </p:nvSpPr>
        <p:spPr>
          <a:xfrm>
            <a:off x="1432529" y="1465801"/>
            <a:ext cx="2510582" cy="300092"/>
          </a:xfrm>
          <a:prstGeom prst="rect">
            <a:avLst/>
          </a:prstGeom>
          <a:noFill/>
        </p:spPr>
        <p:txBody>
          <a:bodyPr wrap="square" lIns="0" tIns="34295" rIns="0" bIns="34295" rtlCol="0">
            <a:spAutoFit/>
          </a:bodyPr>
          <a:lstStyle/>
          <a:p>
            <a:pPr algn="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20" name="文本框 19"/>
          <p:cNvSpPr txBox="1"/>
          <p:nvPr/>
        </p:nvSpPr>
        <p:spPr>
          <a:xfrm>
            <a:off x="5148099" y="1870522"/>
            <a:ext cx="3034857" cy="362995"/>
          </a:xfrm>
          <a:prstGeom prst="rect">
            <a:avLst/>
          </a:prstGeom>
          <a:noFill/>
        </p:spPr>
        <p:txBody>
          <a:bodyPr wrap="square" lIns="0" tIns="34295" rIns="0" bIns="34295" rtlCol="0">
            <a:spAutoFit/>
          </a:bodyPr>
          <a:lstStyle/>
          <a:p>
            <a:pP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21" name="文本框 20"/>
          <p:cNvSpPr txBox="1"/>
          <p:nvPr/>
        </p:nvSpPr>
        <p:spPr>
          <a:xfrm>
            <a:off x="5148099" y="1465801"/>
            <a:ext cx="2510582" cy="300092"/>
          </a:xfrm>
          <a:prstGeom prst="rect">
            <a:avLst/>
          </a:prstGeom>
          <a:noFill/>
        </p:spPr>
        <p:txBody>
          <a:bodyPr wrap="square" lIns="0" tIns="34295" rIns="0" bIns="34295" rtlCol="0">
            <a:spAutoFit/>
          </a:bodyPr>
          <a:lstStyle/>
          <a:p>
            <a:pP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22" name="文本框 21"/>
          <p:cNvSpPr txBox="1"/>
          <p:nvPr/>
        </p:nvSpPr>
        <p:spPr>
          <a:xfrm>
            <a:off x="2262693" y="3830948"/>
            <a:ext cx="4594026" cy="362995"/>
          </a:xfrm>
          <a:prstGeom prst="rect">
            <a:avLst/>
          </a:prstGeom>
          <a:noFill/>
        </p:spPr>
        <p:txBody>
          <a:bodyPr wrap="square" lIns="0" tIns="34295" rIns="0" bIns="34295" rtlCol="0">
            <a:spAutoFit/>
          </a:bodyPr>
          <a:lstStyle/>
          <a:p>
            <a:pPr algn="ctr">
              <a:lnSpc>
                <a:spcPct val="125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23" name="文本框 22"/>
          <p:cNvSpPr txBox="1"/>
          <p:nvPr/>
        </p:nvSpPr>
        <p:spPr>
          <a:xfrm>
            <a:off x="3304415" y="3426227"/>
            <a:ext cx="2510582" cy="300092"/>
          </a:xfrm>
          <a:prstGeom prst="rect">
            <a:avLst/>
          </a:prstGeom>
          <a:noFill/>
        </p:spPr>
        <p:txBody>
          <a:bodyPr wrap="square" lIns="0" tIns="34295" rIns="0" bIns="34295" rtlCol="0">
            <a:spAutoFit/>
          </a:bodyPr>
          <a:lstStyle/>
          <a:p>
            <a:pPr algn="ctr">
              <a:lnSpc>
                <a:spcPct val="125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输入小标题</a:t>
            </a:r>
          </a:p>
        </p:txBody>
      </p:sp>
      <p:sp>
        <p:nvSpPr>
          <p:cNvPr id="11" name="文本框 32">
            <a:extLst>
              <a:ext uri="{FF2B5EF4-FFF2-40B4-BE49-F238E27FC236}">
                <a16:creationId xmlns:a16="http://schemas.microsoft.com/office/drawing/2014/main" xmlns="" id="{6B8A79D5-CB76-4491-BFBB-AF33ECD615CC}"/>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11">
            <a:extLst>
              <a:ext uri="{FF2B5EF4-FFF2-40B4-BE49-F238E27FC236}">
                <a16:creationId xmlns:a16="http://schemas.microsoft.com/office/drawing/2014/main" xmlns="" id="{0D67ABB9-FED6-48E2-80F9-01ECB01363B9}"/>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371990817"/>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750"/>
                                        <p:tgtEl>
                                          <p:spTgt spid="19"/>
                                        </p:tgtEl>
                                      </p:cBhvr>
                                    </p:animEffect>
                                  </p:childTnLst>
                                </p:cTn>
                              </p:par>
                            </p:childTnLst>
                          </p:cTn>
                        </p:par>
                        <p:par>
                          <p:cTn id="13" fill="hold">
                            <p:stCondLst>
                              <p:cond delay="1500"/>
                            </p:stCondLst>
                            <p:childTnLst>
                              <p:par>
                                <p:cTn id="14" presetID="10" presetClass="entr" presetSubtype="0" fill="hold" grpId="0" nodeType="afterEffect">
                                  <p:stCondLst>
                                    <p:cond delay="0"/>
                                  </p:stCondLst>
                                  <p:iterate type="lt">
                                    <p:tmPct val="10000"/>
                                  </p:iterate>
                                  <p:childTnLst>
                                    <p:set>
                                      <p:cBhvr>
                                        <p:cTn id="15" dur="1" fill="hold">
                                          <p:stCondLst>
                                            <p:cond delay="0"/>
                                          </p:stCondLst>
                                        </p:cTn>
                                        <p:tgtEl>
                                          <p:spTgt spid="18"/>
                                        </p:tgtEl>
                                        <p:attrNameLst>
                                          <p:attrName>style.visibility</p:attrName>
                                        </p:attrNameLst>
                                      </p:cBhvr>
                                      <p:to>
                                        <p:strVal val="visible"/>
                                      </p:to>
                                    </p:set>
                                    <p:animEffect transition="in" filter="fade">
                                      <p:cBhvr>
                                        <p:cTn id="16" dur="750"/>
                                        <p:tgtEl>
                                          <p:spTgt spid="18"/>
                                        </p:tgtEl>
                                      </p:cBhvr>
                                    </p:animEffect>
                                  </p:childTnLst>
                                </p:cTn>
                              </p:par>
                            </p:childTnLst>
                          </p:cTn>
                        </p:par>
                        <p:par>
                          <p:cTn id="17" fill="hold">
                            <p:stCondLst>
                              <p:cond delay="5700"/>
                            </p:stCondLst>
                            <p:childTnLst>
                              <p:par>
                                <p:cTn id="18" presetID="2" presetClass="entr" presetSubtype="3"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750" fill="hold"/>
                                        <p:tgtEl>
                                          <p:spTgt spid="17"/>
                                        </p:tgtEl>
                                        <p:attrNameLst>
                                          <p:attrName>ppt_x</p:attrName>
                                        </p:attrNameLst>
                                      </p:cBhvr>
                                      <p:tavLst>
                                        <p:tav tm="0">
                                          <p:val>
                                            <p:strVal val="1+#ppt_w/2"/>
                                          </p:val>
                                        </p:tav>
                                        <p:tav tm="100000">
                                          <p:val>
                                            <p:strVal val="#ppt_x"/>
                                          </p:val>
                                        </p:tav>
                                      </p:tavLst>
                                    </p:anim>
                                    <p:anim calcmode="lin" valueType="num">
                                      <p:cBhvr additive="base">
                                        <p:cTn id="21" dur="75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6450"/>
                            </p:stCondLst>
                            <p:childTnLst>
                              <p:par>
                                <p:cTn id="23" presetID="10"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750"/>
                                        <p:tgtEl>
                                          <p:spTgt spid="21"/>
                                        </p:tgtEl>
                                      </p:cBhvr>
                                    </p:animEffect>
                                  </p:childTnLst>
                                </p:cTn>
                              </p:par>
                            </p:childTnLst>
                          </p:cTn>
                        </p:par>
                        <p:par>
                          <p:cTn id="26" fill="hold">
                            <p:stCondLst>
                              <p:cond delay="72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0"/>
                                        </p:tgtEl>
                                        <p:attrNameLst>
                                          <p:attrName>style.visibility</p:attrName>
                                        </p:attrNameLst>
                                      </p:cBhvr>
                                      <p:to>
                                        <p:strVal val="visible"/>
                                      </p:to>
                                    </p:set>
                                    <p:animEffect transition="in" filter="fade">
                                      <p:cBhvr>
                                        <p:cTn id="29" dur="750"/>
                                        <p:tgtEl>
                                          <p:spTgt spid="20"/>
                                        </p:tgtEl>
                                      </p:cBhvr>
                                    </p:animEffect>
                                  </p:childTnLst>
                                </p:cTn>
                              </p:par>
                            </p:childTnLst>
                          </p:cTn>
                        </p:par>
                        <p:par>
                          <p:cTn id="30" fill="hold">
                            <p:stCondLst>
                              <p:cond delay="11400"/>
                            </p:stCondLst>
                            <p:childTnLst>
                              <p:par>
                                <p:cTn id="31" presetID="2" presetClass="entr" presetSubtype="4"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ppt_x"/>
                                          </p:val>
                                        </p:tav>
                                        <p:tav tm="100000">
                                          <p:val>
                                            <p:strVal val="#ppt_x"/>
                                          </p:val>
                                        </p:tav>
                                      </p:tavLst>
                                    </p:anim>
                                    <p:anim calcmode="lin" valueType="num">
                                      <p:cBhvr additive="base">
                                        <p:cTn id="34" dur="75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12150"/>
                            </p:stCondLst>
                            <p:childTnLst>
                              <p:par>
                                <p:cTn id="36" presetID="10" presetClass="entr" presetSubtype="0"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750"/>
                                        <p:tgtEl>
                                          <p:spTgt spid="23"/>
                                        </p:tgtEl>
                                      </p:cBhvr>
                                    </p:animEffect>
                                  </p:childTnLst>
                                </p:cTn>
                              </p:par>
                            </p:childTnLst>
                          </p:cTn>
                        </p:par>
                        <p:par>
                          <p:cTn id="39" fill="hold">
                            <p:stCondLst>
                              <p:cond delay="12900"/>
                            </p:stCondLst>
                            <p:childTnLst>
                              <p:par>
                                <p:cTn id="40" presetID="10" presetClass="entr" presetSubtype="0" fill="hold" grpId="0" nodeType="afterEffect">
                                  <p:stCondLst>
                                    <p:cond delay="0"/>
                                  </p:stCondLst>
                                  <p:iterate type="lt">
                                    <p:tmPct val="10000"/>
                                  </p:iterate>
                                  <p:childTnLst>
                                    <p:set>
                                      <p:cBhvr>
                                        <p:cTn id="41" dur="1" fill="hold">
                                          <p:stCondLst>
                                            <p:cond delay="0"/>
                                          </p:stCondLst>
                                        </p:cTn>
                                        <p:tgtEl>
                                          <p:spTgt spid="22"/>
                                        </p:tgtEl>
                                        <p:attrNameLst>
                                          <p:attrName>style.visibility</p:attrName>
                                        </p:attrNameLst>
                                      </p:cBhvr>
                                      <p:to>
                                        <p:strVal val="visible"/>
                                      </p:to>
                                    </p:set>
                                    <p:animEffect transition="in" filter="fade">
                                      <p:cBhvr>
                                        <p:cTn id="42"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7"/>
          <p:cNvSpPr/>
          <p:nvPr/>
        </p:nvSpPr>
        <p:spPr>
          <a:xfrm>
            <a:off x="1191" y="1435146"/>
            <a:ext cx="9144397" cy="21342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anchor="ctr"/>
          <a:lstStyle/>
          <a:p>
            <a:pPr algn="ctr" fontAlgn="auto">
              <a:spcBef>
                <a:spcPts val="0"/>
              </a:spcBef>
              <a:spcAft>
                <a:spcPts val="0"/>
              </a:spcAft>
              <a:defRPr/>
            </a:pPr>
            <a:endParaRPr lang="en-US" sz="2400" dirty="0"/>
          </a:p>
        </p:txBody>
      </p:sp>
      <p:sp>
        <p:nvSpPr>
          <p:cNvPr id="11" name="Content Placeholder 2"/>
          <p:cNvSpPr txBox="1"/>
          <p:nvPr/>
        </p:nvSpPr>
        <p:spPr>
          <a:xfrm>
            <a:off x="559691" y="2670206"/>
            <a:ext cx="1373029" cy="550239"/>
          </a:xfrm>
          <a:prstGeom prst="rect">
            <a:avLst/>
          </a:prstGeom>
        </p:spPr>
        <p:txBody>
          <a:bodyPr lIns="91452" tIns="45726" rIns="91452" bIns="45726"/>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en-US" sz="1200" b="1" dirty="0">
                <a:solidFill>
                  <a:schemeClr val="bg1"/>
                </a:solidFill>
              </a:rPr>
              <a:t>Social Media</a:t>
            </a:r>
          </a:p>
          <a:p>
            <a:pPr marL="0" indent="0" algn="ctr" fontAlgn="auto">
              <a:spcAft>
                <a:spcPts val="0"/>
              </a:spcAft>
              <a:buNone/>
              <a:defRPr/>
            </a:pPr>
            <a:r>
              <a:rPr lang="en-US" sz="800" dirty="0">
                <a:solidFill>
                  <a:schemeClr val="bg1"/>
                </a:solidFill>
              </a:rPr>
              <a:t>Lorem ipsum dolor sit amet, consectetur adipiscing.</a:t>
            </a:r>
          </a:p>
        </p:txBody>
      </p:sp>
      <p:sp>
        <p:nvSpPr>
          <p:cNvPr id="15367" name="Freeform 7"/>
          <p:cNvSpPr>
            <a:spLocks noEditPoints="1" noChangeArrowheads="1"/>
          </p:cNvSpPr>
          <p:nvPr/>
        </p:nvSpPr>
        <p:spPr bwMode="auto">
          <a:xfrm>
            <a:off x="913369" y="1866286"/>
            <a:ext cx="634713" cy="634799"/>
          </a:xfrm>
          <a:custGeom>
            <a:avLst/>
            <a:gdLst>
              <a:gd name="T0" fmla="*/ 780876 w 376"/>
              <a:gd name="T1" fmla="*/ 639103 h 376"/>
              <a:gd name="T2" fmla="*/ 780876 w 376"/>
              <a:gd name="T3" fmla="*/ 535587 h 376"/>
              <a:gd name="T4" fmla="*/ 625601 w 376"/>
              <a:gd name="T5" fmla="*/ 380312 h 376"/>
              <a:gd name="T6" fmla="*/ 535587 w 376"/>
              <a:gd name="T7" fmla="*/ 380312 h 376"/>
              <a:gd name="T8" fmla="*/ 465825 w 376"/>
              <a:gd name="T9" fmla="*/ 333054 h 376"/>
              <a:gd name="T10" fmla="*/ 465825 w 376"/>
              <a:gd name="T11" fmla="*/ 207034 h 376"/>
              <a:gd name="T12" fmla="*/ 531086 w 376"/>
              <a:gd name="T13" fmla="*/ 108017 h 376"/>
              <a:gd name="T14" fmla="*/ 423069 w 376"/>
              <a:gd name="T15" fmla="*/ 0 h 376"/>
              <a:gd name="T16" fmla="*/ 315051 w 376"/>
              <a:gd name="T17" fmla="*/ 108017 h 376"/>
              <a:gd name="T18" fmla="*/ 380312 w 376"/>
              <a:gd name="T19" fmla="*/ 207034 h 376"/>
              <a:gd name="T20" fmla="*/ 380312 w 376"/>
              <a:gd name="T21" fmla="*/ 333054 h 376"/>
              <a:gd name="T22" fmla="*/ 310550 w 376"/>
              <a:gd name="T23" fmla="*/ 380312 h 376"/>
              <a:gd name="T24" fmla="*/ 220536 w 376"/>
              <a:gd name="T25" fmla="*/ 380312 h 376"/>
              <a:gd name="T26" fmla="*/ 65261 w 376"/>
              <a:gd name="T27" fmla="*/ 535587 h 376"/>
              <a:gd name="T28" fmla="*/ 65261 w 376"/>
              <a:gd name="T29" fmla="*/ 639103 h 376"/>
              <a:gd name="T30" fmla="*/ 0 w 376"/>
              <a:gd name="T31" fmla="*/ 738120 h 376"/>
              <a:gd name="T32" fmla="*/ 108017 w 376"/>
              <a:gd name="T33" fmla="*/ 846137 h 376"/>
              <a:gd name="T34" fmla="*/ 216035 w 376"/>
              <a:gd name="T35" fmla="*/ 738120 h 376"/>
              <a:gd name="T36" fmla="*/ 150774 w 376"/>
              <a:gd name="T37" fmla="*/ 639103 h 376"/>
              <a:gd name="T38" fmla="*/ 150774 w 376"/>
              <a:gd name="T39" fmla="*/ 535587 h 376"/>
              <a:gd name="T40" fmla="*/ 220536 w 376"/>
              <a:gd name="T41" fmla="*/ 465825 h 376"/>
              <a:gd name="T42" fmla="*/ 310550 w 376"/>
              <a:gd name="T43" fmla="*/ 465825 h 376"/>
              <a:gd name="T44" fmla="*/ 380312 w 376"/>
              <a:gd name="T45" fmla="*/ 454574 h 376"/>
              <a:gd name="T46" fmla="*/ 380312 w 376"/>
              <a:gd name="T47" fmla="*/ 639103 h 376"/>
              <a:gd name="T48" fmla="*/ 315051 w 376"/>
              <a:gd name="T49" fmla="*/ 738120 h 376"/>
              <a:gd name="T50" fmla="*/ 423069 w 376"/>
              <a:gd name="T51" fmla="*/ 846137 h 376"/>
              <a:gd name="T52" fmla="*/ 531086 w 376"/>
              <a:gd name="T53" fmla="*/ 738120 h 376"/>
              <a:gd name="T54" fmla="*/ 465825 w 376"/>
              <a:gd name="T55" fmla="*/ 639103 h 376"/>
              <a:gd name="T56" fmla="*/ 465825 w 376"/>
              <a:gd name="T57" fmla="*/ 454574 h 376"/>
              <a:gd name="T58" fmla="*/ 535587 w 376"/>
              <a:gd name="T59" fmla="*/ 465825 h 376"/>
              <a:gd name="T60" fmla="*/ 625601 w 376"/>
              <a:gd name="T61" fmla="*/ 465825 h 376"/>
              <a:gd name="T62" fmla="*/ 695363 w 376"/>
              <a:gd name="T63" fmla="*/ 535587 h 376"/>
              <a:gd name="T64" fmla="*/ 695363 w 376"/>
              <a:gd name="T65" fmla="*/ 639103 h 376"/>
              <a:gd name="T66" fmla="*/ 630102 w 376"/>
              <a:gd name="T67" fmla="*/ 738120 h 376"/>
              <a:gd name="T68" fmla="*/ 738120 w 376"/>
              <a:gd name="T69" fmla="*/ 846137 h 376"/>
              <a:gd name="T70" fmla="*/ 846137 w 376"/>
              <a:gd name="T71" fmla="*/ 738120 h 376"/>
              <a:gd name="T72" fmla="*/ 780876 w 376"/>
              <a:gd name="T73" fmla="*/ 639103 h 376"/>
              <a:gd name="T74" fmla="*/ 168777 w 376"/>
              <a:gd name="T75" fmla="*/ 738120 h 376"/>
              <a:gd name="T76" fmla="*/ 108017 w 376"/>
              <a:gd name="T77" fmla="*/ 801130 h 376"/>
              <a:gd name="T78" fmla="*/ 45007 w 376"/>
              <a:gd name="T79" fmla="*/ 738120 h 376"/>
              <a:gd name="T80" fmla="*/ 108017 w 376"/>
              <a:gd name="T81" fmla="*/ 675109 h 376"/>
              <a:gd name="T82" fmla="*/ 168777 w 376"/>
              <a:gd name="T83" fmla="*/ 738120 h 376"/>
              <a:gd name="T84" fmla="*/ 360058 w 376"/>
              <a:gd name="T85" fmla="*/ 108017 h 376"/>
              <a:gd name="T86" fmla="*/ 423069 w 376"/>
              <a:gd name="T87" fmla="*/ 45007 h 376"/>
              <a:gd name="T88" fmla="*/ 483828 w 376"/>
              <a:gd name="T89" fmla="*/ 108017 h 376"/>
              <a:gd name="T90" fmla="*/ 423069 w 376"/>
              <a:gd name="T91" fmla="*/ 171028 h 376"/>
              <a:gd name="T92" fmla="*/ 360058 w 376"/>
              <a:gd name="T93" fmla="*/ 108017 h 376"/>
              <a:gd name="T94" fmla="*/ 483828 w 376"/>
              <a:gd name="T95" fmla="*/ 738120 h 376"/>
              <a:gd name="T96" fmla="*/ 423069 w 376"/>
              <a:gd name="T97" fmla="*/ 801130 h 376"/>
              <a:gd name="T98" fmla="*/ 360058 w 376"/>
              <a:gd name="T99" fmla="*/ 738120 h 376"/>
              <a:gd name="T100" fmla="*/ 423069 w 376"/>
              <a:gd name="T101" fmla="*/ 675109 h 376"/>
              <a:gd name="T102" fmla="*/ 483828 w 376"/>
              <a:gd name="T103" fmla="*/ 738120 h 376"/>
              <a:gd name="T104" fmla="*/ 738120 w 376"/>
              <a:gd name="T105" fmla="*/ 801130 h 376"/>
              <a:gd name="T106" fmla="*/ 675109 w 376"/>
              <a:gd name="T107" fmla="*/ 738120 h 376"/>
              <a:gd name="T108" fmla="*/ 738120 w 376"/>
              <a:gd name="T109" fmla="*/ 675109 h 376"/>
              <a:gd name="T110" fmla="*/ 798879 w 376"/>
              <a:gd name="T111" fmla="*/ 738120 h 376"/>
              <a:gd name="T112" fmla="*/ 738120 w 376"/>
              <a:gd name="T113" fmla="*/ 801130 h 3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76"/>
              <a:gd name="T173" fmla="*/ 376 w 376"/>
              <a:gd name="T174" fmla="*/ 376 h 3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w="9525">
            <a:noFill/>
            <a:round/>
            <a:headEnd/>
            <a:tailEnd/>
          </a:ln>
        </p:spPr>
        <p:txBody>
          <a:bodyPr lIns="68589" tIns="34295" rIns="68589" bIns="34295"/>
          <a:lstStyle/>
          <a:p>
            <a:endParaRPr lang="zh-CN" altLang="en-US"/>
          </a:p>
        </p:txBody>
      </p:sp>
      <p:sp>
        <p:nvSpPr>
          <p:cNvPr id="13" name="Content Placeholder 2"/>
          <p:cNvSpPr txBox="1"/>
          <p:nvPr/>
        </p:nvSpPr>
        <p:spPr>
          <a:xfrm>
            <a:off x="2204230" y="2670206"/>
            <a:ext cx="1362312" cy="550239"/>
          </a:xfrm>
          <a:prstGeom prst="rect">
            <a:avLst/>
          </a:prstGeom>
        </p:spPr>
        <p:txBody>
          <a:bodyPr lIns="91452" tIns="45726" rIns="91452" bIns="45726"/>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en-US" sz="1200" b="1" dirty="0">
                <a:solidFill>
                  <a:schemeClr val="bg1"/>
                </a:solidFill>
              </a:rPr>
              <a:t>Code</a:t>
            </a:r>
          </a:p>
          <a:p>
            <a:pPr marL="0" indent="0" algn="ctr" fontAlgn="auto">
              <a:spcAft>
                <a:spcPts val="0"/>
              </a:spcAft>
              <a:buNone/>
              <a:defRPr/>
            </a:pPr>
            <a:r>
              <a:rPr lang="en-US" sz="800" dirty="0">
                <a:solidFill>
                  <a:schemeClr val="bg1"/>
                </a:solidFill>
              </a:rPr>
              <a:t>Lorem ipsum dolor sit amet, consectetur adipiscing.</a:t>
            </a:r>
          </a:p>
        </p:txBody>
      </p:sp>
      <p:sp>
        <p:nvSpPr>
          <p:cNvPr id="15369" name="Freeform 12"/>
          <p:cNvSpPr>
            <a:spLocks noEditPoints="1" noChangeArrowheads="1"/>
          </p:cNvSpPr>
          <p:nvPr/>
        </p:nvSpPr>
        <p:spPr bwMode="auto">
          <a:xfrm>
            <a:off x="2447160" y="1950846"/>
            <a:ext cx="875261" cy="533565"/>
          </a:xfrm>
          <a:custGeom>
            <a:avLst/>
            <a:gdLst>
              <a:gd name="T0" fmla="*/ 443389 w 400"/>
              <a:gd name="T1" fmla="*/ 20403 h 244"/>
              <a:gd name="T2" fmla="*/ 370463 w 400"/>
              <a:gd name="T3" fmla="*/ 20403 h 244"/>
              <a:gd name="T4" fmla="*/ 0 w 400"/>
              <a:gd name="T5" fmla="*/ 355600 h 244"/>
              <a:gd name="T6" fmla="*/ 370463 w 400"/>
              <a:gd name="T7" fmla="*/ 690797 h 244"/>
              <a:gd name="T8" fmla="*/ 443389 w 400"/>
              <a:gd name="T9" fmla="*/ 690797 h 244"/>
              <a:gd name="T10" fmla="*/ 443389 w 400"/>
              <a:gd name="T11" fmla="*/ 617928 h 244"/>
              <a:gd name="T12" fmla="*/ 154603 w 400"/>
              <a:gd name="T13" fmla="*/ 355600 h 244"/>
              <a:gd name="T14" fmla="*/ 443389 w 400"/>
              <a:gd name="T15" fmla="*/ 93272 h 244"/>
              <a:gd name="T16" fmla="*/ 443389 w 400"/>
              <a:gd name="T17" fmla="*/ 20403 h 244"/>
              <a:gd name="T18" fmla="*/ 793432 w 400"/>
              <a:gd name="T19" fmla="*/ 20403 h 244"/>
              <a:gd name="T20" fmla="*/ 723423 w 400"/>
              <a:gd name="T21" fmla="*/ 20403 h 244"/>
              <a:gd name="T22" fmla="*/ 723423 w 400"/>
              <a:gd name="T23" fmla="*/ 93272 h 244"/>
              <a:gd name="T24" fmla="*/ 1012209 w 400"/>
              <a:gd name="T25" fmla="*/ 355600 h 244"/>
              <a:gd name="T26" fmla="*/ 723423 w 400"/>
              <a:gd name="T27" fmla="*/ 617928 h 244"/>
              <a:gd name="T28" fmla="*/ 723423 w 400"/>
              <a:gd name="T29" fmla="*/ 690797 h 244"/>
              <a:gd name="T30" fmla="*/ 793432 w 400"/>
              <a:gd name="T31" fmla="*/ 690797 h 244"/>
              <a:gd name="T32" fmla="*/ 1166812 w 400"/>
              <a:gd name="T33" fmla="*/ 355600 h 244"/>
              <a:gd name="T34" fmla="*/ 793432 w 400"/>
              <a:gd name="T35" fmla="*/ 20403 h 2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0"/>
              <a:gd name="T55" fmla="*/ 0 h 244"/>
              <a:gd name="T56" fmla="*/ 400 w 400"/>
              <a:gd name="T57" fmla="*/ 244 h 2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0" h="244">
                <a:moveTo>
                  <a:pt x="152" y="7"/>
                </a:moveTo>
                <a:cubicBezTo>
                  <a:pt x="145" y="0"/>
                  <a:pt x="135" y="0"/>
                  <a:pt x="127" y="7"/>
                </a:cubicBezTo>
                <a:cubicBezTo>
                  <a:pt x="0" y="122"/>
                  <a:pt x="0" y="122"/>
                  <a:pt x="0" y="122"/>
                </a:cubicBezTo>
                <a:cubicBezTo>
                  <a:pt x="127" y="237"/>
                  <a:pt x="127" y="237"/>
                  <a:pt x="127" y="237"/>
                </a:cubicBezTo>
                <a:cubicBezTo>
                  <a:pt x="135" y="244"/>
                  <a:pt x="145" y="244"/>
                  <a:pt x="152" y="237"/>
                </a:cubicBezTo>
                <a:cubicBezTo>
                  <a:pt x="159" y="230"/>
                  <a:pt x="159" y="219"/>
                  <a:pt x="152" y="212"/>
                </a:cubicBezTo>
                <a:cubicBezTo>
                  <a:pt x="53" y="122"/>
                  <a:pt x="53" y="122"/>
                  <a:pt x="53" y="122"/>
                </a:cubicBezTo>
                <a:cubicBezTo>
                  <a:pt x="152" y="32"/>
                  <a:pt x="152" y="32"/>
                  <a:pt x="152" y="32"/>
                </a:cubicBezTo>
                <a:cubicBezTo>
                  <a:pt x="159" y="25"/>
                  <a:pt x="159" y="14"/>
                  <a:pt x="152" y="7"/>
                </a:cubicBezTo>
                <a:close/>
                <a:moveTo>
                  <a:pt x="272" y="7"/>
                </a:moveTo>
                <a:cubicBezTo>
                  <a:pt x="265" y="0"/>
                  <a:pt x="255" y="0"/>
                  <a:pt x="248" y="7"/>
                </a:cubicBezTo>
                <a:cubicBezTo>
                  <a:pt x="240" y="14"/>
                  <a:pt x="241" y="25"/>
                  <a:pt x="248" y="32"/>
                </a:cubicBezTo>
                <a:cubicBezTo>
                  <a:pt x="347" y="122"/>
                  <a:pt x="347" y="122"/>
                  <a:pt x="347" y="122"/>
                </a:cubicBezTo>
                <a:cubicBezTo>
                  <a:pt x="248" y="212"/>
                  <a:pt x="248" y="212"/>
                  <a:pt x="248" y="212"/>
                </a:cubicBezTo>
                <a:cubicBezTo>
                  <a:pt x="241" y="219"/>
                  <a:pt x="240" y="230"/>
                  <a:pt x="248" y="237"/>
                </a:cubicBezTo>
                <a:cubicBezTo>
                  <a:pt x="255" y="244"/>
                  <a:pt x="265" y="244"/>
                  <a:pt x="272" y="237"/>
                </a:cubicBezTo>
                <a:cubicBezTo>
                  <a:pt x="400" y="122"/>
                  <a:pt x="400" y="122"/>
                  <a:pt x="400" y="122"/>
                </a:cubicBezTo>
                <a:lnTo>
                  <a:pt x="272" y="7"/>
                </a:lnTo>
                <a:close/>
              </a:path>
            </a:pathLst>
          </a:custGeom>
          <a:solidFill>
            <a:schemeClr val="bg1"/>
          </a:solidFill>
          <a:ln w="9525">
            <a:noFill/>
            <a:round/>
            <a:headEnd/>
            <a:tailEnd/>
          </a:ln>
        </p:spPr>
        <p:txBody>
          <a:bodyPr lIns="68589" tIns="34295" rIns="68589" bIns="34295"/>
          <a:lstStyle/>
          <a:p>
            <a:endParaRPr lang="zh-CN" altLang="en-US"/>
          </a:p>
        </p:txBody>
      </p:sp>
      <p:sp>
        <p:nvSpPr>
          <p:cNvPr id="19" name="Content Placeholder 2"/>
          <p:cNvSpPr txBox="1"/>
          <p:nvPr/>
        </p:nvSpPr>
        <p:spPr>
          <a:xfrm>
            <a:off x="3838052" y="2670206"/>
            <a:ext cx="1382555" cy="550239"/>
          </a:xfrm>
          <a:prstGeom prst="rect">
            <a:avLst/>
          </a:prstGeom>
        </p:spPr>
        <p:txBody>
          <a:bodyPr lIns="91452" tIns="45726" rIns="91452" bIns="45726"/>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en-US" sz="1200" b="1" dirty="0">
                <a:solidFill>
                  <a:schemeClr val="bg1"/>
                </a:solidFill>
              </a:rPr>
              <a:t>Photography</a:t>
            </a:r>
          </a:p>
          <a:p>
            <a:pPr marL="0" indent="0" algn="ctr" fontAlgn="auto">
              <a:spcAft>
                <a:spcPts val="0"/>
              </a:spcAft>
              <a:buNone/>
              <a:defRPr/>
            </a:pPr>
            <a:r>
              <a:rPr lang="en-US" sz="800" dirty="0">
                <a:solidFill>
                  <a:schemeClr val="bg1"/>
                </a:solidFill>
              </a:rPr>
              <a:t>Lorem ipsum dolor sit amet, consectetur adipiscing.</a:t>
            </a:r>
          </a:p>
        </p:txBody>
      </p:sp>
      <p:sp>
        <p:nvSpPr>
          <p:cNvPr id="15371" name="Freeform 17"/>
          <p:cNvSpPr>
            <a:spLocks noEditPoints="1" noChangeArrowheads="1"/>
          </p:cNvSpPr>
          <p:nvPr/>
        </p:nvSpPr>
        <p:spPr bwMode="auto">
          <a:xfrm>
            <a:off x="4171484" y="1906780"/>
            <a:ext cx="707354" cy="565721"/>
          </a:xfrm>
          <a:custGeom>
            <a:avLst/>
            <a:gdLst>
              <a:gd name="T0" fmla="*/ 471488 w 400"/>
              <a:gd name="T1" fmla="*/ 282773 h 320"/>
              <a:gd name="T2" fmla="*/ 330041 w 400"/>
              <a:gd name="T3" fmla="*/ 424160 h 320"/>
              <a:gd name="T4" fmla="*/ 471488 w 400"/>
              <a:gd name="T5" fmla="*/ 565547 h 320"/>
              <a:gd name="T6" fmla="*/ 612934 w 400"/>
              <a:gd name="T7" fmla="*/ 424160 h 320"/>
              <a:gd name="T8" fmla="*/ 471488 w 400"/>
              <a:gd name="T9" fmla="*/ 282773 h 320"/>
              <a:gd name="T10" fmla="*/ 848678 w 400"/>
              <a:gd name="T11" fmla="*/ 141387 h 320"/>
              <a:gd name="T12" fmla="*/ 735521 w 400"/>
              <a:gd name="T13" fmla="*/ 141387 h 320"/>
              <a:gd name="T14" fmla="*/ 697802 w 400"/>
              <a:gd name="T15" fmla="*/ 115466 h 320"/>
              <a:gd name="T16" fmla="*/ 669512 w 400"/>
              <a:gd name="T17" fmla="*/ 25921 h 320"/>
              <a:gd name="T18" fmla="*/ 631793 w 400"/>
              <a:gd name="T19" fmla="*/ 0 h 320"/>
              <a:gd name="T20" fmla="*/ 311182 w 400"/>
              <a:gd name="T21" fmla="*/ 0 h 320"/>
              <a:gd name="T22" fmla="*/ 273463 w 400"/>
              <a:gd name="T23" fmla="*/ 25921 h 320"/>
              <a:gd name="T24" fmla="*/ 245174 w 400"/>
              <a:gd name="T25" fmla="*/ 115466 h 320"/>
              <a:gd name="T26" fmla="*/ 207455 w 400"/>
              <a:gd name="T27" fmla="*/ 141387 h 320"/>
              <a:gd name="T28" fmla="*/ 94298 w 400"/>
              <a:gd name="T29" fmla="*/ 141387 h 320"/>
              <a:gd name="T30" fmla="*/ 0 w 400"/>
              <a:gd name="T31" fmla="*/ 235644 h 320"/>
              <a:gd name="T32" fmla="*/ 0 w 400"/>
              <a:gd name="T33" fmla="*/ 659804 h 320"/>
              <a:gd name="T34" fmla="*/ 94298 w 400"/>
              <a:gd name="T35" fmla="*/ 754062 h 320"/>
              <a:gd name="T36" fmla="*/ 848678 w 400"/>
              <a:gd name="T37" fmla="*/ 754062 h 320"/>
              <a:gd name="T38" fmla="*/ 942975 w 400"/>
              <a:gd name="T39" fmla="*/ 659804 h 320"/>
              <a:gd name="T40" fmla="*/ 942975 w 400"/>
              <a:gd name="T41" fmla="*/ 235644 h 320"/>
              <a:gd name="T42" fmla="*/ 848678 w 400"/>
              <a:gd name="T43" fmla="*/ 141387 h 320"/>
              <a:gd name="T44" fmla="*/ 471488 w 400"/>
              <a:gd name="T45" fmla="*/ 659804 h 320"/>
              <a:gd name="T46" fmla="*/ 235744 w 400"/>
              <a:gd name="T47" fmla="*/ 424160 h 320"/>
              <a:gd name="T48" fmla="*/ 471488 w 400"/>
              <a:gd name="T49" fmla="*/ 188516 h 320"/>
              <a:gd name="T50" fmla="*/ 707231 w 400"/>
              <a:gd name="T51" fmla="*/ 424160 h 320"/>
              <a:gd name="T52" fmla="*/ 471488 w 400"/>
              <a:gd name="T53" fmla="*/ 659804 h 320"/>
              <a:gd name="T54" fmla="*/ 815673 w 400"/>
              <a:gd name="T55" fmla="*/ 301625 h 320"/>
              <a:gd name="T56" fmla="*/ 782669 w 400"/>
              <a:gd name="T57" fmla="*/ 268635 h 320"/>
              <a:gd name="T58" fmla="*/ 815673 w 400"/>
              <a:gd name="T59" fmla="*/ 235644 h 320"/>
              <a:gd name="T60" fmla="*/ 848678 w 400"/>
              <a:gd name="T61" fmla="*/ 268635 h 320"/>
              <a:gd name="T62" fmla="*/ 815673 w 400"/>
              <a:gd name="T63" fmla="*/ 301625 h 3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00"/>
              <a:gd name="T97" fmla="*/ 0 h 320"/>
              <a:gd name="T98" fmla="*/ 400 w 400"/>
              <a:gd name="T99" fmla="*/ 320 h 3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bg1"/>
          </a:solidFill>
          <a:ln w="9525">
            <a:noFill/>
            <a:round/>
            <a:headEnd/>
            <a:tailEnd/>
          </a:ln>
        </p:spPr>
        <p:txBody>
          <a:bodyPr lIns="68589" tIns="34295" rIns="68589" bIns="34295"/>
          <a:lstStyle/>
          <a:p>
            <a:endParaRPr lang="zh-CN" altLang="en-US"/>
          </a:p>
        </p:txBody>
      </p:sp>
      <p:sp>
        <p:nvSpPr>
          <p:cNvPr id="21" name="Content Placeholder 2"/>
          <p:cNvSpPr txBox="1"/>
          <p:nvPr/>
        </p:nvSpPr>
        <p:spPr>
          <a:xfrm>
            <a:off x="5492116" y="2670206"/>
            <a:ext cx="1390892" cy="550239"/>
          </a:xfrm>
          <a:prstGeom prst="rect">
            <a:avLst/>
          </a:prstGeom>
        </p:spPr>
        <p:txBody>
          <a:bodyPr lIns="91452" tIns="45726" rIns="91452" bIns="45726"/>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en-US" sz="1200" b="1" dirty="0">
                <a:solidFill>
                  <a:schemeClr val="bg1"/>
                </a:solidFill>
              </a:rPr>
              <a:t>Copywriting</a:t>
            </a:r>
          </a:p>
          <a:p>
            <a:pPr marL="0" indent="0" algn="ctr" fontAlgn="auto">
              <a:spcAft>
                <a:spcPts val="0"/>
              </a:spcAft>
              <a:buNone/>
              <a:defRPr/>
            </a:pPr>
            <a:r>
              <a:rPr lang="en-US" sz="800" dirty="0">
                <a:solidFill>
                  <a:schemeClr val="bg1"/>
                </a:solidFill>
              </a:rPr>
              <a:t>Lorem ipsum dolor sit amet, consectetur adipiscing.</a:t>
            </a:r>
          </a:p>
        </p:txBody>
      </p:sp>
      <p:sp>
        <p:nvSpPr>
          <p:cNvPr id="15373" name="Freeform 22"/>
          <p:cNvSpPr>
            <a:spLocks noEditPoints="1" noChangeArrowheads="1"/>
          </p:cNvSpPr>
          <p:nvPr/>
        </p:nvSpPr>
        <p:spPr bwMode="auto">
          <a:xfrm>
            <a:off x="5927960" y="1944891"/>
            <a:ext cx="519203" cy="518081"/>
          </a:xfrm>
          <a:custGeom>
            <a:avLst/>
            <a:gdLst>
              <a:gd name="T0" fmla="*/ 628630 w 316"/>
              <a:gd name="T1" fmla="*/ 63374 h 316"/>
              <a:gd name="T2" fmla="*/ 516922 w 316"/>
              <a:gd name="T3" fmla="*/ 8741 h 316"/>
              <a:gd name="T4" fmla="*/ 295697 w 316"/>
              <a:gd name="T5" fmla="*/ 229459 h 316"/>
              <a:gd name="T6" fmla="*/ 43807 w 316"/>
              <a:gd name="T7" fmla="*/ 482956 h 316"/>
              <a:gd name="T8" fmla="*/ 0 w 316"/>
              <a:gd name="T9" fmla="*/ 690562 h 316"/>
              <a:gd name="T10" fmla="*/ 208083 w 316"/>
              <a:gd name="T11" fmla="*/ 646856 h 316"/>
              <a:gd name="T12" fmla="*/ 459973 w 316"/>
              <a:gd name="T13" fmla="*/ 393358 h 316"/>
              <a:gd name="T14" fmla="*/ 683389 w 316"/>
              <a:gd name="T15" fmla="*/ 172641 h 316"/>
              <a:gd name="T16" fmla="*/ 628630 w 316"/>
              <a:gd name="T17" fmla="*/ 63374 h 316"/>
              <a:gd name="T18" fmla="*/ 194941 w 316"/>
              <a:gd name="T19" fmla="*/ 620632 h 316"/>
              <a:gd name="T20" fmla="*/ 124850 w 316"/>
              <a:gd name="T21" fmla="*/ 635929 h 316"/>
              <a:gd name="T22" fmla="*/ 94185 w 316"/>
              <a:gd name="T23" fmla="*/ 596593 h 316"/>
              <a:gd name="T24" fmla="*/ 52568 w 316"/>
              <a:gd name="T25" fmla="*/ 565999 h 316"/>
              <a:gd name="T26" fmla="*/ 67901 w 316"/>
              <a:gd name="T27" fmla="*/ 493883 h 316"/>
              <a:gd name="T28" fmla="*/ 89804 w 316"/>
              <a:gd name="T29" fmla="*/ 474215 h 316"/>
              <a:gd name="T30" fmla="*/ 170847 w 316"/>
              <a:gd name="T31" fmla="*/ 517921 h 316"/>
              <a:gd name="T32" fmla="*/ 216844 w 316"/>
              <a:gd name="T33" fmla="*/ 600964 h 316"/>
              <a:gd name="T34" fmla="*/ 194941 w 316"/>
              <a:gd name="T35" fmla="*/ 620632 h 3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16"/>
              <a:gd name="T55" fmla="*/ 0 h 316"/>
              <a:gd name="T56" fmla="*/ 316 w 316"/>
              <a:gd name="T57" fmla="*/ 316 h 3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w="9525">
            <a:noFill/>
            <a:round/>
            <a:headEnd/>
            <a:tailEnd/>
          </a:ln>
        </p:spPr>
        <p:txBody>
          <a:bodyPr lIns="68589" tIns="34295" rIns="68589" bIns="34295"/>
          <a:lstStyle/>
          <a:p>
            <a:endParaRPr lang="zh-CN" altLang="en-US"/>
          </a:p>
        </p:txBody>
      </p:sp>
      <p:sp>
        <p:nvSpPr>
          <p:cNvPr id="23" name="Content Placeholder 2"/>
          <p:cNvSpPr txBox="1"/>
          <p:nvPr/>
        </p:nvSpPr>
        <p:spPr>
          <a:xfrm>
            <a:off x="7154517" y="2670206"/>
            <a:ext cx="1400418" cy="550239"/>
          </a:xfrm>
          <a:prstGeom prst="rect">
            <a:avLst/>
          </a:prstGeom>
        </p:spPr>
        <p:txBody>
          <a:bodyPr lIns="91452" tIns="45726" rIns="91452" bIns="45726"/>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spcAft>
                <a:spcPts val="0"/>
              </a:spcAft>
              <a:buNone/>
              <a:defRPr/>
            </a:pPr>
            <a:r>
              <a:rPr lang="es-HN" sz="1200" b="1" dirty="0">
                <a:solidFill>
                  <a:schemeClr val="bg1"/>
                </a:solidFill>
              </a:rPr>
              <a:t>Films</a:t>
            </a:r>
            <a:endParaRPr lang="en-US" sz="1200" b="1" dirty="0">
              <a:solidFill>
                <a:schemeClr val="bg1"/>
              </a:solidFill>
            </a:endParaRPr>
          </a:p>
          <a:p>
            <a:pPr marL="0" indent="0" algn="ctr" fontAlgn="auto">
              <a:spcAft>
                <a:spcPts val="0"/>
              </a:spcAft>
              <a:buNone/>
              <a:defRPr/>
            </a:pPr>
            <a:r>
              <a:rPr lang="en-US" sz="800" dirty="0">
                <a:solidFill>
                  <a:schemeClr val="bg1"/>
                </a:solidFill>
              </a:rPr>
              <a:t>Lorem ipsum dolor sit amet, consectetur adipiscing.</a:t>
            </a:r>
          </a:p>
        </p:txBody>
      </p:sp>
      <p:sp>
        <p:nvSpPr>
          <p:cNvPr id="15375" name="Freeform 27"/>
          <p:cNvSpPr>
            <a:spLocks noEditPoints="1" noChangeArrowheads="1"/>
          </p:cNvSpPr>
          <p:nvPr/>
        </p:nvSpPr>
        <p:spPr bwMode="auto">
          <a:xfrm>
            <a:off x="7487950" y="1941318"/>
            <a:ext cx="733552" cy="525228"/>
          </a:xfrm>
          <a:custGeom>
            <a:avLst/>
            <a:gdLst>
              <a:gd name="T0" fmla="*/ 977900 w 392"/>
              <a:gd name="T1" fmla="*/ 100013 h 280"/>
              <a:gd name="T2" fmla="*/ 977900 w 392"/>
              <a:gd name="T3" fmla="*/ 40005 h 280"/>
              <a:gd name="T4" fmla="*/ 937986 w 392"/>
              <a:gd name="T5" fmla="*/ 0 h 280"/>
              <a:gd name="T6" fmla="*/ 39914 w 392"/>
              <a:gd name="T7" fmla="*/ 0 h 280"/>
              <a:gd name="T8" fmla="*/ 0 w 392"/>
              <a:gd name="T9" fmla="*/ 40005 h 280"/>
              <a:gd name="T10" fmla="*/ 0 w 392"/>
              <a:gd name="T11" fmla="*/ 100013 h 280"/>
              <a:gd name="T12" fmla="*/ 99786 w 392"/>
              <a:gd name="T13" fmla="*/ 100013 h 280"/>
              <a:gd name="T14" fmla="*/ 99786 w 392"/>
              <a:gd name="T15" fmla="*/ 200025 h 280"/>
              <a:gd name="T16" fmla="*/ 0 w 392"/>
              <a:gd name="T17" fmla="*/ 200025 h 280"/>
              <a:gd name="T18" fmla="*/ 0 w 392"/>
              <a:gd name="T19" fmla="*/ 300038 h 280"/>
              <a:gd name="T20" fmla="*/ 99786 w 392"/>
              <a:gd name="T21" fmla="*/ 300038 h 280"/>
              <a:gd name="T22" fmla="*/ 99786 w 392"/>
              <a:gd name="T23" fmla="*/ 400050 h 280"/>
              <a:gd name="T24" fmla="*/ 0 w 392"/>
              <a:gd name="T25" fmla="*/ 400050 h 280"/>
              <a:gd name="T26" fmla="*/ 0 w 392"/>
              <a:gd name="T27" fmla="*/ 500063 h 280"/>
              <a:gd name="T28" fmla="*/ 99786 w 392"/>
              <a:gd name="T29" fmla="*/ 500063 h 280"/>
              <a:gd name="T30" fmla="*/ 99786 w 392"/>
              <a:gd name="T31" fmla="*/ 600075 h 280"/>
              <a:gd name="T32" fmla="*/ 0 w 392"/>
              <a:gd name="T33" fmla="*/ 600075 h 280"/>
              <a:gd name="T34" fmla="*/ 0 w 392"/>
              <a:gd name="T35" fmla="*/ 660083 h 280"/>
              <a:gd name="T36" fmla="*/ 39914 w 392"/>
              <a:gd name="T37" fmla="*/ 700088 h 280"/>
              <a:gd name="T38" fmla="*/ 937986 w 392"/>
              <a:gd name="T39" fmla="*/ 700088 h 280"/>
              <a:gd name="T40" fmla="*/ 977900 w 392"/>
              <a:gd name="T41" fmla="*/ 660083 h 280"/>
              <a:gd name="T42" fmla="*/ 977900 w 392"/>
              <a:gd name="T43" fmla="*/ 600075 h 280"/>
              <a:gd name="T44" fmla="*/ 878114 w 392"/>
              <a:gd name="T45" fmla="*/ 600075 h 280"/>
              <a:gd name="T46" fmla="*/ 878114 w 392"/>
              <a:gd name="T47" fmla="*/ 500063 h 280"/>
              <a:gd name="T48" fmla="*/ 977900 w 392"/>
              <a:gd name="T49" fmla="*/ 500063 h 280"/>
              <a:gd name="T50" fmla="*/ 977900 w 392"/>
              <a:gd name="T51" fmla="*/ 400050 h 280"/>
              <a:gd name="T52" fmla="*/ 878114 w 392"/>
              <a:gd name="T53" fmla="*/ 400050 h 280"/>
              <a:gd name="T54" fmla="*/ 878114 w 392"/>
              <a:gd name="T55" fmla="*/ 300038 h 280"/>
              <a:gd name="T56" fmla="*/ 977900 w 392"/>
              <a:gd name="T57" fmla="*/ 300038 h 280"/>
              <a:gd name="T58" fmla="*/ 977900 w 392"/>
              <a:gd name="T59" fmla="*/ 200025 h 280"/>
              <a:gd name="T60" fmla="*/ 878114 w 392"/>
              <a:gd name="T61" fmla="*/ 200025 h 280"/>
              <a:gd name="T62" fmla="*/ 878114 w 392"/>
              <a:gd name="T63" fmla="*/ 100013 h 280"/>
              <a:gd name="T64" fmla="*/ 977900 w 392"/>
              <a:gd name="T65" fmla="*/ 100013 h 280"/>
              <a:gd name="T66" fmla="*/ 379186 w 392"/>
              <a:gd name="T67" fmla="*/ 500063 h 280"/>
              <a:gd name="T68" fmla="*/ 379186 w 392"/>
              <a:gd name="T69" fmla="*/ 200025 h 280"/>
              <a:gd name="T70" fmla="*/ 628650 w 392"/>
              <a:gd name="T71" fmla="*/ 350044 h 280"/>
              <a:gd name="T72" fmla="*/ 379186 w 392"/>
              <a:gd name="T73" fmla="*/ 500063 h 2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280"/>
              <a:gd name="T113" fmla="*/ 392 w 392"/>
              <a:gd name="T114" fmla="*/ 280 h 28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chemeClr val="bg1"/>
          </a:solidFill>
          <a:ln w="9525">
            <a:noFill/>
            <a:round/>
            <a:headEnd/>
            <a:tailEnd/>
          </a:ln>
        </p:spPr>
        <p:txBody>
          <a:bodyPr lIns="68589" tIns="34295" rIns="68589" bIns="34295"/>
          <a:lstStyle/>
          <a:p>
            <a:endParaRPr lang="zh-CN" altLang="en-US"/>
          </a:p>
        </p:txBody>
      </p:sp>
      <p:sp>
        <p:nvSpPr>
          <p:cNvPr id="25" name="Content Placeholder 2"/>
          <p:cNvSpPr txBox="1">
            <a:spLocks noChangeArrowheads="1"/>
          </p:cNvSpPr>
          <p:nvPr/>
        </p:nvSpPr>
        <p:spPr bwMode="auto">
          <a:xfrm>
            <a:off x="607324" y="3696841"/>
            <a:ext cx="7930940" cy="817021"/>
          </a:xfrm>
          <a:prstGeom prst="rect">
            <a:avLst/>
          </a:prstGeom>
          <a:noFill/>
          <a:ln w="9525">
            <a:noFill/>
            <a:miter lim="800000"/>
            <a:headEnd/>
            <a:tailEnd/>
          </a:ln>
        </p:spPr>
        <p:txBody>
          <a:bodyPr lIns="91452" tIns="45726" rIns="91452" bIns="45726"/>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r>
              <a:rPr lang="zh-CN" altLang="en-US" sz="9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sp>
        <p:nvSpPr>
          <p:cNvPr id="14" name="文本框 32">
            <a:extLst>
              <a:ext uri="{FF2B5EF4-FFF2-40B4-BE49-F238E27FC236}">
                <a16:creationId xmlns:a16="http://schemas.microsoft.com/office/drawing/2014/main" xmlns="" id="{6B8A79D5-CB76-4491-BFBB-AF33ECD615CC}"/>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a:extLst>
              <a:ext uri="{FF2B5EF4-FFF2-40B4-BE49-F238E27FC236}">
                <a16:creationId xmlns:a16="http://schemas.microsoft.com/office/drawing/2014/main" xmlns="" id="{0D67ABB9-FED6-48E2-80F9-01ECB01363B9}"/>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518333234"/>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F00DFA4-385D-40AA-8681-BA6070F1A3A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23" name="TextBox 22"/>
          <p:cNvSpPr txBox="1"/>
          <p:nvPr/>
        </p:nvSpPr>
        <p:spPr>
          <a:xfrm>
            <a:off x="2484562" y="2661517"/>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2484562" y="1911008"/>
            <a:ext cx="5185476" cy="707904"/>
          </a:xfrm>
          <a:prstGeom prst="rect">
            <a:avLst/>
          </a:prstGeom>
        </p:spPr>
        <p:txBody>
          <a:bodyPr wrap="square" lIns="91458" tIns="45729" rIns="91458" bIns="45729">
            <a:spAutoFit/>
          </a:bodyPr>
          <a:lstStyle/>
          <a:p>
            <a:pPr fontAlgn="auto">
              <a:spcBef>
                <a:spcPts val="0"/>
              </a:spcBef>
              <a:spcAft>
                <a:spcPts val="0"/>
              </a:spcAft>
              <a:defRPr/>
            </a:pPr>
            <a:r>
              <a:rPr lang="zh-CN" altLang="en-US" sz="4000" b="1" spc="300" dirty="0">
                <a:solidFill>
                  <a:schemeClr val="tx1">
                    <a:lumMod val="75000"/>
                    <a:lumOff val="25000"/>
                  </a:schemeClr>
                </a:solidFill>
                <a:latin typeface="微软雅黑" pitchFamily="34" charset="-122"/>
                <a:ea typeface="微软雅黑" pitchFamily="34" charset="-122"/>
                <a:cs typeface="+mn-ea"/>
                <a:sym typeface="+mn-lt"/>
              </a:rPr>
              <a:t>演讲完毕，谢谢观看</a:t>
            </a:r>
          </a:p>
        </p:txBody>
      </p:sp>
      <p:sp>
        <p:nvSpPr>
          <p:cNvPr id="25" name="矩形 24">
            <a:extLst>
              <a:ext uri="{FF2B5EF4-FFF2-40B4-BE49-F238E27FC236}">
                <a16:creationId xmlns:a16="http://schemas.microsoft.com/office/drawing/2014/main" xmlns="" id="{F48AB8C1-3A86-40B0-AFB9-60BCA69A122F}"/>
              </a:ext>
            </a:extLst>
          </p:cNvPr>
          <p:cNvSpPr/>
          <p:nvPr/>
        </p:nvSpPr>
        <p:spPr>
          <a:xfrm>
            <a:off x="3132634" y="1060376"/>
            <a:ext cx="3245124" cy="1015681"/>
          </a:xfrm>
          <a:prstGeom prst="rect">
            <a:avLst/>
          </a:prstGeom>
        </p:spPr>
        <p:txBody>
          <a:bodyPr wrap="square" lIns="91458" tIns="45729" rIns="91458" bIns="45729">
            <a:spAutoFit/>
          </a:bodyPr>
          <a:lstStyle/>
          <a:p>
            <a:pPr algn="ctr" fontAlgn="auto">
              <a:spcBef>
                <a:spcPts val="0"/>
              </a:spcBef>
              <a:spcAft>
                <a:spcPts val="0"/>
              </a:spcAft>
              <a:defRPr/>
            </a:pPr>
            <a:r>
              <a:rPr lang="en-US" altLang="zh-CN" sz="60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60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a16="http://schemas.microsoft.com/office/drawing/2014/main" xmlns="" id="{F599728D-24B5-4FA0-8D0B-6D961CE162D1}"/>
              </a:ext>
            </a:extLst>
          </p:cNvPr>
          <p:cNvCxnSpPr/>
          <p:nvPr/>
        </p:nvCxnSpPr>
        <p:spPr>
          <a:xfrm>
            <a:off x="2628604" y="2619113"/>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9" name="TextBox 33">
            <a:extLst>
              <a:ext uri="{FF2B5EF4-FFF2-40B4-BE49-F238E27FC236}">
                <a16:creationId xmlns:a16="http://schemas.microsoft.com/office/drawing/2014/main" xmlns="" id="{AB1F61E1-408D-4142-9C0F-126EAD3B89E8}"/>
              </a:ext>
            </a:extLst>
          </p:cNvPr>
          <p:cNvSpPr txBox="1"/>
          <p:nvPr/>
        </p:nvSpPr>
        <p:spPr>
          <a:xfrm>
            <a:off x="3027245" y="3009535"/>
            <a:ext cx="4425869" cy="276999"/>
          </a:xfrm>
          <a:prstGeom prst="rect">
            <a:avLst/>
          </a:prstGeom>
          <a:noFill/>
        </p:spPr>
        <p:txBody>
          <a:bodyPr wrap="square" rtlCol="0">
            <a:spAutoFit/>
          </a:bodyPr>
          <a:lstStyle/>
          <a:p>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20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时间</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200" dirty="0" smtClean="0">
                <a:solidFill>
                  <a:schemeClr val="tx1">
                    <a:lumMod val="65000"/>
                    <a:lumOff val="35000"/>
                  </a:schemeClr>
                </a:solidFill>
                <a:latin typeface="微软雅黑" panose="020B0503020204020204" pitchFamily="34" charset="-122"/>
                <a:ea typeface="微软雅黑" panose="020B0503020204020204" pitchFamily="34" charset="-122"/>
              </a:rPr>
              <a:t>XX</a:t>
            </a:r>
            <a:r>
              <a:rPr lang="zh-CN" altLang="en-US" sz="12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8437324"/>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3"/>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2180" y="2210425"/>
            <a:ext cx="447753" cy="492679"/>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124444" y="2213131"/>
            <a:ext cx="7021144" cy="49300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23" tIns="0" rIns="135023" bIns="0" anchor="ctr"/>
          <a:lstStyle/>
          <a:p>
            <a:pPr algn="ctr" fontAlgn="auto">
              <a:spcBef>
                <a:spcPts val="0"/>
              </a:spcBef>
              <a:spcAft>
                <a:spcPts val="0"/>
              </a:spcAft>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201"/>
            <a:ext cx="6985420" cy="58155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5419" y="1634171"/>
            <a:ext cx="640387" cy="584589"/>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1936709" y="2941625"/>
            <a:ext cx="5180706" cy="1269799"/>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11652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2763416-743E-417A-BB3C-F332778290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3315116" y="2544342"/>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3315116" y="2954872"/>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xmlns="" id="{6DA949B9-1864-4241-8946-7DEF4D9912BC}"/>
              </a:ext>
            </a:extLst>
          </p:cNvPr>
          <p:cNvSpPr/>
          <p:nvPr/>
        </p:nvSpPr>
        <p:spPr>
          <a:xfrm>
            <a:off x="4085931" y="1348408"/>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01</a:t>
            </a:r>
            <a:endParaRPr lang="zh-CN" altLang="en-US" sz="4400" dirty="0"/>
          </a:p>
        </p:txBody>
      </p:sp>
    </p:spTree>
    <p:custDataLst>
      <p:tags r:id="rId1"/>
    </p:custDataLst>
    <p:extLst>
      <p:ext uri="{BB962C8B-B14F-4D97-AF65-F5344CB8AC3E}">
        <p14:creationId xmlns:p14="http://schemas.microsoft.com/office/powerpoint/2010/main" val="3776452827"/>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159170" y="1763853"/>
            <a:ext cx="1807584" cy="1809118"/>
          </a:xfrm>
          <a:prstGeom prst="ellipse">
            <a:avLst/>
          </a:prstGeom>
          <a:noFill/>
          <a:ln w="9525">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67632" tIns="35245" rIns="67632" bIns="3524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1" name="MH_Title_1"/>
          <p:cNvSpPr>
            <a:spLocks noChangeArrowheads="1"/>
          </p:cNvSpPr>
          <p:nvPr/>
        </p:nvSpPr>
        <p:spPr bwMode="auto">
          <a:xfrm>
            <a:off x="3545222" y="2323619"/>
            <a:ext cx="775190" cy="774145"/>
          </a:xfrm>
          <a:prstGeom prst="ellipse">
            <a:avLst/>
          </a:prstGeom>
          <a:solidFill>
            <a:schemeClr val="accent1"/>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2" name="MH_SubTitle_3"/>
          <p:cNvSpPr>
            <a:spLocks noChangeArrowheads="1"/>
          </p:cNvSpPr>
          <p:nvPr/>
        </p:nvSpPr>
        <p:spPr bwMode="auto">
          <a:xfrm>
            <a:off x="1917445" y="2515369"/>
            <a:ext cx="506075" cy="506172"/>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3" name="MH_SubTitle_1"/>
          <p:cNvSpPr>
            <a:spLocks noChangeArrowheads="1"/>
          </p:cNvSpPr>
          <p:nvPr/>
        </p:nvSpPr>
        <p:spPr bwMode="auto">
          <a:xfrm>
            <a:off x="2810519" y="1511363"/>
            <a:ext cx="504885" cy="506172"/>
          </a:xfrm>
          <a:prstGeom prst="ellipse">
            <a:avLst/>
          </a:prstGeom>
          <a:solidFill>
            <a:schemeClr val="accent2"/>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4" name="MH_SubTitle_5"/>
          <p:cNvSpPr>
            <a:spLocks noChangeArrowheads="1"/>
          </p:cNvSpPr>
          <p:nvPr/>
        </p:nvSpPr>
        <p:spPr bwMode="auto">
          <a:xfrm>
            <a:off x="2731929" y="3241874"/>
            <a:ext cx="506075" cy="506172"/>
          </a:xfrm>
          <a:prstGeom prst="ellipse">
            <a:avLst/>
          </a:prstGeom>
          <a:solidFill>
            <a:schemeClr val="accent3"/>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5" name="MH_Other_2"/>
          <p:cNvSpPr>
            <a:spLocks noChangeArrowheads="1"/>
          </p:cNvSpPr>
          <p:nvPr/>
        </p:nvSpPr>
        <p:spPr bwMode="auto">
          <a:xfrm flipH="1">
            <a:off x="5181335" y="1763853"/>
            <a:ext cx="1808775" cy="1809118"/>
          </a:xfrm>
          <a:prstGeom prst="ellipse">
            <a:avLst/>
          </a:prstGeom>
          <a:noFill/>
          <a:ln w="9525">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67632" tIns="35245" rIns="67632" bIns="35245"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endParaRPr lang="en-US" altLang="zh-CN">
              <a:solidFill>
                <a:srgbClr val="FFFFFF"/>
              </a:solidFill>
              <a:latin typeface="微软雅黑" panose="020B0503020204020204" pitchFamily="34" charset="-122"/>
              <a:ea typeface="微软雅黑" panose="020B0503020204020204" pitchFamily="34" charset="-122"/>
            </a:endParaRPr>
          </a:p>
        </p:txBody>
      </p:sp>
      <p:sp>
        <p:nvSpPr>
          <p:cNvPr id="32776" name="MH_Title_2"/>
          <p:cNvSpPr>
            <a:spLocks noChangeArrowheads="1"/>
          </p:cNvSpPr>
          <p:nvPr/>
        </p:nvSpPr>
        <p:spPr bwMode="auto">
          <a:xfrm flipH="1">
            <a:off x="4828868" y="2323619"/>
            <a:ext cx="773998" cy="774145"/>
          </a:xfrm>
          <a:prstGeom prst="ellipse">
            <a:avLst/>
          </a:prstGeom>
          <a:solidFill>
            <a:schemeClr val="accent1"/>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400" dirty="0">
                <a:solidFill>
                  <a:srgbClr val="FFFFFF"/>
                </a:solidFill>
                <a:ea typeface="微软雅黑" panose="020B0503020204020204" pitchFamily="34" charset="-122"/>
                <a:cs typeface="Arial" panose="020B0604020202020204" pitchFamily="34" charset="0"/>
              </a:rPr>
              <a:t>TITLE</a:t>
            </a:r>
            <a:endParaRPr lang="zh-CN" altLang="en-US" sz="1400" dirty="0">
              <a:solidFill>
                <a:srgbClr val="FFFFFF"/>
              </a:solidFill>
              <a:ea typeface="微软雅黑" panose="020B0503020204020204" pitchFamily="34" charset="-122"/>
              <a:cs typeface="Arial" panose="020B0604020202020204" pitchFamily="34" charset="0"/>
            </a:endParaRPr>
          </a:p>
        </p:txBody>
      </p:sp>
      <p:sp>
        <p:nvSpPr>
          <p:cNvPr id="32777" name="MH_SubTitle_4"/>
          <p:cNvSpPr>
            <a:spLocks noChangeArrowheads="1"/>
          </p:cNvSpPr>
          <p:nvPr/>
        </p:nvSpPr>
        <p:spPr bwMode="auto">
          <a:xfrm flipH="1">
            <a:off x="6725759" y="2515369"/>
            <a:ext cx="504885" cy="506172"/>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8" name="MH_SubTitle_2"/>
          <p:cNvSpPr>
            <a:spLocks noChangeArrowheads="1"/>
          </p:cNvSpPr>
          <p:nvPr/>
        </p:nvSpPr>
        <p:spPr bwMode="auto">
          <a:xfrm flipH="1">
            <a:off x="5832685" y="1511363"/>
            <a:ext cx="506075" cy="506172"/>
          </a:xfrm>
          <a:prstGeom prst="ellipse">
            <a:avLst/>
          </a:prstGeom>
          <a:solidFill>
            <a:schemeClr val="accent3"/>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79" name="MH_SubTitle_6"/>
          <p:cNvSpPr>
            <a:spLocks noChangeArrowheads="1"/>
          </p:cNvSpPr>
          <p:nvPr/>
        </p:nvSpPr>
        <p:spPr bwMode="auto">
          <a:xfrm flipH="1">
            <a:off x="5911275" y="3241874"/>
            <a:ext cx="504885" cy="506172"/>
          </a:xfrm>
          <a:prstGeom prst="ellipse">
            <a:avLst/>
          </a:prstGeom>
          <a:solidFill>
            <a:schemeClr val="accent2"/>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000" dirty="0">
                <a:solidFill>
                  <a:srgbClr val="FFFFFF"/>
                </a:solidFill>
                <a:ea typeface="微软雅黑" panose="020B0503020204020204" pitchFamily="34" charset="-122"/>
                <a:cs typeface="Arial" panose="020B0604020202020204" pitchFamily="34" charset="0"/>
              </a:rPr>
              <a:t>TITLE</a:t>
            </a:r>
            <a:endParaRPr lang="zh-CN" altLang="en-US" sz="1000" dirty="0">
              <a:solidFill>
                <a:srgbClr val="FFFFFF"/>
              </a:solidFill>
              <a:ea typeface="微软雅黑" panose="020B0503020204020204" pitchFamily="34" charset="-122"/>
              <a:cs typeface="Arial" panose="020B0604020202020204" pitchFamily="34" charset="0"/>
            </a:endParaRPr>
          </a:p>
        </p:txBody>
      </p:sp>
      <p:sp>
        <p:nvSpPr>
          <p:cNvPr id="32782" name="MH_Other_3"/>
          <p:cNvSpPr>
            <a:spLocks/>
          </p:cNvSpPr>
          <p:nvPr/>
        </p:nvSpPr>
        <p:spPr bwMode="auto">
          <a:xfrm rot="-2644669">
            <a:off x="3748843" y="2034208"/>
            <a:ext cx="1663500" cy="1663817"/>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lIns="65032" tIns="32516" rIns="65032" bIns="32516" anchor="ctr"/>
          <a:lstStyle/>
          <a:p>
            <a:endParaRPr lang="zh-CN" altLang="en-US"/>
          </a:p>
        </p:txBody>
      </p:sp>
      <p:sp>
        <p:nvSpPr>
          <p:cNvPr id="32783" name="MH_Other_4"/>
          <p:cNvSpPr>
            <a:spLocks/>
          </p:cNvSpPr>
          <p:nvPr/>
        </p:nvSpPr>
        <p:spPr bwMode="auto">
          <a:xfrm rot="-2644669" flipH="1" flipV="1">
            <a:off x="3736935" y="1722168"/>
            <a:ext cx="1664692" cy="1663817"/>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lIns="65032" tIns="32516" rIns="65032" bIns="32516" anchor="ctr"/>
          <a:lstStyle/>
          <a:p>
            <a:endParaRPr lang="zh-CN" altLang="en-US"/>
          </a:p>
        </p:txBody>
      </p:sp>
      <p:sp>
        <p:nvSpPr>
          <p:cNvPr id="16" name="TextBox 23"/>
          <p:cNvSpPr txBox="1"/>
          <p:nvPr/>
        </p:nvSpPr>
        <p:spPr>
          <a:xfrm>
            <a:off x="3353068" y="3766229"/>
            <a:ext cx="1678726"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17" name="TextBox 24"/>
          <p:cNvSpPr txBox="1"/>
          <p:nvPr/>
        </p:nvSpPr>
        <p:spPr>
          <a:xfrm>
            <a:off x="3353068" y="3593713"/>
            <a:ext cx="1152881" cy="240837"/>
          </a:xfrm>
          <a:prstGeom prst="rect">
            <a:avLst/>
          </a:prstGeom>
          <a:noFill/>
        </p:spPr>
        <p:txBody>
          <a:bodyPr wrap="none" lIns="65032" tIns="32516" rIns="65032" bIns="3251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18" name="TextBox 23"/>
          <p:cNvSpPr txBox="1"/>
          <p:nvPr/>
        </p:nvSpPr>
        <p:spPr>
          <a:xfrm>
            <a:off x="6449987" y="3766229"/>
            <a:ext cx="1678726"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19" name="TextBox 24"/>
          <p:cNvSpPr txBox="1"/>
          <p:nvPr/>
        </p:nvSpPr>
        <p:spPr>
          <a:xfrm>
            <a:off x="6449986" y="3593713"/>
            <a:ext cx="1152881" cy="240837"/>
          </a:xfrm>
          <a:prstGeom prst="rect">
            <a:avLst/>
          </a:prstGeom>
          <a:noFill/>
        </p:spPr>
        <p:txBody>
          <a:bodyPr wrap="none" lIns="65032" tIns="32516" rIns="65032" bIns="3251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837732" y="1374770"/>
            <a:ext cx="1678726"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60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837732" y="1202255"/>
            <a:ext cx="1152881" cy="240837"/>
          </a:xfrm>
          <a:prstGeom prst="rect">
            <a:avLst/>
          </a:prstGeom>
          <a:noFill/>
        </p:spPr>
        <p:txBody>
          <a:bodyPr wrap="none" lIns="65032" tIns="32516" rIns="65032" bIns="3251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3934651" y="1374770"/>
            <a:ext cx="1678726"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7" name="TextBox 24"/>
          <p:cNvSpPr txBox="1"/>
          <p:nvPr/>
        </p:nvSpPr>
        <p:spPr>
          <a:xfrm>
            <a:off x="3934650" y="1202255"/>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2" name="文本框 32"/>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694660276"/>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3"/>
                                        </p:tgtEl>
                                        <p:attrNameLst>
                                          <p:attrName>style.visibility</p:attrName>
                                        </p:attrNameLst>
                                      </p:cBhvr>
                                      <p:to>
                                        <p:strVal val="visible"/>
                                      </p:to>
                                    </p:set>
                                    <p:anim calcmode="lin" valueType="num">
                                      <p:cBhvr additive="base">
                                        <p:cTn id="94" dur="500"/>
                                        <p:tgtEl>
                                          <p:spTgt spid="23"/>
                                        </p:tgtEl>
                                        <p:attrNameLst>
                                          <p:attrName>ppt_y</p:attrName>
                                        </p:attrNameLst>
                                      </p:cBhvr>
                                      <p:tavLst>
                                        <p:tav tm="0">
                                          <p:val>
                                            <p:strVal val="#ppt_y+#ppt_h*1.125000"/>
                                          </p:val>
                                        </p:tav>
                                        <p:tav tm="100000">
                                          <p:val>
                                            <p:strVal val="#ppt_y"/>
                                          </p:val>
                                        </p:tav>
                                      </p:tavLst>
                                    </p:anim>
                                    <p:animEffect transition="in" filter="wipe(up)">
                                      <p:cBhvr>
                                        <p:cTn id="95" dur="500"/>
                                        <p:tgtEl>
                                          <p:spTgt spid="23"/>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additive="base">
                                        <p:cTn id="98" dur="500"/>
                                        <p:tgtEl>
                                          <p:spTgt spid="24"/>
                                        </p:tgtEl>
                                        <p:attrNameLst>
                                          <p:attrName>ppt_y</p:attrName>
                                        </p:attrNameLst>
                                      </p:cBhvr>
                                      <p:tavLst>
                                        <p:tav tm="0">
                                          <p:val>
                                            <p:strVal val="#ppt_y-#ppt_h*1.125000"/>
                                          </p:val>
                                        </p:tav>
                                        <p:tav tm="100000">
                                          <p:val>
                                            <p:strVal val="#ppt_y"/>
                                          </p:val>
                                        </p:tav>
                                      </p:tavLst>
                                    </p:anim>
                                    <p:animEffect transition="in" filter="wipe(down)">
                                      <p:cBhvr>
                                        <p:cTn id="99" dur="500"/>
                                        <p:tgtEl>
                                          <p:spTgt spid="24"/>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5"/>
                                        </p:tgtEl>
                                        <p:attrNameLst>
                                          <p:attrName>style.visibility</p:attrName>
                                        </p:attrNameLst>
                                      </p:cBhvr>
                                      <p:to>
                                        <p:strVal val="visible"/>
                                      </p:to>
                                    </p:set>
                                    <p:anim calcmode="lin" valueType="num">
                                      <p:cBhvr additive="base">
                                        <p:cTn id="103" dur="500"/>
                                        <p:tgtEl>
                                          <p:spTgt spid="25"/>
                                        </p:tgtEl>
                                        <p:attrNameLst>
                                          <p:attrName>ppt_y</p:attrName>
                                        </p:attrNameLst>
                                      </p:cBhvr>
                                      <p:tavLst>
                                        <p:tav tm="0">
                                          <p:val>
                                            <p:strVal val="#ppt_y+#ppt_h*1.125000"/>
                                          </p:val>
                                        </p:tav>
                                        <p:tav tm="100000">
                                          <p:val>
                                            <p:strVal val="#ppt_y"/>
                                          </p:val>
                                        </p:tav>
                                      </p:tavLst>
                                    </p:anim>
                                    <p:animEffect transition="in" filter="wipe(up)">
                                      <p:cBhvr>
                                        <p:cTn id="104" dur="500"/>
                                        <p:tgtEl>
                                          <p:spTgt spid="25"/>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7"/>
                                        </p:tgtEl>
                                        <p:attrNameLst>
                                          <p:attrName>style.visibility</p:attrName>
                                        </p:attrNameLst>
                                      </p:cBhvr>
                                      <p:to>
                                        <p:strVal val="visible"/>
                                      </p:to>
                                    </p:set>
                                    <p:anim calcmode="lin" valueType="num">
                                      <p:cBhvr additive="base">
                                        <p:cTn id="107" dur="500"/>
                                        <p:tgtEl>
                                          <p:spTgt spid="27"/>
                                        </p:tgtEl>
                                        <p:attrNameLst>
                                          <p:attrName>ppt_y</p:attrName>
                                        </p:attrNameLst>
                                      </p:cBhvr>
                                      <p:tavLst>
                                        <p:tav tm="0">
                                          <p:val>
                                            <p:strVal val="#ppt_y-#ppt_h*1.125000"/>
                                          </p:val>
                                        </p:tav>
                                        <p:tav tm="100000">
                                          <p:val>
                                            <p:strVal val="#ppt_y"/>
                                          </p:val>
                                        </p:tav>
                                      </p:tavLst>
                                    </p:anim>
                                    <p:animEffect transition="in" filter="wipe(down)">
                                      <p:cBhvr>
                                        <p:cTn id="10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3" grpId="0"/>
      <p:bldP spid="24" grpId="0"/>
      <p:bldP spid="25"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6"/>
          <p:cNvSpPr>
            <a:spLocks noChangeArrowheads="1"/>
          </p:cNvSpPr>
          <p:nvPr/>
        </p:nvSpPr>
        <p:spPr bwMode="auto">
          <a:xfrm>
            <a:off x="5497046" y="3047950"/>
            <a:ext cx="497831" cy="187743"/>
          </a:xfrm>
          <a:prstGeom prst="rect">
            <a:avLst/>
          </a:prstGeom>
          <a:solidFill>
            <a:schemeClr val="bg1">
              <a:lumMod val="75000"/>
            </a:schemeClr>
          </a:solidFill>
          <a:ln w="0">
            <a:noFill/>
            <a:prstDash val="solid"/>
            <a:miter lim="800000"/>
            <a:headEnd/>
            <a:tailEnd/>
          </a:ln>
        </p:spPr>
        <p:txBody>
          <a:bodyPr vert="horz" wrap="square" lIns="65032" tIns="32516" rIns="65032" bIns="32516" numCol="1" anchor="t" anchorCtr="0" compatLnSpc="1">
            <a:prstTxWarp prst="textNoShape">
              <a:avLst/>
            </a:prstTxWarp>
          </a:bodyPr>
          <a:lstStyle/>
          <a:p>
            <a:endParaRPr lang="zh-CN" altLang="en-US"/>
          </a:p>
        </p:txBody>
      </p:sp>
      <p:sp>
        <p:nvSpPr>
          <p:cNvPr id="15" name="Rectangle 7"/>
          <p:cNvSpPr>
            <a:spLocks noChangeArrowheads="1"/>
          </p:cNvSpPr>
          <p:nvPr/>
        </p:nvSpPr>
        <p:spPr bwMode="auto">
          <a:xfrm>
            <a:off x="5497046" y="1705185"/>
            <a:ext cx="497831" cy="185702"/>
          </a:xfrm>
          <a:prstGeom prst="rect">
            <a:avLst/>
          </a:prstGeom>
          <a:solidFill>
            <a:schemeClr val="bg1">
              <a:lumMod val="75000"/>
            </a:schemeClr>
          </a:solidFill>
          <a:ln w="0">
            <a:noFill/>
            <a:prstDash val="solid"/>
            <a:miter lim="800000"/>
            <a:headEnd/>
            <a:tailEnd/>
          </a:ln>
        </p:spPr>
        <p:txBody>
          <a:bodyPr vert="horz" wrap="square" lIns="65032" tIns="32516" rIns="65032" bIns="32516" numCol="1" anchor="t" anchorCtr="0" compatLnSpc="1">
            <a:prstTxWarp prst="textNoShape">
              <a:avLst/>
            </a:prstTxWarp>
          </a:bodyPr>
          <a:lstStyle/>
          <a:p>
            <a:endParaRPr lang="zh-CN" altLang="en-US"/>
          </a:p>
        </p:txBody>
      </p:sp>
      <p:sp>
        <p:nvSpPr>
          <p:cNvPr id="16" name="Freeform 8"/>
          <p:cNvSpPr>
            <a:spLocks/>
          </p:cNvSpPr>
          <p:nvPr/>
        </p:nvSpPr>
        <p:spPr bwMode="auto">
          <a:xfrm>
            <a:off x="3150712" y="1205219"/>
            <a:ext cx="2844165" cy="499967"/>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chemeClr val="accent1"/>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17" name="Rectangle 9"/>
          <p:cNvSpPr>
            <a:spLocks noChangeArrowheads="1"/>
          </p:cNvSpPr>
          <p:nvPr/>
        </p:nvSpPr>
        <p:spPr bwMode="auto">
          <a:xfrm>
            <a:off x="3150712" y="2382689"/>
            <a:ext cx="491711" cy="169377"/>
          </a:xfrm>
          <a:prstGeom prst="rect">
            <a:avLst/>
          </a:prstGeom>
          <a:solidFill>
            <a:schemeClr val="bg1">
              <a:lumMod val="75000"/>
            </a:schemeClr>
          </a:solidFill>
          <a:ln w="0">
            <a:noFill/>
            <a:prstDash val="solid"/>
            <a:miter lim="800000"/>
            <a:headEnd/>
            <a:tailEnd/>
          </a:ln>
        </p:spPr>
        <p:txBody>
          <a:bodyPr vert="horz" wrap="square" lIns="65032" tIns="32516" rIns="65032" bIns="32516" numCol="1" anchor="t" anchorCtr="0" compatLnSpc="1">
            <a:prstTxWarp prst="textNoShape">
              <a:avLst/>
            </a:prstTxWarp>
          </a:bodyPr>
          <a:lstStyle/>
          <a:p>
            <a:endParaRPr lang="zh-CN" altLang="en-US"/>
          </a:p>
        </p:txBody>
      </p:sp>
      <p:sp>
        <p:nvSpPr>
          <p:cNvPr id="18" name="Freeform 10"/>
          <p:cNvSpPr>
            <a:spLocks/>
          </p:cNvSpPr>
          <p:nvPr/>
        </p:nvSpPr>
        <p:spPr bwMode="auto">
          <a:xfrm>
            <a:off x="3150712" y="2547985"/>
            <a:ext cx="2844165" cy="499967"/>
          </a:xfrm>
          <a:custGeom>
            <a:avLst/>
            <a:gdLst>
              <a:gd name="T0" fmla="*/ 0 w 1394"/>
              <a:gd name="T1" fmla="*/ 0 h 245"/>
              <a:gd name="T2" fmla="*/ 1150 w 1394"/>
              <a:gd name="T3" fmla="*/ 0 h 245"/>
              <a:gd name="T4" fmla="*/ 1394 w 1394"/>
              <a:gd name="T5" fmla="*/ 245 h 245"/>
              <a:gd name="T6" fmla="*/ 241 w 1394"/>
              <a:gd name="T7" fmla="*/ 245 h 245"/>
              <a:gd name="T8" fmla="*/ 0 w 1394"/>
              <a:gd name="T9" fmla="*/ 0 h 245"/>
            </a:gdLst>
            <a:ahLst/>
            <a:cxnLst>
              <a:cxn ang="0">
                <a:pos x="T0" y="T1"/>
              </a:cxn>
              <a:cxn ang="0">
                <a:pos x="T2" y="T3"/>
              </a:cxn>
              <a:cxn ang="0">
                <a:pos x="T4" y="T5"/>
              </a:cxn>
              <a:cxn ang="0">
                <a:pos x="T6" y="T7"/>
              </a:cxn>
              <a:cxn ang="0">
                <a:pos x="T8" y="T9"/>
              </a:cxn>
            </a:cxnLst>
            <a:rect l="0" t="0" r="r" b="b"/>
            <a:pathLst>
              <a:path w="1394" h="245">
                <a:moveTo>
                  <a:pt x="0" y="0"/>
                </a:moveTo>
                <a:lnTo>
                  <a:pt x="1150" y="0"/>
                </a:lnTo>
                <a:lnTo>
                  <a:pt x="1394" y="245"/>
                </a:lnTo>
                <a:lnTo>
                  <a:pt x="241" y="245"/>
                </a:lnTo>
                <a:lnTo>
                  <a:pt x="0" y="0"/>
                </a:lnTo>
                <a:close/>
              </a:path>
            </a:pathLst>
          </a:custGeom>
          <a:solidFill>
            <a:schemeClr val="accent3"/>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19" name="Rectangle 11"/>
          <p:cNvSpPr>
            <a:spLocks noChangeArrowheads="1"/>
          </p:cNvSpPr>
          <p:nvPr/>
        </p:nvSpPr>
        <p:spPr bwMode="auto">
          <a:xfrm>
            <a:off x="3150712" y="3725456"/>
            <a:ext cx="491711" cy="175498"/>
          </a:xfrm>
          <a:prstGeom prst="rect">
            <a:avLst/>
          </a:prstGeom>
          <a:solidFill>
            <a:schemeClr val="bg1">
              <a:lumMod val="75000"/>
            </a:schemeClr>
          </a:solidFill>
          <a:ln w="0">
            <a:noFill/>
            <a:prstDash val="solid"/>
            <a:miter lim="800000"/>
            <a:headEnd/>
            <a:tailEnd/>
          </a:ln>
        </p:spPr>
        <p:txBody>
          <a:bodyPr vert="horz" wrap="square" lIns="65032" tIns="32516" rIns="65032" bIns="32516" numCol="1" anchor="t" anchorCtr="0" compatLnSpc="1">
            <a:prstTxWarp prst="textNoShape">
              <a:avLst/>
            </a:prstTxWarp>
          </a:bodyPr>
          <a:lstStyle/>
          <a:p>
            <a:endParaRPr lang="zh-CN" altLang="en-US"/>
          </a:p>
        </p:txBody>
      </p:sp>
      <p:sp>
        <p:nvSpPr>
          <p:cNvPr id="20" name="Freeform 12"/>
          <p:cNvSpPr>
            <a:spLocks/>
          </p:cNvSpPr>
          <p:nvPr/>
        </p:nvSpPr>
        <p:spPr bwMode="auto">
          <a:xfrm>
            <a:off x="3150712" y="3896872"/>
            <a:ext cx="2558524" cy="493844"/>
          </a:xfrm>
          <a:custGeom>
            <a:avLst/>
            <a:gdLst>
              <a:gd name="T0" fmla="*/ 0 w 1254"/>
              <a:gd name="T1" fmla="*/ 0 h 242"/>
              <a:gd name="T2" fmla="*/ 1254 w 1254"/>
              <a:gd name="T3" fmla="*/ 0 h 242"/>
              <a:gd name="T4" fmla="*/ 1254 w 1254"/>
              <a:gd name="T5" fmla="*/ 242 h 242"/>
              <a:gd name="T6" fmla="*/ 241 w 1254"/>
              <a:gd name="T7" fmla="*/ 242 h 242"/>
              <a:gd name="T8" fmla="*/ 0 w 1254"/>
              <a:gd name="T9" fmla="*/ 0 h 242"/>
            </a:gdLst>
            <a:ahLst/>
            <a:cxnLst>
              <a:cxn ang="0">
                <a:pos x="T0" y="T1"/>
              </a:cxn>
              <a:cxn ang="0">
                <a:pos x="T2" y="T3"/>
              </a:cxn>
              <a:cxn ang="0">
                <a:pos x="T4" y="T5"/>
              </a:cxn>
              <a:cxn ang="0">
                <a:pos x="T6" y="T7"/>
              </a:cxn>
              <a:cxn ang="0">
                <a:pos x="T8" y="T9"/>
              </a:cxn>
            </a:cxnLst>
            <a:rect l="0" t="0" r="r" b="b"/>
            <a:pathLst>
              <a:path w="1254" h="242">
                <a:moveTo>
                  <a:pt x="0" y="0"/>
                </a:moveTo>
                <a:lnTo>
                  <a:pt x="1254" y="0"/>
                </a:lnTo>
                <a:lnTo>
                  <a:pt x="1254" y="242"/>
                </a:lnTo>
                <a:lnTo>
                  <a:pt x="241" y="242"/>
                </a:lnTo>
                <a:lnTo>
                  <a:pt x="0" y="0"/>
                </a:lnTo>
                <a:close/>
              </a:path>
            </a:pathLst>
          </a:custGeom>
          <a:solidFill>
            <a:schemeClr val="accent1"/>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21" name="Freeform 13"/>
          <p:cNvSpPr>
            <a:spLocks/>
          </p:cNvSpPr>
          <p:nvPr/>
        </p:nvSpPr>
        <p:spPr bwMode="auto">
          <a:xfrm>
            <a:off x="3150712" y="1882724"/>
            <a:ext cx="2844165" cy="499967"/>
          </a:xfrm>
          <a:custGeom>
            <a:avLst/>
            <a:gdLst>
              <a:gd name="T0" fmla="*/ 241 w 1394"/>
              <a:gd name="T1" fmla="*/ 0 h 245"/>
              <a:gd name="T2" fmla="*/ 1394 w 1394"/>
              <a:gd name="T3" fmla="*/ 0 h 245"/>
              <a:gd name="T4" fmla="*/ 1150 w 1394"/>
              <a:gd name="T5" fmla="*/ 245 h 245"/>
              <a:gd name="T6" fmla="*/ 0 w 1394"/>
              <a:gd name="T7" fmla="*/ 245 h 245"/>
              <a:gd name="T8" fmla="*/ 241 w 1394"/>
              <a:gd name="T9" fmla="*/ 0 h 245"/>
            </a:gdLst>
            <a:ahLst/>
            <a:cxnLst>
              <a:cxn ang="0">
                <a:pos x="T0" y="T1"/>
              </a:cxn>
              <a:cxn ang="0">
                <a:pos x="T2" y="T3"/>
              </a:cxn>
              <a:cxn ang="0">
                <a:pos x="T4" y="T5"/>
              </a:cxn>
              <a:cxn ang="0">
                <a:pos x="T6" y="T7"/>
              </a:cxn>
              <a:cxn ang="0">
                <a:pos x="T8" y="T9"/>
              </a:cxn>
            </a:cxnLst>
            <a:rect l="0" t="0" r="r" b="b"/>
            <a:pathLst>
              <a:path w="1394" h="245">
                <a:moveTo>
                  <a:pt x="241" y="0"/>
                </a:moveTo>
                <a:lnTo>
                  <a:pt x="1394" y="0"/>
                </a:lnTo>
                <a:lnTo>
                  <a:pt x="1150" y="245"/>
                </a:lnTo>
                <a:lnTo>
                  <a:pt x="0" y="245"/>
                </a:lnTo>
                <a:lnTo>
                  <a:pt x="241" y="0"/>
                </a:lnTo>
                <a:close/>
              </a:path>
            </a:pathLst>
          </a:custGeom>
          <a:solidFill>
            <a:schemeClr val="accent2"/>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sp>
        <p:nvSpPr>
          <p:cNvPr id="22" name="Freeform 14"/>
          <p:cNvSpPr>
            <a:spLocks/>
          </p:cNvSpPr>
          <p:nvPr/>
        </p:nvSpPr>
        <p:spPr bwMode="auto">
          <a:xfrm>
            <a:off x="3150712" y="3227530"/>
            <a:ext cx="2844165" cy="497925"/>
          </a:xfrm>
          <a:custGeom>
            <a:avLst/>
            <a:gdLst>
              <a:gd name="T0" fmla="*/ 241 w 1394"/>
              <a:gd name="T1" fmla="*/ 0 h 244"/>
              <a:gd name="T2" fmla="*/ 1394 w 1394"/>
              <a:gd name="T3" fmla="*/ 0 h 244"/>
              <a:gd name="T4" fmla="*/ 1150 w 1394"/>
              <a:gd name="T5" fmla="*/ 244 h 244"/>
              <a:gd name="T6" fmla="*/ 0 w 1394"/>
              <a:gd name="T7" fmla="*/ 244 h 244"/>
              <a:gd name="T8" fmla="*/ 241 w 1394"/>
              <a:gd name="T9" fmla="*/ 0 h 244"/>
            </a:gdLst>
            <a:ahLst/>
            <a:cxnLst>
              <a:cxn ang="0">
                <a:pos x="T0" y="T1"/>
              </a:cxn>
              <a:cxn ang="0">
                <a:pos x="T2" y="T3"/>
              </a:cxn>
              <a:cxn ang="0">
                <a:pos x="T4" y="T5"/>
              </a:cxn>
              <a:cxn ang="0">
                <a:pos x="T6" y="T7"/>
              </a:cxn>
              <a:cxn ang="0">
                <a:pos x="T8" y="T9"/>
              </a:cxn>
            </a:cxnLst>
            <a:rect l="0" t="0" r="r" b="b"/>
            <a:pathLst>
              <a:path w="1394" h="244">
                <a:moveTo>
                  <a:pt x="241" y="0"/>
                </a:moveTo>
                <a:lnTo>
                  <a:pt x="1394" y="0"/>
                </a:lnTo>
                <a:lnTo>
                  <a:pt x="1150" y="244"/>
                </a:lnTo>
                <a:lnTo>
                  <a:pt x="0" y="244"/>
                </a:lnTo>
                <a:lnTo>
                  <a:pt x="241" y="0"/>
                </a:lnTo>
                <a:close/>
              </a:path>
            </a:pathLst>
          </a:custGeom>
          <a:solidFill>
            <a:schemeClr val="accent4"/>
          </a:solidFill>
          <a:ln w="25400" cap="flat" cmpd="sng" algn="ctr">
            <a:noFill/>
            <a:prstDash val="solid"/>
          </a:ln>
          <a:effectLst/>
        </p:spPr>
        <p:txBody>
          <a:bodyPr rot="0" spcFirstLastPara="0" vertOverflow="overflow" horzOverflow="overflow" vert="horz" wrap="square" lIns="68572" tIns="34286" rIns="68572" bIns="34286" numCol="1" spcCol="0" rtlCol="0" fromWordArt="0" anchor="ctr" anchorCtr="0" forceAA="0" compatLnSpc="1">
            <a:prstTxWarp prst="textNoShape">
              <a:avLst/>
            </a:prstTxWarp>
            <a:noAutofit/>
          </a:bodyPr>
          <a:lstStyle/>
          <a:p>
            <a:pPr algn="ctr">
              <a:lnSpc>
                <a:spcPct val="130000"/>
              </a:lnSpc>
            </a:pPr>
            <a:endParaRPr lang="zh-CN" altLang="en-US" sz="1400" kern="0" dirty="0">
              <a:solidFill>
                <a:sysClr val="window" lastClr="FFFFFF"/>
              </a:solidFill>
              <a:latin typeface="Arial" panose="020B0604020202020204" pitchFamily="34" charset="0"/>
              <a:ea typeface="微软雅黑" panose="020B0503020204020204" pitchFamily="34" charset="-122"/>
            </a:endParaRPr>
          </a:p>
        </p:txBody>
      </p:sp>
      <p:grpSp>
        <p:nvGrpSpPr>
          <p:cNvPr id="2" name="组合 26"/>
          <p:cNvGrpSpPr/>
          <p:nvPr/>
        </p:nvGrpSpPr>
        <p:grpSpPr>
          <a:xfrm>
            <a:off x="3726074" y="3986661"/>
            <a:ext cx="542717" cy="314265"/>
            <a:chOff x="5238881" y="5604205"/>
            <a:chExt cx="763063" cy="441774"/>
          </a:xfrm>
        </p:grpSpPr>
        <p:sp>
          <p:nvSpPr>
            <p:cNvPr id="87" name="Freeform 79"/>
            <p:cNvSpPr>
              <a:spLocks/>
            </p:cNvSpPr>
            <p:nvPr/>
          </p:nvSpPr>
          <p:spPr bwMode="auto">
            <a:xfrm>
              <a:off x="5238881" y="5652973"/>
              <a:ext cx="203676" cy="344239"/>
            </a:xfrm>
            <a:custGeom>
              <a:avLst/>
              <a:gdLst>
                <a:gd name="T0" fmla="*/ 61 w 71"/>
                <a:gd name="T1" fmla="*/ 0 h 120"/>
                <a:gd name="T2" fmla="*/ 65 w 71"/>
                <a:gd name="T3" fmla="*/ 0 h 120"/>
                <a:gd name="T4" fmla="*/ 67 w 71"/>
                <a:gd name="T5" fmla="*/ 2 h 120"/>
                <a:gd name="T6" fmla="*/ 71 w 71"/>
                <a:gd name="T7" fmla="*/ 6 h 120"/>
                <a:gd name="T8" fmla="*/ 71 w 71"/>
                <a:gd name="T9" fmla="*/ 10 h 120"/>
                <a:gd name="T10" fmla="*/ 71 w 71"/>
                <a:gd name="T11" fmla="*/ 14 h 120"/>
                <a:gd name="T12" fmla="*/ 67 w 71"/>
                <a:gd name="T13" fmla="*/ 18 h 120"/>
                <a:gd name="T14" fmla="*/ 26 w 71"/>
                <a:gd name="T15" fmla="*/ 61 h 120"/>
                <a:gd name="T16" fmla="*/ 67 w 71"/>
                <a:gd name="T17" fmla="*/ 102 h 120"/>
                <a:gd name="T18" fmla="*/ 71 w 71"/>
                <a:gd name="T19" fmla="*/ 106 h 120"/>
                <a:gd name="T20" fmla="*/ 71 w 71"/>
                <a:gd name="T21" fmla="*/ 110 h 120"/>
                <a:gd name="T22" fmla="*/ 71 w 71"/>
                <a:gd name="T23" fmla="*/ 114 h 120"/>
                <a:gd name="T24" fmla="*/ 67 w 71"/>
                <a:gd name="T25" fmla="*/ 118 h 120"/>
                <a:gd name="T26" fmla="*/ 61 w 71"/>
                <a:gd name="T27" fmla="*/ 120 h 120"/>
                <a:gd name="T28" fmla="*/ 53 w 71"/>
                <a:gd name="T29" fmla="*/ 118 h 120"/>
                <a:gd name="T30" fmla="*/ 4 w 71"/>
                <a:gd name="T31" fmla="*/ 67 h 120"/>
                <a:gd name="T32" fmla="*/ 0 w 71"/>
                <a:gd name="T33" fmla="*/ 61 h 120"/>
                <a:gd name="T34" fmla="*/ 4 w 71"/>
                <a:gd name="T35" fmla="*/ 53 h 120"/>
                <a:gd name="T36" fmla="*/ 53 w 71"/>
                <a:gd name="T37" fmla="*/ 2 h 120"/>
                <a:gd name="T38" fmla="*/ 57 w 71"/>
                <a:gd name="T39" fmla="*/ 0 h 120"/>
                <a:gd name="T40" fmla="*/ 61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61" y="0"/>
                  </a:moveTo>
                  <a:lnTo>
                    <a:pt x="65" y="0"/>
                  </a:lnTo>
                  <a:lnTo>
                    <a:pt x="67" y="2"/>
                  </a:lnTo>
                  <a:lnTo>
                    <a:pt x="71" y="6"/>
                  </a:lnTo>
                  <a:lnTo>
                    <a:pt x="71" y="10"/>
                  </a:lnTo>
                  <a:lnTo>
                    <a:pt x="71" y="14"/>
                  </a:lnTo>
                  <a:lnTo>
                    <a:pt x="67" y="18"/>
                  </a:lnTo>
                  <a:lnTo>
                    <a:pt x="26" y="61"/>
                  </a:lnTo>
                  <a:lnTo>
                    <a:pt x="67" y="102"/>
                  </a:lnTo>
                  <a:lnTo>
                    <a:pt x="71" y="106"/>
                  </a:lnTo>
                  <a:lnTo>
                    <a:pt x="71" y="110"/>
                  </a:lnTo>
                  <a:lnTo>
                    <a:pt x="71" y="114"/>
                  </a:lnTo>
                  <a:lnTo>
                    <a:pt x="67" y="118"/>
                  </a:lnTo>
                  <a:lnTo>
                    <a:pt x="61" y="120"/>
                  </a:lnTo>
                  <a:lnTo>
                    <a:pt x="53" y="118"/>
                  </a:lnTo>
                  <a:lnTo>
                    <a:pt x="4" y="67"/>
                  </a:lnTo>
                  <a:lnTo>
                    <a:pt x="0" y="61"/>
                  </a:lnTo>
                  <a:lnTo>
                    <a:pt x="4" y="53"/>
                  </a:lnTo>
                  <a:lnTo>
                    <a:pt x="53" y="2"/>
                  </a:lnTo>
                  <a:lnTo>
                    <a:pt x="57" y="0"/>
                  </a:lnTo>
                  <a:lnTo>
                    <a:pt x="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3" name="组合 4"/>
            <p:cNvGrpSpPr/>
            <p:nvPr/>
          </p:nvGrpSpPr>
          <p:grpSpPr>
            <a:xfrm>
              <a:off x="5557301" y="5604205"/>
              <a:ext cx="444643" cy="441774"/>
              <a:chOff x="5557301" y="5584126"/>
              <a:chExt cx="444643" cy="441774"/>
            </a:xfrm>
          </p:grpSpPr>
          <p:sp>
            <p:nvSpPr>
              <p:cNvPr id="200" name="Freeform 192"/>
              <p:cNvSpPr>
                <a:spLocks noEditPoints="1"/>
              </p:cNvSpPr>
              <p:nvPr/>
            </p:nvSpPr>
            <p:spPr bwMode="auto">
              <a:xfrm>
                <a:off x="5557301" y="5584126"/>
                <a:ext cx="444643" cy="441774"/>
              </a:xfrm>
              <a:custGeom>
                <a:avLst/>
                <a:gdLst>
                  <a:gd name="T0" fmla="*/ 78 w 155"/>
                  <a:gd name="T1" fmla="*/ 10 h 154"/>
                  <a:gd name="T2" fmla="*/ 61 w 155"/>
                  <a:gd name="T3" fmla="*/ 12 h 154"/>
                  <a:gd name="T4" fmla="*/ 43 w 155"/>
                  <a:gd name="T5" fmla="*/ 18 h 154"/>
                  <a:gd name="T6" fmla="*/ 25 w 155"/>
                  <a:gd name="T7" fmla="*/ 34 h 154"/>
                  <a:gd name="T8" fmla="*/ 13 w 155"/>
                  <a:gd name="T9" fmla="*/ 55 h 154"/>
                  <a:gd name="T10" fmla="*/ 9 w 155"/>
                  <a:gd name="T11" fmla="*/ 77 h 154"/>
                  <a:gd name="T12" fmla="*/ 11 w 155"/>
                  <a:gd name="T13" fmla="*/ 95 h 154"/>
                  <a:gd name="T14" fmla="*/ 19 w 155"/>
                  <a:gd name="T15" fmla="*/ 112 h 154"/>
                  <a:gd name="T16" fmla="*/ 33 w 155"/>
                  <a:gd name="T17" fmla="*/ 130 h 154"/>
                  <a:gd name="T18" fmla="*/ 55 w 155"/>
                  <a:gd name="T19" fmla="*/ 142 h 154"/>
                  <a:gd name="T20" fmla="*/ 78 w 155"/>
                  <a:gd name="T21" fmla="*/ 146 h 154"/>
                  <a:gd name="T22" fmla="*/ 94 w 155"/>
                  <a:gd name="T23" fmla="*/ 144 h 154"/>
                  <a:gd name="T24" fmla="*/ 112 w 155"/>
                  <a:gd name="T25" fmla="*/ 138 h 154"/>
                  <a:gd name="T26" fmla="*/ 130 w 155"/>
                  <a:gd name="T27" fmla="*/ 122 h 154"/>
                  <a:gd name="T28" fmla="*/ 143 w 155"/>
                  <a:gd name="T29" fmla="*/ 101 h 154"/>
                  <a:gd name="T30" fmla="*/ 147 w 155"/>
                  <a:gd name="T31" fmla="*/ 77 h 154"/>
                  <a:gd name="T32" fmla="*/ 145 w 155"/>
                  <a:gd name="T33" fmla="*/ 61 h 154"/>
                  <a:gd name="T34" fmla="*/ 136 w 155"/>
                  <a:gd name="T35" fmla="*/ 44 h 154"/>
                  <a:gd name="T36" fmla="*/ 122 w 155"/>
                  <a:gd name="T37" fmla="*/ 24 h 154"/>
                  <a:gd name="T38" fmla="*/ 100 w 155"/>
                  <a:gd name="T39" fmla="*/ 14 h 154"/>
                  <a:gd name="T40" fmla="*/ 78 w 155"/>
                  <a:gd name="T41" fmla="*/ 10 h 154"/>
                  <a:gd name="T42" fmla="*/ 78 w 155"/>
                  <a:gd name="T43" fmla="*/ 0 h 154"/>
                  <a:gd name="T44" fmla="*/ 104 w 155"/>
                  <a:gd name="T45" fmla="*/ 6 h 154"/>
                  <a:gd name="T46" fmla="*/ 126 w 155"/>
                  <a:gd name="T47" fmla="*/ 18 h 154"/>
                  <a:gd name="T48" fmla="*/ 145 w 155"/>
                  <a:gd name="T49" fmla="*/ 40 h 154"/>
                  <a:gd name="T50" fmla="*/ 153 w 155"/>
                  <a:gd name="T51" fmla="*/ 59 h 154"/>
                  <a:gd name="T52" fmla="*/ 155 w 155"/>
                  <a:gd name="T53" fmla="*/ 77 h 154"/>
                  <a:gd name="T54" fmla="*/ 151 w 155"/>
                  <a:gd name="T55" fmla="*/ 103 h 154"/>
                  <a:gd name="T56" fmla="*/ 136 w 155"/>
                  <a:gd name="T57" fmla="*/ 128 h 154"/>
                  <a:gd name="T58" fmla="*/ 116 w 155"/>
                  <a:gd name="T59" fmla="*/ 144 h 154"/>
                  <a:gd name="T60" fmla="*/ 96 w 155"/>
                  <a:gd name="T61" fmla="*/ 152 h 154"/>
                  <a:gd name="T62" fmla="*/ 78 w 155"/>
                  <a:gd name="T63" fmla="*/ 154 h 154"/>
                  <a:gd name="T64" fmla="*/ 51 w 155"/>
                  <a:gd name="T65" fmla="*/ 150 h 154"/>
                  <a:gd name="T66" fmla="*/ 29 w 155"/>
                  <a:gd name="T67" fmla="*/ 136 h 154"/>
                  <a:gd name="T68" fmla="*/ 11 w 155"/>
                  <a:gd name="T69" fmla="*/ 116 h 154"/>
                  <a:gd name="T70" fmla="*/ 3 w 155"/>
                  <a:gd name="T71" fmla="*/ 97 h 154"/>
                  <a:gd name="T72" fmla="*/ 0 w 155"/>
                  <a:gd name="T73" fmla="*/ 77 h 154"/>
                  <a:gd name="T74" fmla="*/ 5 w 155"/>
                  <a:gd name="T75" fmla="*/ 50 h 154"/>
                  <a:gd name="T76" fmla="*/ 19 w 155"/>
                  <a:gd name="T77" fmla="*/ 28 h 154"/>
                  <a:gd name="T78" fmla="*/ 39 w 155"/>
                  <a:gd name="T79" fmla="*/ 10 h 154"/>
                  <a:gd name="T80" fmla="*/ 59 w 155"/>
                  <a:gd name="T81" fmla="*/ 4 h 154"/>
                  <a:gd name="T82" fmla="*/ 78 w 155"/>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4">
                    <a:moveTo>
                      <a:pt x="78" y="10"/>
                    </a:moveTo>
                    <a:lnTo>
                      <a:pt x="61" y="12"/>
                    </a:lnTo>
                    <a:lnTo>
                      <a:pt x="43" y="18"/>
                    </a:lnTo>
                    <a:lnTo>
                      <a:pt x="25" y="34"/>
                    </a:lnTo>
                    <a:lnTo>
                      <a:pt x="13" y="55"/>
                    </a:lnTo>
                    <a:lnTo>
                      <a:pt x="9" y="77"/>
                    </a:lnTo>
                    <a:lnTo>
                      <a:pt x="11" y="95"/>
                    </a:lnTo>
                    <a:lnTo>
                      <a:pt x="19" y="112"/>
                    </a:lnTo>
                    <a:lnTo>
                      <a:pt x="33" y="130"/>
                    </a:lnTo>
                    <a:lnTo>
                      <a:pt x="55" y="142"/>
                    </a:lnTo>
                    <a:lnTo>
                      <a:pt x="78" y="146"/>
                    </a:lnTo>
                    <a:lnTo>
                      <a:pt x="94" y="144"/>
                    </a:lnTo>
                    <a:lnTo>
                      <a:pt x="112" y="138"/>
                    </a:lnTo>
                    <a:lnTo>
                      <a:pt x="130" y="122"/>
                    </a:lnTo>
                    <a:lnTo>
                      <a:pt x="143" y="101"/>
                    </a:lnTo>
                    <a:lnTo>
                      <a:pt x="147" y="77"/>
                    </a:lnTo>
                    <a:lnTo>
                      <a:pt x="145" y="61"/>
                    </a:lnTo>
                    <a:lnTo>
                      <a:pt x="136" y="44"/>
                    </a:lnTo>
                    <a:lnTo>
                      <a:pt x="122" y="24"/>
                    </a:lnTo>
                    <a:lnTo>
                      <a:pt x="100" y="14"/>
                    </a:lnTo>
                    <a:lnTo>
                      <a:pt x="78" y="10"/>
                    </a:lnTo>
                    <a:close/>
                    <a:moveTo>
                      <a:pt x="78" y="0"/>
                    </a:moveTo>
                    <a:lnTo>
                      <a:pt x="104" y="6"/>
                    </a:lnTo>
                    <a:lnTo>
                      <a:pt x="126" y="18"/>
                    </a:lnTo>
                    <a:lnTo>
                      <a:pt x="145" y="40"/>
                    </a:lnTo>
                    <a:lnTo>
                      <a:pt x="153" y="59"/>
                    </a:lnTo>
                    <a:lnTo>
                      <a:pt x="155" y="77"/>
                    </a:lnTo>
                    <a:lnTo>
                      <a:pt x="151" y="103"/>
                    </a:lnTo>
                    <a:lnTo>
                      <a:pt x="136" y="128"/>
                    </a:lnTo>
                    <a:lnTo>
                      <a:pt x="116" y="144"/>
                    </a:lnTo>
                    <a:lnTo>
                      <a:pt x="96" y="152"/>
                    </a:lnTo>
                    <a:lnTo>
                      <a:pt x="78" y="154"/>
                    </a:lnTo>
                    <a:lnTo>
                      <a:pt x="51" y="150"/>
                    </a:lnTo>
                    <a:lnTo>
                      <a:pt x="29" y="136"/>
                    </a:lnTo>
                    <a:lnTo>
                      <a:pt x="11" y="116"/>
                    </a:lnTo>
                    <a:lnTo>
                      <a:pt x="3" y="97"/>
                    </a:lnTo>
                    <a:lnTo>
                      <a:pt x="0" y="77"/>
                    </a:lnTo>
                    <a:lnTo>
                      <a:pt x="5" y="50"/>
                    </a:lnTo>
                    <a:lnTo>
                      <a:pt x="19" y="28"/>
                    </a:lnTo>
                    <a:lnTo>
                      <a:pt x="39" y="10"/>
                    </a:lnTo>
                    <a:lnTo>
                      <a:pt x="59" y="4"/>
                    </a:lnTo>
                    <a:lnTo>
                      <a:pt x="78"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1" name="Freeform 193"/>
              <p:cNvSpPr>
                <a:spLocks/>
              </p:cNvSpPr>
              <p:nvPr/>
            </p:nvSpPr>
            <p:spPr bwMode="auto">
              <a:xfrm>
                <a:off x="5657705" y="5905416"/>
                <a:ext cx="28687" cy="22949"/>
              </a:xfrm>
              <a:custGeom>
                <a:avLst/>
                <a:gdLst>
                  <a:gd name="T0" fmla="*/ 0 w 10"/>
                  <a:gd name="T1" fmla="*/ 0 h 8"/>
                  <a:gd name="T2" fmla="*/ 10 w 10"/>
                  <a:gd name="T3" fmla="*/ 8 h 8"/>
                  <a:gd name="T4" fmla="*/ 4 w 10"/>
                  <a:gd name="T5" fmla="*/ 8 h 8"/>
                  <a:gd name="T6" fmla="*/ 0 w 10"/>
                  <a:gd name="T7" fmla="*/ 8 h 8"/>
                  <a:gd name="T8" fmla="*/ 0 w 10"/>
                  <a:gd name="T9" fmla="*/ 4 h 8"/>
                  <a:gd name="T10" fmla="*/ 0 w 10"/>
                  <a:gd name="T11" fmla="*/ 0 h 8"/>
                </a:gdLst>
                <a:ahLst/>
                <a:cxnLst>
                  <a:cxn ang="0">
                    <a:pos x="T0" y="T1"/>
                  </a:cxn>
                  <a:cxn ang="0">
                    <a:pos x="T2" y="T3"/>
                  </a:cxn>
                  <a:cxn ang="0">
                    <a:pos x="T4" y="T5"/>
                  </a:cxn>
                  <a:cxn ang="0">
                    <a:pos x="T6" y="T7"/>
                  </a:cxn>
                  <a:cxn ang="0">
                    <a:pos x="T8" y="T9"/>
                  </a:cxn>
                  <a:cxn ang="0">
                    <a:pos x="T10" y="T11"/>
                  </a:cxn>
                </a:cxnLst>
                <a:rect l="0" t="0" r="r" b="b"/>
                <a:pathLst>
                  <a:path w="10" h="8">
                    <a:moveTo>
                      <a:pt x="0" y="0"/>
                    </a:moveTo>
                    <a:lnTo>
                      <a:pt x="10" y="8"/>
                    </a:lnTo>
                    <a:lnTo>
                      <a:pt x="4" y="8"/>
                    </a:lnTo>
                    <a:lnTo>
                      <a:pt x="0" y="8"/>
                    </a:lnTo>
                    <a:lnTo>
                      <a:pt x="0" y="4"/>
                    </a:lnTo>
                    <a:lnTo>
                      <a:pt x="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2" name="Freeform 194"/>
              <p:cNvSpPr>
                <a:spLocks/>
              </p:cNvSpPr>
              <p:nvPr/>
            </p:nvSpPr>
            <p:spPr bwMode="auto">
              <a:xfrm>
                <a:off x="5792532" y="5687397"/>
                <a:ext cx="103272" cy="111879"/>
              </a:xfrm>
              <a:custGeom>
                <a:avLst/>
                <a:gdLst>
                  <a:gd name="T0" fmla="*/ 6 w 36"/>
                  <a:gd name="T1" fmla="*/ 0 h 39"/>
                  <a:gd name="T2" fmla="*/ 16 w 36"/>
                  <a:gd name="T3" fmla="*/ 0 h 39"/>
                  <a:gd name="T4" fmla="*/ 36 w 36"/>
                  <a:gd name="T5" fmla="*/ 21 h 39"/>
                  <a:gd name="T6" fmla="*/ 36 w 36"/>
                  <a:gd name="T7" fmla="*/ 31 h 39"/>
                  <a:gd name="T8" fmla="*/ 30 w 36"/>
                  <a:gd name="T9" fmla="*/ 39 h 39"/>
                  <a:gd name="T10" fmla="*/ 0 w 36"/>
                  <a:gd name="T11" fmla="*/ 6 h 39"/>
                  <a:gd name="T12" fmla="*/ 6 w 36"/>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36" h="39">
                    <a:moveTo>
                      <a:pt x="6" y="0"/>
                    </a:moveTo>
                    <a:lnTo>
                      <a:pt x="16" y="0"/>
                    </a:lnTo>
                    <a:lnTo>
                      <a:pt x="36" y="21"/>
                    </a:lnTo>
                    <a:lnTo>
                      <a:pt x="36" y="31"/>
                    </a:lnTo>
                    <a:lnTo>
                      <a:pt x="30" y="39"/>
                    </a:lnTo>
                    <a:lnTo>
                      <a:pt x="0" y="6"/>
                    </a:lnTo>
                    <a:lnTo>
                      <a:pt x="6"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3" name="Freeform 195"/>
              <p:cNvSpPr>
                <a:spLocks/>
              </p:cNvSpPr>
              <p:nvPr/>
            </p:nvSpPr>
            <p:spPr bwMode="auto">
              <a:xfrm>
                <a:off x="5715079" y="5747638"/>
                <a:ext cx="123353" cy="120484"/>
              </a:xfrm>
              <a:custGeom>
                <a:avLst/>
                <a:gdLst>
                  <a:gd name="T0" fmla="*/ 35 w 43"/>
                  <a:gd name="T1" fmla="*/ 0 h 42"/>
                  <a:gd name="T2" fmla="*/ 43 w 43"/>
                  <a:gd name="T3" fmla="*/ 8 h 42"/>
                  <a:gd name="T4" fmla="*/ 8 w 43"/>
                  <a:gd name="T5" fmla="*/ 42 h 42"/>
                  <a:gd name="T6" fmla="*/ 0 w 43"/>
                  <a:gd name="T7" fmla="*/ 42 h 42"/>
                  <a:gd name="T8" fmla="*/ 0 w 43"/>
                  <a:gd name="T9" fmla="*/ 34 h 42"/>
                  <a:gd name="T10" fmla="*/ 0 w 43"/>
                  <a:gd name="T11" fmla="*/ 34 h 42"/>
                  <a:gd name="T12" fmla="*/ 35 w 43"/>
                  <a:gd name="T13" fmla="*/ 0 h 42"/>
                </a:gdLst>
                <a:ahLst/>
                <a:cxnLst>
                  <a:cxn ang="0">
                    <a:pos x="T0" y="T1"/>
                  </a:cxn>
                  <a:cxn ang="0">
                    <a:pos x="T2" y="T3"/>
                  </a:cxn>
                  <a:cxn ang="0">
                    <a:pos x="T4" y="T5"/>
                  </a:cxn>
                  <a:cxn ang="0">
                    <a:pos x="T6" y="T7"/>
                  </a:cxn>
                  <a:cxn ang="0">
                    <a:pos x="T8" y="T9"/>
                  </a:cxn>
                  <a:cxn ang="0">
                    <a:pos x="T10" y="T11"/>
                  </a:cxn>
                  <a:cxn ang="0">
                    <a:pos x="T12" y="T13"/>
                  </a:cxn>
                </a:cxnLst>
                <a:rect l="0" t="0" r="r" b="b"/>
                <a:pathLst>
                  <a:path w="43" h="42">
                    <a:moveTo>
                      <a:pt x="35" y="0"/>
                    </a:moveTo>
                    <a:lnTo>
                      <a:pt x="43" y="8"/>
                    </a:lnTo>
                    <a:lnTo>
                      <a:pt x="8" y="42"/>
                    </a:lnTo>
                    <a:lnTo>
                      <a:pt x="0" y="42"/>
                    </a:lnTo>
                    <a:lnTo>
                      <a:pt x="0" y="34"/>
                    </a:lnTo>
                    <a:lnTo>
                      <a:pt x="0" y="34"/>
                    </a:lnTo>
                    <a:lnTo>
                      <a:pt x="35"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4" name="Freeform 196"/>
              <p:cNvSpPr>
                <a:spLocks/>
              </p:cNvSpPr>
              <p:nvPr/>
            </p:nvSpPr>
            <p:spPr bwMode="auto">
              <a:xfrm>
                <a:off x="5680655" y="5716084"/>
                <a:ext cx="123353" cy="123353"/>
              </a:xfrm>
              <a:custGeom>
                <a:avLst/>
                <a:gdLst>
                  <a:gd name="T0" fmla="*/ 35 w 43"/>
                  <a:gd name="T1" fmla="*/ 0 h 43"/>
                  <a:gd name="T2" fmla="*/ 43 w 43"/>
                  <a:gd name="T3" fmla="*/ 9 h 43"/>
                  <a:gd name="T4" fmla="*/ 8 w 43"/>
                  <a:gd name="T5" fmla="*/ 43 h 43"/>
                  <a:gd name="T6" fmla="*/ 8 w 43"/>
                  <a:gd name="T7" fmla="*/ 43 h 43"/>
                  <a:gd name="T8" fmla="*/ 0 w 43"/>
                  <a:gd name="T9" fmla="*/ 43 h 43"/>
                  <a:gd name="T10" fmla="*/ 0 w 43"/>
                  <a:gd name="T11" fmla="*/ 35 h 43"/>
                  <a:gd name="T12" fmla="*/ 35 w 43"/>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3" h="43">
                    <a:moveTo>
                      <a:pt x="35" y="0"/>
                    </a:moveTo>
                    <a:lnTo>
                      <a:pt x="43" y="9"/>
                    </a:lnTo>
                    <a:lnTo>
                      <a:pt x="8" y="43"/>
                    </a:lnTo>
                    <a:lnTo>
                      <a:pt x="8" y="43"/>
                    </a:lnTo>
                    <a:lnTo>
                      <a:pt x="0" y="43"/>
                    </a:lnTo>
                    <a:lnTo>
                      <a:pt x="0" y="35"/>
                    </a:lnTo>
                    <a:lnTo>
                      <a:pt x="35"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5" name="Freeform 197"/>
              <p:cNvSpPr>
                <a:spLocks/>
              </p:cNvSpPr>
              <p:nvPr/>
            </p:nvSpPr>
            <p:spPr bwMode="auto">
              <a:xfrm>
                <a:off x="5663443" y="5833698"/>
                <a:ext cx="86060" cy="94667"/>
              </a:xfrm>
              <a:custGeom>
                <a:avLst/>
                <a:gdLst>
                  <a:gd name="T0" fmla="*/ 2 w 30"/>
                  <a:gd name="T1" fmla="*/ 0 h 33"/>
                  <a:gd name="T2" fmla="*/ 4 w 30"/>
                  <a:gd name="T3" fmla="*/ 4 h 33"/>
                  <a:gd name="T4" fmla="*/ 12 w 30"/>
                  <a:gd name="T5" fmla="*/ 8 h 33"/>
                  <a:gd name="T6" fmla="*/ 16 w 30"/>
                  <a:gd name="T7" fmla="*/ 16 h 33"/>
                  <a:gd name="T8" fmla="*/ 24 w 30"/>
                  <a:gd name="T9" fmla="*/ 18 h 33"/>
                  <a:gd name="T10" fmla="*/ 26 w 30"/>
                  <a:gd name="T11" fmla="*/ 27 h 33"/>
                  <a:gd name="T12" fmla="*/ 30 w 30"/>
                  <a:gd name="T13" fmla="*/ 31 h 33"/>
                  <a:gd name="T14" fmla="*/ 12 w 30"/>
                  <a:gd name="T15" fmla="*/ 33 h 33"/>
                  <a:gd name="T16" fmla="*/ 0 w 30"/>
                  <a:gd name="T17" fmla="*/ 18 h 33"/>
                  <a:gd name="T18" fmla="*/ 2 w 30"/>
                  <a:gd name="T19"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3">
                    <a:moveTo>
                      <a:pt x="2" y="0"/>
                    </a:moveTo>
                    <a:lnTo>
                      <a:pt x="4" y="4"/>
                    </a:lnTo>
                    <a:lnTo>
                      <a:pt x="12" y="8"/>
                    </a:lnTo>
                    <a:lnTo>
                      <a:pt x="16" y="16"/>
                    </a:lnTo>
                    <a:lnTo>
                      <a:pt x="24" y="18"/>
                    </a:lnTo>
                    <a:lnTo>
                      <a:pt x="26" y="27"/>
                    </a:lnTo>
                    <a:lnTo>
                      <a:pt x="30" y="31"/>
                    </a:lnTo>
                    <a:lnTo>
                      <a:pt x="12" y="33"/>
                    </a:lnTo>
                    <a:lnTo>
                      <a:pt x="0" y="18"/>
                    </a:lnTo>
                    <a:lnTo>
                      <a:pt x="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6" name="Freeform 198"/>
              <p:cNvSpPr>
                <a:spLocks/>
              </p:cNvSpPr>
              <p:nvPr/>
            </p:nvSpPr>
            <p:spPr bwMode="auto">
              <a:xfrm>
                <a:off x="5749503" y="5782062"/>
                <a:ext cx="117616" cy="129091"/>
              </a:xfrm>
              <a:custGeom>
                <a:avLst/>
                <a:gdLst>
                  <a:gd name="T0" fmla="*/ 33 w 41"/>
                  <a:gd name="T1" fmla="*/ 0 h 45"/>
                  <a:gd name="T2" fmla="*/ 41 w 41"/>
                  <a:gd name="T3" fmla="*/ 8 h 45"/>
                  <a:gd name="T4" fmla="*/ 7 w 41"/>
                  <a:gd name="T5" fmla="*/ 45 h 45"/>
                  <a:gd name="T6" fmla="*/ 0 w 41"/>
                  <a:gd name="T7" fmla="*/ 43 h 45"/>
                  <a:gd name="T8" fmla="*/ 0 w 41"/>
                  <a:gd name="T9" fmla="*/ 34 h 45"/>
                  <a:gd name="T10" fmla="*/ 33 w 41"/>
                  <a:gd name="T11" fmla="*/ 0 h 45"/>
                </a:gdLst>
                <a:ahLst/>
                <a:cxnLst>
                  <a:cxn ang="0">
                    <a:pos x="T0" y="T1"/>
                  </a:cxn>
                  <a:cxn ang="0">
                    <a:pos x="T2" y="T3"/>
                  </a:cxn>
                  <a:cxn ang="0">
                    <a:pos x="T4" y="T5"/>
                  </a:cxn>
                  <a:cxn ang="0">
                    <a:pos x="T6" y="T7"/>
                  </a:cxn>
                  <a:cxn ang="0">
                    <a:pos x="T8" y="T9"/>
                  </a:cxn>
                  <a:cxn ang="0">
                    <a:pos x="T10" y="T11"/>
                  </a:cxn>
                </a:cxnLst>
                <a:rect l="0" t="0" r="r" b="b"/>
                <a:pathLst>
                  <a:path w="41" h="45">
                    <a:moveTo>
                      <a:pt x="33" y="0"/>
                    </a:moveTo>
                    <a:lnTo>
                      <a:pt x="41" y="8"/>
                    </a:lnTo>
                    <a:lnTo>
                      <a:pt x="7" y="45"/>
                    </a:lnTo>
                    <a:lnTo>
                      <a:pt x="0" y="43"/>
                    </a:lnTo>
                    <a:lnTo>
                      <a:pt x="0" y="34"/>
                    </a:lnTo>
                    <a:lnTo>
                      <a:pt x="33"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 name="组合 25"/>
          <p:cNvGrpSpPr/>
          <p:nvPr/>
        </p:nvGrpSpPr>
        <p:grpSpPr>
          <a:xfrm>
            <a:off x="4864555" y="3319360"/>
            <a:ext cx="530476" cy="314265"/>
            <a:chOff x="6839593" y="4666153"/>
            <a:chExt cx="745852" cy="441774"/>
          </a:xfrm>
        </p:grpSpPr>
        <p:sp>
          <p:nvSpPr>
            <p:cNvPr id="89" name="Freeform 81"/>
            <p:cNvSpPr>
              <a:spLocks/>
            </p:cNvSpPr>
            <p:nvPr/>
          </p:nvSpPr>
          <p:spPr bwMode="auto">
            <a:xfrm>
              <a:off x="7381769" y="4714921"/>
              <a:ext cx="203676" cy="344239"/>
            </a:xfrm>
            <a:custGeom>
              <a:avLst/>
              <a:gdLst>
                <a:gd name="T0" fmla="*/ 10 w 71"/>
                <a:gd name="T1" fmla="*/ 0 h 120"/>
                <a:gd name="T2" fmla="*/ 14 w 71"/>
                <a:gd name="T3" fmla="*/ 2 h 120"/>
                <a:gd name="T4" fmla="*/ 18 w 71"/>
                <a:gd name="T5" fmla="*/ 4 h 120"/>
                <a:gd name="T6" fmla="*/ 67 w 71"/>
                <a:gd name="T7" fmla="*/ 53 h 120"/>
                <a:gd name="T8" fmla="*/ 71 w 71"/>
                <a:gd name="T9" fmla="*/ 61 h 120"/>
                <a:gd name="T10" fmla="*/ 67 w 71"/>
                <a:gd name="T11" fmla="*/ 69 h 120"/>
                <a:gd name="T12" fmla="*/ 18 w 71"/>
                <a:gd name="T13" fmla="*/ 118 h 120"/>
                <a:gd name="T14" fmla="*/ 10 w 71"/>
                <a:gd name="T15" fmla="*/ 120 h 120"/>
                <a:gd name="T16" fmla="*/ 4 w 71"/>
                <a:gd name="T17" fmla="*/ 118 h 120"/>
                <a:gd name="T18" fmla="*/ 0 w 71"/>
                <a:gd name="T19" fmla="*/ 114 h 120"/>
                <a:gd name="T20" fmla="*/ 0 w 71"/>
                <a:gd name="T21" fmla="*/ 110 h 120"/>
                <a:gd name="T22" fmla="*/ 0 w 71"/>
                <a:gd name="T23" fmla="*/ 106 h 120"/>
                <a:gd name="T24" fmla="*/ 4 w 71"/>
                <a:gd name="T25" fmla="*/ 104 h 120"/>
                <a:gd name="T26" fmla="*/ 44 w 71"/>
                <a:gd name="T27" fmla="*/ 61 h 120"/>
                <a:gd name="T28" fmla="*/ 4 w 71"/>
                <a:gd name="T29" fmla="*/ 18 h 120"/>
                <a:gd name="T30" fmla="*/ 0 w 71"/>
                <a:gd name="T31" fmla="*/ 14 h 120"/>
                <a:gd name="T32" fmla="*/ 0 w 71"/>
                <a:gd name="T33" fmla="*/ 10 h 120"/>
                <a:gd name="T34" fmla="*/ 0 w 71"/>
                <a:gd name="T35" fmla="*/ 8 h 120"/>
                <a:gd name="T36" fmla="*/ 4 w 71"/>
                <a:gd name="T37" fmla="*/ 4 h 120"/>
                <a:gd name="T38" fmla="*/ 6 w 71"/>
                <a:gd name="T39" fmla="*/ 2 h 120"/>
                <a:gd name="T40" fmla="*/ 10 w 71"/>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0">
                  <a:moveTo>
                    <a:pt x="10" y="0"/>
                  </a:moveTo>
                  <a:lnTo>
                    <a:pt x="14" y="2"/>
                  </a:lnTo>
                  <a:lnTo>
                    <a:pt x="18" y="4"/>
                  </a:lnTo>
                  <a:lnTo>
                    <a:pt x="67" y="53"/>
                  </a:lnTo>
                  <a:lnTo>
                    <a:pt x="71" y="61"/>
                  </a:lnTo>
                  <a:lnTo>
                    <a:pt x="67" y="69"/>
                  </a:lnTo>
                  <a:lnTo>
                    <a:pt x="18" y="118"/>
                  </a:lnTo>
                  <a:lnTo>
                    <a:pt x="10" y="120"/>
                  </a:lnTo>
                  <a:lnTo>
                    <a:pt x="4" y="118"/>
                  </a:lnTo>
                  <a:lnTo>
                    <a:pt x="0" y="114"/>
                  </a:lnTo>
                  <a:lnTo>
                    <a:pt x="0" y="110"/>
                  </a:lnTo>
                  <a:lnTo>
                    <a:pt x="0" y="106"/>
                  </a:lnTo>
                  <a:lnTo>
                    <a:pt x="4" y="104"/>
                  </a:lnTo>
                  <a:lnTo>
                    <a:pt x="44" y="61"/>
                  </a:lnTo>
                  <a:lnTo>
                    <a:pt x="4" y="18"/>
                  </a:lnTo>
                  <a:lnTo>
                    <a:pt x="0" y="14"/>
                  </a:lnTo>
                  <a:lnTo>
                    <a:pt x="0" y="10"/>
                  </a:lnTo>
                  <a:lnTo>
                    <a:pt x="0" y="8"/>
                  </a:lnTo>
                  <a:lnTo>
                    <a:pt x="4" y="4"/>
                  </a:lnTo>
                  <a:lnTo>
                    <a:pt x="6" y="2"/>
                  </a:lnTo>
                  <a:lnTo>
                    <a:pt x="1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5" name="组合 12"/>
            <p:cNvGrpSpPr/>
            <p:nvPr/>
          </p:nvGrpSpPr>
          <p:grpSpPr>
            <a:xfrm>
              <a:off x="6839593" y="4666153"/>
              <a:ext cx="441774" cy="441774"/>
              <a:chOff x="6839593" y="4666155"/>
              <a:chExt cx="441774" cy="441774"/>
            </a:xfrm>
          </p:grpSpPr>
          <p:sp>
            <p:nvSpPr>
              <p:cNvPr id="207" name="Freeform 199"/>
              <p:cNvSpPr>
                <a:spLocks noEditPoints="1"/>
              </p:cNvSpPr>
              <p:nvPr/>
            </p:nvSpPr>
            <p:spPr bwMode="auto">
              <a:xfrm>
                <a:off x="6839593" y="4666155"/>
                <a:ext cx="441774" cy="441774"/>
              </a:xfrm>
              <a:custGeom>
                <a:avLst/>
                <a:gdLst>
                  <a:gd name="T0" fmla="*/ 77 w 154"/>
                  <a:gd name="T1" fmla="*/ 8 h 154"/>
                  <a:gd name="T2" fmla="*/ 59 w 154"/>
                  <a:gd name="T3" fmla="*/ 10 h 154"/>
                  <a:gd name="T4" fmla="*/ 42 w 154"/>
                  <a:gd name="T5" fmla="*/ 16 h 154"/>
                  <a:gd name="T6" fmla="*/ 24 w 154"/>
                  <a:gd name="T7" fmla="*/ 32 h 154"/>
                  <a:gd name="T8" fmla="*/ 12 w 154"/>
                  <a:gd name="T9" fmla="*/ 53 h 154"/>
                  <a:gd name="T10" fmla="*/ 8 w 154"/>
                  <a:gd name="T11" fmla="*/ 77 h 154"/>
                  <a:gd name="T12" fmla="*/ 10 w 154"/>
                  <a:gd name="T13" fmla="*/ 93 h 154"/>
                  <a:gd name="T14" fmla="*/ 16 w 154"/>
                  <a:gd name="T15" fmla="*/ 110 h 154"/>
                  <a:gd name="T16" fmla="*/ 32 w 154"/>
                  <a:gd name="T17" fmla="*/ 130 h 154"/>
                  <a:gd name="T18" fmla="*/ 53 w 154"/>
                  <a:gd name="T19" fmla="*/ 142 h 154"/>
                  <a:gd name="T20" fmla="*/ 77 w 154"/>
                  <a:gd name="T21" fmla="*/ 146 h 154"/>
                  <a:gd name="T22" fmla="*/ 93 w 154"/>
                  <a:gd name="T23" fmla="*/ 144 h 154"/>
                  <a:gd name="T24" fmla="*/ 109 w 154"/>
                  <a:gd name="T25" fmla="*/ 136 h 154"/>
                  <a:gd name="T26" fmla="*/ 130 w 154"/>
                  <a:gd name="T27" fmla="*/ 122 h 154"/>
                  <a:gd name="T28" fmla="*/ 140 w 154"/>
                  <a:gd name="T29" fmla="*/ 99 h 154"/>
                  <a:gd name="T30" fmla="*/ 144 w 154"/>
                  <a:gd name="T31" fmla="*/ 77 h 154"/>
                  <a:gd name="T32" fmla="*/ 142 w 154"/>
                  <a:gd name="T33" fmla="*/ 59 h 154"/>
                  <a:gd name="T34" fmla="*/ 136 w 154"/>
                  <a:gd name="T35" fmla="*/ 42 h 154"/>
                  <a:gd name="T36" fmla="*/ 120 w 154"/>
                  <a:gd name="T37" fmla="*/ 24 h 154"/>
                  <a:gd name="T38" fmla="*/ 99 w 154"/>
                  <a:gd name="T39" fmla="*/ 12 h 154"/>
                  <a:gd name="T40" fmla="*/ 77 w 154"/>
                  <a:gd name="T41" fmla="*/ 8 h 154"/>
                  <a:gd name="T42" fmla="*/ 77 w 154"/>
                  <a:gd name="T43" fmla="*/ 0 h 154"/>
                  <a:gd name="T44" fmla="*/ 103 w 154"/>
                  <a:gd name="T45" fmla="*/ 4 h 154"/>
                  <a:gd name="T46" fmla="*/ 126 w 154"/>
                  <a:gd name="T47" fmla="*/ 18 h 154"/>
                  <a:gd name="T48" fmla="*/ 144 w 154"/>
                  <a:gd name="T49" fmla="*/ 38 h 154"/>
                  <a:gd name="T50" fmla="*/ 150 w 154"/>
                  <a:gd name="T51" fmla="*/ 57 h 154"/>
                  <a:gd name="T52" fmla="*/ 154 w 154"/>
                  <a:gd name="T53" fmla="*/ 77 h 154"/>
                  <a:gd name="T54" fmla="*/ 148 w 154"/>
                  <a:gd name="T55" fmla="*/ 103 h 154"/>
                  <a:gd name="T56" fmla="*/ 136 w 154"/>
                  <a:gd name="T57" fmla="*/ 126 h 154"/>
                  <a:gd name="T58" fmla="*/ 114 w 154"/>
                  <a:gd name="T59" fmla="*/ 144 h 154"/>
                  <a:gd name="T60" fmla="*/ 95 w 154"/>
                  <a:gd name="T61" fmla="*/ 152 h 154"/>
                  <a:gd name="T62" fmla="*/ 77 w 154"/>
                  <a:gd name="T63" fmla="*/ 154 h 154"/>
                  <a:gd name="T64" fmla="*/ 51 w 154"/>
                  <a:gd name="T65" fmla="*/ 148 h 154"/>
                  <a:gd name="T66" fmla="*/ 26 w 154"/>
                  <a:gd name="T67" fmla="*/ 136 h 154"/>
                  <a:gd name="T68" fmla="*/ 10 w 154"/>
                  <a:gd name="T69" fmla="*/ 114 h 154"/>
                  <a:gd name="T70" fmla="*/ 2 w 154"/>
                  <a:gd name="T71" fmla="*/ 95 h 154"/>
                  <a:gd name="T72" fmla="*/ 0 w 154"/>
                  <a:gd name="T73" fmla="*/ 77 h 154"/>
                  <a:gd name="T74" fmla="*/ 4 w 154"/>
                  <a:gd name="T75" fmla="*/ 50 h 154"/>
                  <a:gd name="T76" fmla="*/ 18 w 154"/>
                  <a:gd name="T77" fmla="*/ 28 h 154"/>
                  <a:gd name="T78" fmla="*/ 38 w 154"/>
                  <a:gd name="T79" fmla="*/ 10 h 154"/>
                  <a:gd name="T80" fmla="*/ 57 w 154"/>
                  <a:gd name="T81" fmla="*/ 2 h 154"/>
                  <a:gd name="T82" fmla="*/ 77 w 154"/>
                  <a:gd name="T83"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4">
                    <a:moveTo>
                      <a:pt x="77" y="8"/>
                    </a:moveTo>
                    <a:lnTo>
                      <a:pt x="59" y="10"/>
                    </a:lnTo>
                    <a:lnTo>
                      <a:pt x="42" y="16"/>
                    </a:lnTo>
                    <a:lnTo>
                      <a:pt x="24" y="32"/>
                    </a:lnTo>
                    <a:lnTo>
                      <a:pt x="12" y="53"/>
                    </a:lnTo>
                    <a:lnTo>
                      <a:pt x="8" y="77"/>
                    </a:lnTo>
                    <a:lnTo>
                      <a:pt x="10" y="93"/>
                    </a:lnTo>
                    <a:lnTo>
                      <a:pt x="16" y="110"/>
                    </a:lnTo>
                    <a:lnTo>
                      <a:pt x="32" y="130"/>
                    </a:lnTo>
                    <a:lnTo>
                      <a:pt x="53" y="142"/>
                    </a:lnTo>
                    <a:lnTo>
                      <a:pt x="77" y="146"/>
                    </a:lnTo>
                    <a:lnTo>
                      <a:pt x="93" y="144"/>
                    </a:lnTo>
                    <a:lnTo>
                      <a:pt x="109" y="136"/>
                    </a:lnTo>
                    <a:lnTo>
                      <a:pt x="130" y="122"/>
                    </a:lnTo>
                    <a:lnTo>
                      <a:pt x="140" y="99"/>
                    </a:lnTo>
                    <a:lnTo>
                      <a:pt x="144" y="77"/>
                    </a:lnTo>
                    <a:lnTo>
                      <a:pt x="142" y="59"/>
                    </a:lnTo>
                    <a:lnTo>
                      <a:pt x="136" y="42"/>
                    </a:lnTo>
                    <a:lnTo>
                      <a:pt x="120" y="24"/>
                    </a:lnTo>
                    <a:lnTo>
                      <a:pt x="99" y="12"/>
                    </a:lnTo>
                    <a:lnTo>
                      <a:pt x="77" y="8"/>
                    </a:lnTo>
                    <a:close/>
                    <a:moveTo>
                      <a:pt x="77" y="0"/>
                    </a:moveTo>
                    <a:lnTo>
                      <a:pt x="103" y="4"/>
                    </a:lnTo>
                    <a:lnTo>
                      <a:pt x="126" y="18"/>
                    </a:lnTo>
                    <a:lnTo>
                      <a:pt x="144" y="38"/>
                    </a:lnTo>
                    <a:lnTo>
                      <a:pt x="150" y="57"/>
                    </a:lnTo>
                    <a:lnTo>
                      <a:pt x="154" y="77"/>
                    </a:lnTo>
                    <a:lnTo>
                      <a:pt x="148" y="103"/>
                    </a:lnTo>
                    <a:lnTo>
                      <a:pt x="136" y="126"/>
                    </a:lnTo>
                    <a:lnTo>
                      <a:pt x="114" y="144"/>
                    </a:lnTo>
                    <a:lnTo>
                      <a:pt x="95" y="152"/>
                    </a:lnTo>
                    <a:lnTo>
                      <a:pt x="77" y="154"/>
                    </a:lnTo>
                    <a:lnTo>
                      <a:pt x="51" y="148"/>
                    </a:lnTo>
                    <a:lnTo>
                      <a:pt x="26" y="136"/>
                    </a:lnTo>
                    <a:lnTo>
                      <a:pt x="10" y="114"/>
                    </a:lnTo>
                    <a:lnTo>
                      <a:pt x="2" y="95"/>
                    </a:lnTo>
                    <a:lnTo>
                      <a:pt x="0" y="77"/>
                    </a:lnTo>
                    <a:lnTo>
                      <a:pt x="4" y="50"/>
                    </a:lnTo>
                    <a:lnTo>
                      <a:pt x="18" y="28"/>
                    </a:lnTo>
                    <a:lnTo>
                      <a:pt x="38" y="10"/>
                    </a:lnTo>
                    <a:lnTo>
                      <a:pt x="57" y="2"/>
                    </a:lnTo>
                    <a:lnTo>
                      <a:pt x="7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8" name="Freeform 200"/>
              <p:cNvSpPr>
                <a:spLocks noEditPoints="1"/>
              </p:cNvSpPr>
              <p:nvPr/>
            </p:nvSpPr>
            <p:spPr bwMode="auto">
              <a:xfrm>
                <a:off x="6902704" y="4818193"/>
                <a:ext cx="197938" cy="192201"/>
              </a:xfrm>
              <a:custGeom>
                <a:avLst/>
                <a:gdLst>
                  <a:gd name="T0" fmla="*/ 35 w 69"/>
                  <a:gd name="T1" fmla="*/ 16 h 67"/>
                  <a:gd name="T2" fmla="*/ 29 w 69"/>
                  <a:gd name="T3" fmla="*/ 16 h 67"/>
                  <a:gd name="T4" fmla="*/ 23 w 69"/>
                  <a:gd name="T5" fmla="*/ 20 h 67"/>
                  <a:gd name="T6" fmla="*/ 18 w 69"/>
                  <a:gd name="T7" fmla="*/ 26 h 67"/>
                  <a:gd name="T8" fmla="*/ 16 w 69"/>
                  <a:gd name="T9" fmla="*/ 34 h 67"/>
                  <a:gd name="T10" fmla="*/ 18 w 69"/>
                  <a:gd name="T11" fmla="*/ 40 h 67"/>
                  <a:gd name="T12" fmla="*/ 23 w 69"/>
                  <a:gd name="T13" fmla="*/ 46 h 67"/>
                  <a:gd name="T14" fmla="*/ 29 w 69"/>
                  <a:gd name="T15" fmla="*/ 50 h 67"/>
                  <a:gd name="T16" fmla="*/ 35 w 69"/>
                  <a:gd name="T17" fmla="*/ 50 h 67"/>
                  <a:gd name="T18" fmla="*/ 43 w 69"/>
                  <a:gd name="T19" fmla="*/ 50 h 67"/>
                  <a:gd name="T20" fmla="*/ 47 w 69"/>
                  <a:gd name="T21" fmla="*/ 46 h 67"/>
                  <a:gd name="T22" fmla="*/ 51 w 69"/>
                  <a:gd name="T23" fmla="*/ 40 h 67"/>
                  <a:gd name="T24" fmla="*/ 53 w 69"/>
                  <a:gd name="T25" fmla="*/ 34 h 67"/>
                  <a:gd name="T26" fmla="*/ 51 w 69"/>
                  <a:gd name="T27" fmla="*/ 26 h 67"/>
                  <a:gd name="T28" fmla="*/ 47 w 69"/>
                  <a:gd name="T29" fmla="*/ 20 h 67"/>
                  <a:gd name="T30" fmla="*/ 43 w 69"/>
                  <a:gd name="T31" fmla="*/ 16 h 67"/>
                  <a:gd name="T32" fmla="*/ 35 w 69"/>
                  <a:gd name="T33" fmla="*/ 16 h 67"/>
                  <a:gd name="T34" fmla="*/ 29 w 69"/>
                  <a:gd name="T35" fmla="*/ 0 h 67"/>
                  <a:gd name="T36" fmla="*/ 41 w 69"/>
                  <a:gd name="T37" fmla="*/ 0 h 67"/>
                  <a:gd name="T38" fmla="*/ 41 w 69"/>
                  <a:gd name="T39" fmla="*/ 6 h 67"/>
                  <a:gd name="T40" fmla="*/ 51 w 69"/>
                  <a:gd name="T41" fmla="*/ 10 h 67"/>
                  <a:gd name="T42" fmla="*/ 55 w 69"/>
                  <a:gd name="T43" fmla="*/ 6 h 67"/>
                  <a:gd name="T44" fmla="*/ 63 w 69"/>
                  <a:gd name="T45" fmla="*/ 14 h 67"/>
                  <a:gd name="T46" fmla="*/ 59 w 69"/>
                  <a:gd name="T47" fmla="*/ 18 h 67"/>
                  <a:gd name="T48" fmla="*/ 63 w 69"/>
                  <a:gd name="T49" fmla="*/ 28 h 67"/>
                  <a:gd name="T50" fmla="*/ 69 w 69"/>
                  <a:gd name="T51" fmla="*/ 28 h 67"/>
                  <a:gd name="T52" fmla="*/ 69 w 69"/>
                  <a:gd name="T53" fmla="*/ 38 h 67"/>
                  <a:gd name="T54" fmla="*/ 63 w 69"/>
                  <a:gd name="T55" fmla="*/ 38 h 67"/>
                  <a:gd name="T56" fmla="*/ 59 w 69"/>
                  <a:gd name="T57" fmla="*/ 48 h 67"/>
                  <a:gd name="T58" fmla="*/ 63 w 69"/>
                  <a:gd name="T59" fmla="*/ 53 h 67"/>
                  <a:gd name="T60" fmla="*/ 55 w 69"/>
                  <a:gd name="T61" fmla="*/ 61 h 67"/>
                  <a:gd name="T62" fmla="*/ 51 w 69"/>
                  <a:gd name="T63" fmla="*/ 57 h 67"/>
                  <a:gd name="T64" fmla="*/ 41 w 69"/>
                  <a:gd name="T65" fmla="*/ 61 h 67"/>
                  <a:gd name="T66" fmla="*/ 41 w 69"/>
                  <a:gd name="T67" fmla="*/ 67 h 67"/>
                  <a:gd name="T68" fmla="*/ 29 w 69"/>
                  <a:gd name="T69" fmla="*/ 67 h 67"/>
                  <a:gd name="T70" fmla="*/ 29 w 69"/>
                  <a:gd name="T71" fmla="*/ 61 h 67"/>
                  <a:gd name="T72" fmla="*/ 18 w 69"/>
                  <a:gd name="T73" fmla="*/ 57 h 67"/>
                  <a:gd name="T74" fmla="*/ 14 w 69"/>
                  <a:gd name="T75" fmla="*/ 61 h 67"/>
                  <a:gd name="T76" fmla="*/ 6 w 69"/>
                  <a:gd name="T77" fmla="*/ 53 h 67"/>
                  <a:gd name="T78" fmla="*/ 12 w 69"/>
                  <a:gd name="T79" fmla="*/ 48 h 67"/>
                  <a:gd name="T80" fmla="*/ 8 w 69"/>
                  <a:gd name="T81" fmla="*/ 38 h 67"/>
                  <a:gd name="T82" fmla="*/ 0 w 69"/>
                  <a:gd name="T83" fmla="*/ 38 h 67"/>
                  <a:gd name="T84" fmla="*/ 0 w 69"/>
                  <a:gd name="T85" fmla="*/ 28 h 67"/>
                  <a:gd name="T86" fmla="*/ 8 w 69"/>
                  <a:gd name="T87" fmla="*/ 28 h 67"/>
                  <a:gd name="T88" fmla="*/ 12 w 69"/>
                  <a:gd name="T89" fmla="*/ 18 h 67"/>
                  <a:gd name="T90" fmla="*/ 6 w 69"/>
                  <a:gd name="T91" fmla="*/ 14 h 67"/>
                  <a:gd name="T92" fmla="*/ 14 w 69"/>
                  <a:gd name="T93" fmla="*/ 6 h 67"/>
                  <a:gd name="T94" fmla="*/ 20 w 69"/>
                  <a:gd name="T95" fmla="*/ 10 h 67"/>
                  <a:gd name="T96" fmla="*/ 29 w 69"/>
                  <a:gd name="T97" fmla="*/ 6 h 67"/>
                  <a:gd name="T98" fmla="*/ 29 w 69"/>
                  <a:gd name="T99"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 h="67">
                    <a:moveTo>
                      <a:pt x="35" y="16"/>
                    </a:moveTo>
                    <a:lnTo>
                      <a:pt x="29" y="16"/>
                    </a:lnTo>
                    <a:lnTo>
                      <a:pt x="23" y="20"/>
                    </a:lnTo>
                    <a:lnTo>
                      <a:pt x="18" y="26"/>
                    </a:lnTo>
                    <a:lnTo>
                      <a:pt x="16" y="34"/>
                    </a:lnTo>
                    <a:lnTo>
                      <a:pt x="18" y="40"/>
                    </a:lnTo>
                    <a:lnTo>
                      <a:pt x="23" y="46"/>
                    </a:lnTo>
                    <a:lnTo>
                      <a:pt x="29" y="50"/>
                    </a:lnTo>
                    <a:lnTo>
                      <a:pt x="35" y="50"/>
                    </a:lnTo>
                    <a:lnTo>
                      <a:pt x="43" y="50"/>
                    </a:lnTo>
                    <a:lnTo>
                      <a:pt x="47" y="46"/>
                    </a:lnTo>
                    <a:lnTo>
                      <a:pt x="51" y="40"/>
                    </a:lnTo>
                    <a:lnTo>
                      <a:pt x="53" y="34"/>
                    </a:lnTo>
                    <a:lnTo>
                      <a:pt x="51" y="26"/>
                    </a:lnTo>
                    <a:lnTo>
                      <a:pt x="47" y="20"/>
                    </a:lnTo>
                    <a:lnTo>
                      <a:pt x="43" y="16"/>
                    </a:lnTo>
                    <a:lnTo>
                      <a:pt x="35" y="16"/>
                    </a:lnTo>
                    <a:close/>
                    <a:moveTo>
                      <a:pt x="29" y="0"/>
                    </a:moveTo>
                    <a:lnTo>
                      <a:pt x="41" y="0"/>
                    </a:lnTo>
                    <a:lnTo>
                      <a:pt x="41" y="6"/>
                    </a:lnTo>
                    <a:lnTo>
                      <a:pt x="51" y="10"/>
                    </a:lnTo>
                    <a:lnTo>
                      <a:pt x="55" y="6"/>
                    </a:lnTo>
                    <a:lnTo>
                      <a:pt x="63" y="14"/>
                    </a:lnTo>
                    <a:lnTo>
                      <a:pt x="59" y="18"/>
                    </a:lnTo>
                    <a:lnTo>
                      <a:pt x="63" y="28"/>
                    </a:lnTo>
                    <a:lnTo>
                      <a:pt x="69" y="28"/>
                    </a:lnTo>
                    <a:lnTo>
                      <a:pt x="69" y="38"/>
                    </a:lnTo>
                    <a:lnTo>
                      <a:pt x="63" y="38"/>
                    </a:lnTo>
                    <a:lnTo>
                      <a:pt x="59" y="48"/>
                    </a:lnTo>
                    <a:lnTo>
                      <a:pt x="63" y="53"/>
                    </a:lnTo>
                    <a:lnTo>
                      <a:pt x="55" y="61"/>
                    </a:lnTo>
                    <a:lnTo>
                      <a:pt x="51" y="57"/>
                    </a:lnTo>
                    <a:lnTo>
                      <a:pt x="41" y="61"/>
                    </a:lnTo>
                    <a:lnTo>
                      <a:pt x="41" y="67"/>
                    </a:lnTo>
                    <a:lnTo>
                      <a:pt x="29" y="67"/>
                    </a:lnTo>
                    <a:lnTo>
                      <a:pt x="29" y="61"/>
                    </a:lnTo>
                    <a:lnTo>
                      <a:pt x="18" y="57"/>
                    </a:lnTo>
                    <a:lnTo>
                      <a:pt x="14" y="61"/>
                    </a:lnTo>
                    <a:lnTo>
                      <a:pt x="6" y="53"/>
                    </a:lnTo>
                    <a:lnTo>
                      <a:pt x="12" y="48"/>
                    </a:lnTo>
                    <a:lnTo>
                      <a:pt x="8" y="38"/>
                    </a:lnTo>
                    <a:lnTo>
                      <a:pt x="0" y="38"/>
                    </a:lnTo>
                    <a:lnTo>
                      <a:pt x="0" y="28"/>
                    </a:lnTo>
                    <a:lnTo>
                      <a:pt x="8" y="28"/>
                    </a:lnTo>
                    <a:lnTo>
                      <a:pt x="12" y="18"/>
                    </a:lnTo>
                    <a:lnTo>
                      <a:pt x="6" y="14"/>
                    </a:lnTo>
                    <a:lnTo>
                      <a:pt x="14" y="6"/>
                    </a:lnTo>
                    <a:lnTo>
                      <a:pt x="20" y="10"/>
                    </a:lnTo>
                    <a:lnTo>
                      <a:pt x="29" y="6"/>
                    </a:lnTo>
                    <a:lnTo>
                      <a:pt x="2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9" name="Freeform 201"/>
              <p:cNvSpPr>
                <a:spLocks noEditPoints="1"/>
              </p:cNvSpPr>
              <p:nvPr/>
            </p:nvSpPr>
            <p:spPr bwMode="auto">
              <a:xfrm>
                <a:off x="7077691" y="4763689"/>
                <a:ext cx="134828" cy="129091"/>
              </a:xfrm>
              <a:custGeom>
                <a:avLst/>
                <a:gdLst>
                  <a:gd name="T0" fmla="*/ 24 w 47"/>
                  <a:gd name="T1" fmla="*/ 10 h 45"/>
                  <a:gd name="T2" fmla="*/ 16 w 47"/>
                  <a:gd name="T3" fmla="*/ 12 h 45"/>
                  <a:gd name="T4" fmla="*/ 12 w 47"/>
                  <a:gd name="T5" fmla="*/ 23 h 45"/>
                  <a:gd name="T6" fmla="*/ 14 w 47"/>
                  <a:gd name="T7" fmla="*/ 31 h 45"/>
                  <a:gd name="T8" fmla="*/ 22 w 47"/>
                  <a:gd name="T9" fmla="*/ 35 h 45"/>
                  <a:gd name="T10" fmla="*/ 31 w 47"/>
                  <a:gd name="T11" fmla="*/ 33 h 45"/>
                  <a:gd name="T12" fmla="*/ 37 w 47"/>
                  <a:gd name="T13" fmla="*/ 25 h 45"/>
                  <a:gd name="T14" fmla="*/ 33 w 47"/>
                  <a:gd name="T15" fmla="*/ 14 h 45"/>
                  <a:gd name="T16" fmla="*/ 24 w 47"/>
                  <a:gd name="T17" fmla="*/ 10 h 45"/>
                  <a:gd name="T18" fmla="*/ 22 w 47"/>
                  <a:gd name="T19" fmla="*/ 0 h 45"/>
                  <a:gd name="T20" fmla="*/ 28 w 47"/>
                  <a:gd name="T21" fmla="*/ 0 h 45"/>
                  <a:gd name="T22" fmla="*/ 28 w 47"/>
                  <a:gd name="T23" fmla="*/ 4 h 45"/>
                  <a:gd name="T24" fmla="*/ 35 w 47"/>
                  <a:gd name="T25" fmla="*/ 8 h 45"/>
                  <a:gd name="T26" fmla="*/ 39 w 47"/>
                  <a:gd name="T27" fmla="*/ 4 h 45"/>
                  <a:gd name="T28" fmla="*/ 43 w 47"/>
                  <a:gd name="T29" fmla="*/ 10 h 45"/>
                  <a:gd name="T30" fmla="*/ 41 w 47"/>
                  <a:gd name="T31" fmla="*/ 14 h 45"/>
                  <a:gd name="T32" fmla="*/ 43 w 47"/>
                  <a:gd name="T33" fmla="*/ 21 h 45"/>
                  <a:gd name="T34" fmla="*/ 47 w 47"/>
                  <a:gd name="T35" fmla="*/ 21 h 45"/>
                  <a:gd name="T36" fmla="*/ 47 w 47"/>
                  <a:gd name="T37" fmla="*/ 29 h 45"/>
                  <a:gd name="T38" fmla="*/ 43 w 47"/>
                  <a:gd name="T39" fmla="*/ 29 h 45"/>
                  <a:gd name="T40" fmla="*/ 39 w 47"/>
                  <a:gd name="T41" fmla="*/ 35 h 45"/>
                  <a:gd name="T42" fmla="*/ 41 w 47"/>
                  <a:gd name="T43" fmla="*/ 37 h 45"/>
                  <a:gd name="T44" fmla="*/ 35 w 47"/>
                  <a:gd name="T45" fmla="*/ 43 h 45"/>
                  <a:gd name="T46" fmla="*/ 33 w 47"/>
                  <a:gd name="T47" fmla="*/ 39 h 45"/>
                  <a:gd name="T48" fmla="*/ 26 w 47"/>
                  <a:gd name="T49" fmla="*/ 41 h 45"/>
                  <a:gd name="T50" fmla="*/ 24 w 47"/>
                  <a:gd name="T51" fmla="*/ 45 h 45"/>
                  <a:gd name="T52" fmla="*/ 18 w 47"/>
                  <a:gd name="T53" fmla="*/ 45 h 45"/>
                  <a:gd name="T54" fmla="*/ 18 w 47"/>
                  <a:gd name="T55" fmla="*/ 41 h 45"/>
                  <a:gd name="T56" fmla="*/ 12 w 47"/>
                  <a:gd name="T57" fmla="*/ 37 h 45"/>
                  <a:gd name="T58" fmla="*/ 8 w 47"/>
                  <a:gd name="T59" fmla="*/ 41 h 45"/>
                  <a:gd name="T60" fmla="*/ 4 w 47"/>
                  <a:gd name="T61" fmla="*/ 35 h 45"/>
                  <a:gd name="T62" fmla="*/ 6 w 47"/>
                  <a:gd name="T63" fmla="*/ 31 h 45"/>
                  <a:gd name="T64" fmla="*/ 4 w 47"/>
                  <a:gd name="T65" fmla="*/ 25 h 45"/>
                  <a:gd name="T66" fmla="*/ 0 w 47"/>
                  <a:gd name="T67" fmla="*/ 25 h 45"/>
                  <a:gd name="T68" fmla="*/ 2 w 47"/>
                  <a:gd name="T69" fmla="*/ 16 h 45"/>
                  <a:gd name="T70" fmla="*/ 6 w 47"/>
                  <a:gd name="T71" fmla="*/ 16 h 45"/>
                  <a:gd name="T72" fmla="*/ 8 w 47"/>
                  <a:gd name="T73" fmla="*/ 10 h 45"/>
                  <a:gd name="T74" fmla="*/ 6 w 47"/>
                  <a:gd name="T75" fmla="*/ 8 h 45"/>
                  <a:gd name="T76" fmla="*/ 12 w 47"/>
                  <a:gd name="T77" fmla="*/ 2 h 45"/>
                  <a:gd name="T78" fmla="*/ 14 w 47"/>
                  <a:gd name="T79" fmla="*/ 6 h 45"/>
                  <a:gd name="T80" fmla="*/ 22 w 47"/>
                  <a:gd name="T81" fmla="*/ 4 h 45"/>
                  <a:gd name="T82" fmla="*/ 22 w 47"/>
                  <a:gd name="T83"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 h="45">
                    <a:moveTo>
                      <a:pt x="24" y="10"/>
                    </a:moveTo>
                    <a:lnTo>
                      <a:pt x="16" y="12"/>
                    </a:lnTo>
                    <a:lnTo>
                      <a:pt x="12" y="23"/>
                    </a:lnTo>
                    <a:lnTo>
                      <a:pt x="14" y="31"/>
                    </a:lnTo>
                    <a:lnTo>
                      <a:pt x="22" y="35"/>
                    </a:lnTo>
                    <a:lnTo>
                      <a:pt x="31" y="33"/>
                    </a:lnTo>
                    <a:lnTo>
                      <a:pt x="37" y="25"/>
                    </a:lnTo>
                    <a:lnTo>
                      <a:pt x="33" y="14"/>
                    </a:lnTo>
                    <a:lnTo>
                      <a:pt x="24" y="10"/>
                    </a:lnTo>
                    <a:close/>
                    <a:moveTo>
                      <a:pt x="22" y="0"/>
                    </a:moveTo>
                    <a:lnTo>
                      <a:pt x="28" y="0"/>
                    </a:lnTo>
                    <a:lnTo>
                      <a:pt x="28" y="4"/>
                    </a:lnTo>
                    <a:lnTo>
                      <a:pt x="35" y="8"/>
                    </a:lnTo>
                    <a:lnTo>
                      <a:pt x="39" y="4"/>
                    </a:lnTo>
                    <a:lnTo>
                      <a:pt x="43" y="10"/>
                    </a:lnTo>
                    <a:lnTo>
                      <a:pt x="41" y="14"/>
                    </a:lnTo>
                    <a:lnTo>
                      <a:pt x="43" y="21"/>
                    </a:lnTo>
                    <a:lnTo>
                      <a:pt x="47" y="21"/>
                    </a:lnTo>
                    <a:lnTo>
                      <a:pt x="47" y="29"/>
                    </a:lnTo>
                    <a:lnTo>
                      <a:pt x="43" y="29"/>
                    </a:lnTo>
                    <a:lnTo>
                      <a:pt x="39" y="35"/>
                    </a:lnTo>
                    <a:lnTo>
                      <a:pt x="41" y="37"/>
                    </a:lnTo>
                    <a:lnTo>
                      <a:pt x="35" y="43"/>
                    </a:lnTo>
                    <a:lnTo>
                      <a:pt x="33" y="39"/>
                    </a:lnTo>
                    <a:lnTo>
                      <a:pt x="26" y="41"/>
                    </a:lnTo>
                    <a:lnTo>
                      <a:pt x="24" y="45"/>
                    </a:lnTo>
                    <a:lnTo>
                      <a:pt x="18" y="45"/>
                    </a:lnTo>
                    <a:lnTo>
                      <a:pt x="18" y="41"/>
                    </a:lnTo>
                    <a:lnTo>
                      <a:pt x="12" y="37"/>
                    </a:lnTo>
                    <a:lnTo>
                      <a:pt x="8" y="41"/>
                    </a:lnTo>
                    <a:lnTo>
                      <a:pt x="4" y="35"/>
                    </a:lnTo>
                    <a:lnTo>
                      <a:pt x="6" y="31"/>
                    </a:lnTo>
                    <a:lnTo>
                      <a:pt x="4" y="25"/>
                    </a:lnTo>
                    <a:lnTo>
                      <a:pt x="0" y="25"/>
                    </a:lnTo>
                    <a:lnTo>
                      <a:pt x="2" y="16"/>
                    </a:lnTo>
                    <a:lnTo>
                      <a:pt x="6" y="16"/>
                    </a:lnTo>
                    <a:lnTo>
                      <a:pt x="8" y="10"/>
                    </a:lnTo>
                    <a:lnTo>
                      <a:pt x="6" y="8"/>
                    </a:lnTo>
                    <a:lnTo>
                      <a:pt x="12" y="2"/>
                    </a:lnTo>
                    <a:lnTo>
                      <a:pt x="14" y="6"/>
                    </a:lnTo>
                    <a:lnTo>
                      <a:pt x="22" y="4"/>
                    </a:lnTo>
                    <a:lnTo>
                      <a:pt x="22"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0" name="Freeform 202"/>
              <p:cNvSpPr>
                <a:spLocks noEditPoints="1"/>
              </p:cNvSpPr>
              <p:nvPr/>
            </p:nvSpPr>
            <p:spPr bwMode="auto">
              <a:xfrm>
                <a:off x="7094903" y="4898515"/>
                <a:ext cx="88929" cy="94667"/>
              </a:xfrm>
              <a:custGeom>
                <a:avLst/>
                <a:gdLst>
                  <a:gd name="T0" fmla="*/ 16 w 31"/>
                  <a:gd name="T1" fmla="*/ 8 h 33"/>
                  <a:gd name="T2" fmla="*/ 10 w 31"/>
                  <a:gd name="T3" fmla="*/ 10 h 33"/>
                  <a:gd name="T4" fmla="*/ 8 w 31"/>
                  <a:gd name="T5" fmla="*/ 16 h 33"/>
                  <a:gd name="T6" fmla="*/ 10 w 31"/>
                  <a:gd name="T7" fmla="*/ 22 h 33"/>
                  <a:gd name="T8" fmla="*/ 14 w 31"/>
                  <a:gd name="T9" fmla="*/ 25 h 33"/>
                  <a:gd name="T10" fmla="*/ 20 w 31"/>
                  <a:gd name="T11" fmla="*/ 22 h 33"/>
                  <a:gd name="T12" fmla="*/ 25 w 31"/>
                  <a:gd name="T13" fmla="*/ 16 h 33"/>
                  <a:gd name="T14" fmla="*/ 22 w 31"/>
                  <a:gd name="T15" fmla="*/ 10 h 33"/>
                  <a:gd name="T16" fmla="*/ 16 w 31"/>
                  <a:gd name="T17" fmla="*/ 8 h 33"/>
                  <a:gd name="T18" fmla="*/ 14 w 31"/>
                  <a:gd name="T19" fmla="*/ 0 h 33"/>
                  <a:gd name="T20" fmla="*/ 20 w 31"/>
                  <a:gd name="T21" fmla="*/ 2 h 33"/>
                  <a:gd name="T22" fmla="*/ 20 w 31"/>
                  <a:gd name="T23" fmla="*/ 4 h 33"/>
                  <a:gd name="T24" fmla="*/ 25 w 31"/>
                  <a:gd name="T25" fmla="*/ 6 h 33"/>
                  <a:gd name="T26" fmla="*/ 27 w 31"/>
                  <a:gd name="T27" fmla="*/ 4 h 33"/>
                  <a:gd name="T28" fmla="*/ 29 w 31"/>
                  <a:gd name="T29" fmla="*/ 8 h 33"/>
                  <a:gd name="T30" fmla="*/ 27 w 31"/>
                  <a:gd name="T31" fmla="*/ 10 h 33"/>
                  <a:gd name="T32" fmla="*/ 29 w 31"/>
                  <a:gd name="T33" fmla="*/ 14 h 33"/>
                  <a:gd name="T34" fmla="*/ 31 w 31"/>
                  <a:gd name="T35" fmla="*/ 14 h 33"/>
                  <a:gd name="T36" fmla="*/ 31 w 31"/>
                  <a:gd name="T37" fmla="*/ 20 h 33"/>
                  <a:gd name="T38" fmla="*/ 29 w 31"/>
                  <a:gd name="T39" fmla="*/ 20 h 33"/>
                  <a:gd name="T40" fmla="*/ 27 w 31"/>
                  <a:gd name="T41" fmla="*/ 25 h 33"/>
                  <a:gd name="T42" fmla="*/ 29 w 31"/>
                  <a:gd name="T43" fmla="*/ 27 h 33"/>
                  <a:gd name="T44" fmla="*/ 25 w 31"/>
                  <a:gd name="T45" fmla="*/ 31 h 33"/>
                  <a:gd name="T46" fmla="*/ 22 w 31"/>
                  <a:gd name="T47" fmla="*/ 29 h 33"/>
                  <a:gd name="T48" fmla="*/ 18 w 31"/>
                  <a:gd name="T49" fmla="*/ 29 h 33"/>
                  <a:gd name="T50" fmla="*/ 16 w 31"/>
                  <a:gd name="T51" fmla="*/ 33 h 33"/>
                  <a:gd name="T52" fmla="*/ 12 w 31"/>
                  <a:gd name="T53" fmla="*/ 31 h 33"/>
                  <a:gd name="T54" fmla="*/ 12 w 31"/>
                  <a:gd name="T55" fmla="*/ 29 h 33"/>
                  <a:gd name="T56" fmla="*/ 8 w 31"/>
                  <a:gd name="T57" fmla="*/ 27 h 33"/>
                  <a:gd name="T58" fmla="*/ 6 w 31"/>
                  <a:gd name="T59" fmla="*/ 29 h 33"/>
                  <a:gd name="T60" fmla="*/ 2 w 31"/>
                  <a:gd name="T61" fmla="*/ 25 h 33"/>
                  <a:gd name="T62" fmla="*/ 4 w 31"/>
                  <a:gd name="T63" fmla="*/ 22 h 33"/>
                  <a:gd name="T64" fmla="*/ 4 w 31"/>
                  <a:gd name="T65" fmla="*/ 18 h 33"/>
                  <a:gd name="T66" fmla="*/ 0 w 31"/>
                  <a:gd name="T67" fmla="*/ 18 h 33"/>
                  <a:gd name="T68" fmla="*/ 0 w 31"/>
                  <a:gd name="T69" fmla="*/ 12 h 33"/>
                  <a:gd name="T70" fmla="*/ 4 w 31"/>
                  <a:gd name="T71" fmla="*/ 12 h 33"/>
                  <a:gd name="T72" fmla="*/ 6 w 31"/>
                  <a:gd name="T73" fmla="*/ 8 h 33"/>
                  <a:gd name="T74" fmla="*/ 4 w 31"/>
                  <a:gd name="T75" fmla="*/ 6 h 33"/>
                  <a:gd name="T76" fmla="*/ 8 w 31"/>
                  <a:gd name="T77" fmla="*/ 2 h 33"/>
                  <a:gd name="T78" fmla="*/ 10 w 31"/>
                  <a:gd name="T79" fmla="*/ 6 h 33"/>
                  <a:gd name="T80" fmla="*/ 14 w 31"/>
                  <a:gd name="T81" fmla="*/ 4 h 33"/>
                  <a:gd name="T82" fmla="*/ 14 w 31"/>
                  <a:gd name="T83"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 h="33">
                    <a:moveTo>
                      <a:pt x="16" y="8"/>
                    </a:moveTo>
                    <a:lnTo>
                      <a:pt x="10" y="10"/>
                    </a:lnTo>
                    <a:lnTo>
                      <a:pt x="8" y="16"/>
                    </a:lnTo>
                    <a:lnTo>
                      <a:pt x="10" y="22"/>
                    </a:lnTo>
                    <a:lnTo>
                      <a:pt x="14" y="25"/>
                    </a:lnTo>
                    <a:lnTo>
                      <a:pt x="20" y="22"/>
                    </a:lnTo>
                    <a:lnTo>
                      <a:pt x="25" y="16"/>
                    </a:lnTo>
                    <a:lnTo>
                      <a:pt x="22" y="10"/>
                    </a:lnTo>
                    <a:lnTo>
                      <a:pt x="16" y="8"/>
                    </a:lnTo>
                    <a:close/>
                    <a:moveTo>
                      <a:pt x="14" y="0"/>
                    </a:moveTo>
                    <a:lnTo>
                      <a:pt x="20" y="2"/>
                    </a:lnTo>
                    <a:lnTo>
                      <a:pt x="20" y="4"/>
                    </a:lnTo>
                    <a:lnTo>
                      <a:pt x="25" y="6"/>
                    </a:lnTo>
                    <a:lnTo>
                      <a:pt x="27" y="4"/>
                    </a:lnTo>
                    <a:lnTo>
                      <a:pt x="29" y="8"/>
                    </a:lnTo>
                    <a:lnTo>
                      <a:pt x="27" y="10"/>
                    </a:lnTo>
                    <a:lnTo>
                      <a:pt x="29" y="14"/>
                    </a:lnTo>
                    <a:lnTo>
                      <a:pt x="31" y="14"/>
                    </a:lnTo>
                    <a:lnTo>
                      <a:pt x="31" y="20"/>
                    </a:lnTo>
                    <a:lnTo>
                      <a:pt x="29" y="20"/>
                    </a:lnTo>
                    <a:lnTo>
                      <a:pt x="27" y="25"/>
                    </a:lnTo>
                    <a:lnTo>
                      <a:pt x="29" y="27"/>
                    </a:lnTo>
                    <a:lnTo>
                      <a:pt x="25" y="31"/>
                    </a:lnTo>
                    <a:lnTo>
                      <a:pt x="22" y="29"/>
                    </a:lnTo>
                    <a:lnTo>
                      <a:pt x="18" y="29"/>
                    </a:lnTo>
                    <a:lnTo>
                      <a:pt x="16" y="33"/>
                    </a:lnTo>
                    <a:lnTo>
                      <a:pt x="12" y="31"/>
                    </a:lnTo>
                    <a:lnTo>
                      <a:pt x="12" y="29"/>
                    </a:lnTo>
                    <a:lnTo>
                      <a:pt x="8" y="27"/>
                    </a:lnTo>
                    <a:lnTo>
                      <a:pt x="6" y="29"/>
                    </a:lnTo>
                    <a:lnTo>
                      <a:pt x="2" y="25"/>
                    </a:lnTo>
                    <a:lnTo>
                      <a:pt x="4" y="22"/>
                    </a:lnTo>
                    <a:lnTo>
                      <a:pt x="4" y="18"/>
                    </a:lnTo>
                    <a:lnTo>
                      <a:pt x="0" y="18"/>
                    </a:lnTo>
                    <a:lnTo>
                      <a:pt x="0" y="12"/>
                    </a:lnTo>
                    <a:lnTo>
                      <a:pt x="4" y="12"/>
                    </a:lnTo>
                    <a:lnTo>
                      <a:pt x="6" y="8"/>
                    </a:lnTo>
                    <a:lnTo>
                      <a:pt x="4" y="6"/>
                    </a:lnTo>
                    <a:lnTo>
                      <a:pt x="8" y="2"/>
                    </a:lnTo>
                    <a:lnTo>
                      <a:pt x="10" y="6"/>
                    </a:lnTo>
                    <a:lnTo>
                      <a:pt x="14" y="4"/>
                    </a:lnTo>
                    <a:lnTo>
                      <a:pt x="1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3" name="组合 23"/>
          <p:cNvGrpSpPr/>
          <p:nvPr/>
        </p:nvGrpSpPr>
        <p:grpSpPr>
          <a:xfrm>
            <a:off x="4864555" y="1974555"/>
            <a:ext cx="530476" cy="316306"/>
            <a:chOff x="6839593" y="2775708"/>
            <a:chExt cx="745852" cy="444643"/>
          </a:xfrm>
        </p:grpSpPr>
        <p:sp>
          <p:nvSpPr>
            <p:cNvPr id="91" name="Freeform 83"/>
            <p:cNvSpPr>
              <a:spLocks/>
            </p:cNvSpPr>
            <p:nvPr/>
          </p:nvSpPr>
          <p:spPr bwMode="auto">
            <a:xfrm>
              <a:off x="7381769" y="2824475"/>
              <a:ext cx="203676" cy="347109"/>
            </a:xfrm>
            <a:custGeom>
              <a:avLst/>
              <a:gdLst>
                <a:gd name="T0" fmla="*/ 10 w 71"/>
                <a:gd name="T1" fmla="*/ 0 h 121"/>
                <a:gd name="T2" fmla="*/ 14 w 71"/>
                <a:gd name="T3" fmla="*/ 3 h 121"/>
                <a:gd name="T4" fmla="*/ 18 w 71"/>
                <a:gd name="T5" fmla="*/ 5 h 121"/>
                <a:gd name="T6" fmla="*/ 67 w 71"/>
                <a:gd name="T7" fmla="*/ 53 h 121"/>
                <a:gd name="T8" fmla="*/ 71 w 71"/>
                <a:gd name="T9" fmla="*/ 62 h 121"/>
                <a:gd name="T10" fmla="*/ 67 w 71"/>
                <a:gd name="T11" fmla="*/ 68 h 121"/>
                <a:gd name="T12" fmla="*/ 18 w 71"/>
                <a:gd name="T13" fmla="*/ 119 h 121"/>
                <a:gd name="T14" fmla="*/ 10 w 71"/>
                <a:gd name="T15" fmla="*/ 121 h 121"/>
                <a:gd name="T16" fmla="*/ 4 w 71"/>
                <a:gd name="T17" fmla="*/ 119 h 121"/>
                <a:gd name="T18" fmla="*/ 0 w 71"/>
                <a:gd name="T19" fmla="*/ 115 h 121"/>
                <a:gd name="T20" fmla="*/ 0 w 71"/>
                <a:gd name="T21" fmla="*/ 111 h 121"/>
                <a:gd name="T22" fmla="*/ 0 w 71"/>
                <a:gd name="T23" fmla="*/ 106 h 121"/>
                <a:gd name="T24" fmla="*/ 4 w 71"/>
                <a:gd name="T25" fmla="*/ 104 h 121"/>
                <a:gd name="T26" fmla="*/ 44 w 71"/>
                <a:gd name="T27" fmla="*/ 62 h 121"/>
                <a:gd name="T28" fmla="*/ 4 w 71"/>
                <a:gd name="T29" fmla="*/ 19 h 121"/>
                <a:gd name="T30" fmla="*/ 0 w 71"/>
                <a:gd name="T31" fmla="*/ 15 h 121"/>
                <a:gd name="T32" fmla="*/ 0 w 71"/>
                <a:gd name="T33" fmla="*/ 11 h 121"/>
                <a:gd name="T34" fmla="*/ 0 w 71"/>
                <a:gd name="T35" fmla="*/ 7 h 121"/>
                <a:gd name="T36" fmla="*/ 4 w 71"/>
                <a:gd name="T37" fmla="*/ 5 h 121"/>
                <a:gd name="T38" fmla="*/ 6 w 71"/>
                <a:gd name="T39" fmla="*/ 3 h 121"/>
                <a:gd name="T40" fmla="*/ 10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10" y="0"/>
                  </a:moveTo>
                  <a:lnTo>
                    <a:pt x="14" y="3"/>
                  </a:lnTo>
                  <a:lnTo>
                    <a:pt x="18" y="5"/>
                  </a:lnTo>
                  <a:lnTo>
                    <a:pt x="67" y="53"/>
                  </a:lnTo>
                  <a:lnTo>
                    <a:pt x="71" y="62"/>
                  </a:lnTo>
                  <a:lnTo>
                    <a:pt x="67" y="68"/>
                  </a:lnTo>
                  <a:lnTo>
                    <a:pt x="18" y="119"/>
                  </a:lnTo>
                  <a:lnTo>
                    <a:pt x="10" y="121"/>
                  </a:lnTo>
                  <a:lnTo>
                    <a:pt x="4" y="119"/>
                  </a:lnTo>
                  <a:lnTo>
                    <a:pt x="0" y="115"/>
                  </a:lnTo>
                  <a:lnTo>
                    <a:pt x="0" y="111"/>
                  </a:lnTo>
                  <a:lnTo>
                    <a:pt x="0" y="106"/>
                  </a:lnTo>
                  <a:lnTo>
                    <a:pt x="4" y="104"/>
                  </a:lnTo>
                  <a:lnTo>
                    <a:pt x="44" y="62"/>
                  </a:lnTo>
                  <a:lnTo>
                    <a:pt x="4" y="19"/>
                  </a:lnTo>
                  <a:lnTo>
                    <a:pt x="0" y="15"/>
                  </a:lnTo>
                  <a:lnTo>
                    <a:pt x="0" y="11"/>
                  </a:lnTo>
                  <a:lnTo>
                    <a:pt x="0" y="7"/>
                  </a:lnTo>
                  <a:lnTo>
                    <a:pt x="4" y="5"/>
                  </a:lnTo>
                  <a:lnTo>
                    <a:pt x="6" y="3"/>
                  </a:lnTo>
                  <a:lnTo>
                    <a:pt x="10"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3" name="组合 2"/>
            <p:cNvGrpSpPr/>
            <p:nvPr/>
          </p:nvGrpSpPr>
          <p:grpSpPr>
            <a:xfrm>
              <a:off x="6839593" y="2775708"/>
              <a:ext cx="441774" cy="444643"/>
              <a:chOff x="6839593" y="2769970"/>
              <a:chExt cx="441774" cy="444643"/>
            </a:xfrm>
          </p:grpSpPr>
          <p:sp>
            <p:nvSpPr>
              <p:cNvPr id="211" name="Freeform 203"/>
              <p:cNvSpPr>
                <a:spLocks noEditPoints="1"/>
              </p:cNvSpPr>
              <p:nvPr/>
            </p:nvSpPr>
            <p:spPr bwMode="auto">
              <a:xfrm>
                <a:off x="6839593" y="2769970"/>
                <a:ext cx="441774" cy="444643"/>
              </a:xfrm>
              <a:custGeom>
                <a:avLst/>
                <a:gdLst>
                  <a:gd name="T0" fmla="*/ 77 w 154"/>
                  <a:gd name="T1" fmla="*/ 10 h 155"/>
                  <a:gd name="T2" fmla="*/ 59 w 154"/>
                  <a:gd name="T3" fmla="*/ 12 h 155"/>
                  <a:gd name="T4" fmla="*/ 42 w 154"/>
                  <a:gd name="T5" fmla="*/ 19 h 155"/>
                  <a:gd name="T6" fmla="*/ 24 w 154"/>
                  <a:gd name="T7" fmla="*/ 35 h 155"/>
                  <a:gd name="T8" fmla="*/ 12 w 154"/>
                  <a:gd name="T9" fmla="*/ 55 h 155"/>
                  <a:gd name="T10" fmla="*/ 8 w 154"/>
                  <a:gd name="T11" fmla="*/ 78 h 155"/>
                  <a:gd name="T12" fmla="*/ 10 w 154"/>
                  <a:gd name="T13" fmla="*/ 96 h 155"/>
                  <a:gd name="T14" fmla="*/ 16 w 154"/>
                  <a:gd name="T15" fmla="*/ 112 h 155"/>
                  <a:gd name="T16" fmla="*/ 32 w 154"/>
                  <a:gd name="T17" fmla="*/ 131 h 155"/>
                  <a:gd name="T18" fmla="*/ 53 w 154"/>
                  <a:gd name="T19" fmla="*/ 143 h 155"/>
                  <a:gd name="T20" fmla="*/ 77 w 154"/>
                  <a:gd name="T21" fmla="*/ 147 h 155"/>
                  <a:gd name="T22" fmla="*/ 93 w 154"/>
                  <a:gd name="T23" fmla="*/ 145 h 155"/>
                  <a:gd name="T24" fmla="*/ 109 w 154"/>
                  <a:gd name="T25" fmla="*/ 139 h 155"/>
                  <a:gd name="T26" fmla="*/ 130 w 154"/>
                  <a:gd name="T27" fmla="*/ 122 h 155"/>
                  <a:gd name="T28" fmla="*/ 140 w 154"/>
                  <a:gd name="T29" fmla="*/ 102 h 155"/>
                  <a:gd name="T30" fmla="*/ 144 w 154"/>
                  <a:gd name="T31" fmla="*/ 78 h 155"/>
                  <a:gd name="T32" fmla="*/ 142 w 154"/>
                  <a:gd name="T33" fmla="*/ 61 h 155"/>
                  <a:gd name="T34" fmla="*/ 136 w 154"/>
                  <a:gd name="T35" fmla="*/ 45 h 155"/>
                  <a:gd name="T36" fmla="*/ 120 w 154"/>
                  <a:gd name="T37" fmla="*/ 25 h 155"/>
                  <a:gd name="T38" fmla="*/ 99 w 154"/>
                  <a:gd name="T39" fmla="*/ 14 h 155"/>
                  <a:gd name="T40" fmla="*/ 77 w 154"/>
                  <a:gd name="T41" fmla="*/ 10 h 155"/>
                  <a:gd name="T42" fmla="*/ 77 w 154"/>
                  <a:gd name="T43" fmla="*/ 0 h 155"/>
                  <a:gd name="T44" fmla="*/ 103 w 154"/>
                  <a:gd name="T45" fmla="*/ 6 h 155"/>
                  <a:gd name="T46" fmla="*/ 126 w 154"/>
                  <a:gd name="T47" fmla="*/ 19 h 155"/>
                  <a:gd name="T48" fmla="*/ 144 w 154"/>
                  <a:gd name="T49" fmla="*/ 41 h 155"/>
                  <a:gd name="T50" fmla="*/ 150 w 154"/>
                  <a:gd name="T51" fmla="*/ 59 h 155"/>
                  <a:gd name="T52" fmla="*/ 154 w 154"/>
                  <a:gd name="T53" fmla="*/ 78 h 155"/>
                  <a:gd name="T54" fmla="*/ 148 w 154"/>
                  <a:gd name="T55" fmla="*/ 104 h 155"/>
                  <a:gd name="T56" fmla="*/ 136 w 154"/>
                  <a:gd name="T57" fmla="*/ 129 h 155"/>
                  <a:gd name="T58" fmla="*/ 114 w 154"/>
                  <a:gd name="T59" fmla="*/ 145 h 155"/>
                  <a:gd name="T60" fmla="*/ 95 w 154"/>
                  <a:gd name="T61" fmla="*/ 153 h 155"/>
                  <a:gd name="T62" fmla="*/ 77 w 154"/>
                  <a:gd name="T63" fmla="*/ 155 h 155"/>
                  <a:gd name="T64" fmla="*/ 51 w 154"/>
                  <a:gd name="T65" fmla="*/ 151 h 155"/>
                  <a:gd name="T66" fmla="*/ 26 w 154"/>
                  <a:gd name="T67" fmla="*/ 137 h 155"/>
                  <a:gd name="T68" fmla="*/ 10 w 154"/>
                  <a:gd name="T69" fmla="*/ 116 h 155"/>
                  <a:gd name="T70" fmla="*/ 2 w 154"/>
                  <a:gd name="T71" fmla="*/ 98 h 155"/>
                  <a:gd name="T72" fmla="*/ 0 w 154"/>
                  <a:gd name="T73" fmla="*/ 78 h 155"/>
                  <a:gd name="T74" fmla="*/ 4 w 154"/>
                  <a:gd name="T75" fmla="*/ 51 h 155"/>
                  <a:gd name="T76" fmla="*/ 18 w 154"/>
                  <a:gd name="T77" fmla="*/ 29 h 155"/>
                  <a:gd name="T78" fmla="*/ 38 w 154"/>
                  <a:gd name="T79" fmla="*/ 10 h 155"/>
                  <a:gd name="T80" fmla="*/ 57 w 154"/>
                  <a:gd name="T81" fmla="*/ 4 h 155"/>
                  <a:gd name="T82" fmla="*/ 77 w 154"/>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4" h="155">
                    <a:moveTo>
                      <a:pt x="77" y="10"/>
                    </a:moveTo>
                    <a:lnTo>
                      <a:pt x="59" y="12"/>
                    </a:lnTo>
                    <a:lnTo>
                      <a:pt x="42" y="19"/>
                    </a:lnTo>
                    <a:lnTo>
                      <a:pt x="24" y="35"/>
                    </a:lnTo>
                    <a:lnTo>
                      <a:pt x="12" y="55"/>
                    </a:lnTo>
                    <a:lnTo>
                      <a:pt x="8" y="78"/>
                    </a:lnTo>
                    <a:lnTo>
                      <a:pt x="10" y="96"/>
                    </a:lnTo>
                    <a:lnTo>
                      <a:pt x="16" y="112"/>
                    </a:lnTo>
                    <a:lnTo>
                      <a:pt x="32" y="131"/>
                    </a:lnTo>
                    <a:lnTo>
                      <a:pt x="53" y="143"/>
                    </a:lnTo>
                    <a:lnTo>
                      <a:pt x="77" y="147"/>
                    </a:lnTo>
                    <a:lnTo>
                      <a:pt x="93" y="145"/>
                    </a:lnTo>
                    <a:lnTo>
                      <a:pt x="109" y="139"/>
                    </a:lnTo>
                    <a:lnTo>
                      <a:pt x="130" y="122"/>
                    </a:lnTo>
                    <a:lnTo>
                      <a:pt x="140" y="102"/>
                    </a:lnTo>
                    <a:lnTo>
                      <a:pt x="144" y="78"/>
                    </a:lnTo>
                    <a:lnTo>
                      <a:pt x="142" y="61"/>
                    </a:lnTo>
                    <a:lnTo>
                      <a:pt x="136" y="45"/>
                    </a:lnTo>
                    <a:lnTo>
                      <a:pt x="120" y="25"/>
                    </a:lnTo>
                    <a:lnTo>
                      <a:pt x="99" y="14"/>
                    </a:lnTo>
                    <a:lnTo>
                      <a:pt x="77" y="10"/>
                    </a:lnTo>
                    <a:close/>
                    <a:moveTo>
                      <a:pt x="77" y="0"/>
                    </a:moveTo>
                    <a:lnTo>
                      <a:pt x="103" y="6"/>
                    </a:lnTo>
                    <a:lnTo>
                      <a:pt x="126" y="19"/>
                    </a:lnTo>
                    <a:lnTo>
                      <a:pt x="144" y="41"/>
                    </a:lnTo>
                    <a:lnTo>
                      <a:pt x="150" y="59"/>
                    </a:lnTo>
                    <a:lnTo>
                      <a:pt x="154" y="78"/>
                    </a:lnTo>
                    <a:lnTo>
                      <a:pt x="148" y="104"/>
                    </a:lnTo>
                    <a:lnTo>
                      <a:pt x="136" y="129"/>
                    </a:lnTo>
                    <a:lnTo>
                      <a:pt x="114" y="145"/>
                    </a:lnTo>
                    <a:lnTo>
                      <a:pt x="95" y="153"/>
                    </a:lnTo>
                    <a:lnTo>
                      <a:pt x="77" y="155"/>
                    </a:lnTo>
                    <a:lnTo>
                      <a:pt x="51" y="151"/>
                    </a:lnTo>
                    <a:lnTo>
                      <a:pt x="26" y="137"/>
                    </a:lnTo>
                    <a:lnTo>
                      <a:pt x="10" y="116"/>
                    </a:lnTo>
                    <a:lnTo>
                      <a:pt x="2" y="98"/>
                    </a:lnTo>
                    <a:lnTo>
                      <a:pt x="0" y="78"/>
                    </a:lnTo>
                    <a:lnTo>
                      <a:pt x="4" y="51"/>
                    </a:lnTo>
                    <a:lnTo>
                      <a:pt x="18" y="29"/>
                    </a:lnTo>
                    <a:lnTo>
                      <a:pt x="38" y="10"/>
                    </a:lnTo>
                    <a:lnTo>
                      <a:pt x="57" y="4"/>
                    </a:lnTo>
                    <a:lnTo>
                      <a:pt x="77"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2" name="Freeform 204"/>
              <p:cNvSpPr>
                <a:spLocks noEditPoints="1"/>
              </p:cNvSpPr>
              <p:nvPr/>
            </p:nvSpPr>
            <p:spPr bwMode="auto">
              <a:xfrm>
                <a:off x="6925653" y="2870374"/>
                <a:ext cx="269654" cy="186464"/>
              </a:xfrm>
              <a:custGeom>
                <a:avLst/>
                <a:gdLst>
                  <a:gd name="T0" fmla="*/ 6 w 94"/>
                  <a:gd name="T1" fmla="*/ 6 h 65"/>
                  <a:gd name="T2" fmla="*/ 6 w 94"/>
                  <a:gd name="T3" fmla="*/ 55 h 65"/>
                  <a:gd name="T4" fmla="*/ 88 w 94"/>
                  <a:gd name="T5" fmla="*/ 55 h 65"/>
                  <a:gd name="T6" fmla="*/ 88 w 94"/>
                  <a:gd name="T7" fmla="*/ 6 h 65"/>
                  <a:gd name="T8" fmla="*/ 6 w 94"/>
                  <a:gd name="T9" fmla="*/ 6 h 65"/>
                  <a:gd name="T10" fmla="*/ 4 w 94"/>
                  <a:gd name="T11" fmla="*/ 0 h 65"/>
                  <a:gd name="T12" fmla="*/ 88 w 94"/>
                  <a:gd name="T13" fmla="*/ 0 h 65"/>
                  <a:gd name="T14" fmla="*/ 94 w 94"/>
                  <a:gd name="T15" fmla="*/ 4 h 65"/>
                  <a:gd name="T16" fmla="*/ 94 w 94"/>
                  <a:gd name="T17" fmla="*/ 61 h 65"/>
                  <a:gd name="T18" fmla="*/ 88 w 94"/>
                  <a:gd name="T19" fmla="*/ 65 h 65"/>
                  <a:gd name="T20" fmla="*/ 67 w 94"/>
                  <a:gd name="T21" fmla="*/ 65 h 65"/>
                  <a:gd name="T22" fmla="*/ 29 w 94"/>
                  <a:gd name="T23" fmla="*/ 65 h 65"/>
                  <a:gd name="T24" fmla="*/ 4 w 94"/>
                  <a:gd name="T25" fmla="*/ 65 h 65"/>
                  <a:gd name="T26" fmla="*/ 0 w 94"/>
                  <a:gd name="T27" fmla="*/ 61 h 65"/>
                  <a:gd name="T28" fmla="*/ 0 w 94"/>
                  <a:gd name="T29" fmla="*/ 4 h 65"/>
                  <a:gd name="T30" fmla="*/ 4 w 94"/>
                  <a:gd name="T31"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4" h="65">
                    <a:moveTo>
                      <a:pt x="6" y="6"/>
                    </a:moveTo>
                    <a:lnTo>
                      <a:pt x="6" y="55"/>
                    </a:lnTo>
                    <a:lnTo>
                      <a:pt x="88" y="55"/>
                    </a:lnTo>
                    <a:lnTo>
                      <a:pt x="88" y="6"/>
                    </a:lnTo>
                    <a:lnTo>
                      <a:pt x="6" y="6"/>
                    </a:lnTo>
                    <a:close/>
                    <a:moveTo>
                      <a:pt x="4" y="0"/>
                    </a:moveTo>
                    <a:lnTo>
                      <a:pt x="88" y="0"/>
                    </a:lnTo>
                    <a:lnTo>
                      <a:pt x="94" y="4"/>
                    </a:lnTo>
                    <a:lnTo>
                      <a:pt x="94" y="61"/>
                    </a:lnTo>
                    <a:lnTo>
                      <a:pt x="88" y="65"/>
                    </a:lnTo>
                    <a:lnTo>
                      <a:pt x="67" y="65"/>
                    </a:lnTo>
                    <a:lnTo>
                      <a:pt x="29" y="65"/>
                    </a:lnTo>
                    <a:lnTo>
                      <a:pt x="4" y="65"/>
                    </a:lnTo>
                    <a:lnTo>
                      <a:pt x="0" y="61"/>
                    </a:lnTo>
                    <a:lnTo>
                      <a:pt x="0" y="4"/>
                    </a:lnTo>
                    <a:lnTo>
                      <a:pt x="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Rectangle 206"/>
              <p:cNvSpPr>
                <a:spLocks noChangeArrowheads="1"/>
              </p:cNvSpPr>
              <p:nvPr/>
            </p:nvSpPr>
            <p:spPr bwMode="auto">
              <a:xfrm>
                <a:off x="7026055" y="3068310"/>
                <a:ext cx="68848" cy="22949"/>
              </a:xfrm>
              <a:prstGeom prst="rect">
                <a:avLst/>
              </a:prstGeom>
              <a:solidFill>
                <a:srgbClr val="FFFFFF"/>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207"/>
              <p:cNvSpPr>
                <a:spLocks/>
              </p:cNvSpPr>
              <p:nvPr/>
            </p:nvSpPr>
            <p:spPr bwMode="auto">
              <a:xfrm>
                <a:off x="6991631" y="3102734"/>
                <a:ext cx="131958" cy="17212"/>
              </a:xfrm>
              <a:custGeom>
                <a:avLst/>
                <a:gdLst>
                  <a:gd name="T0" fmla="*/ 4 w 46"/>
                  <a:gd name="T1" fmla="*/ 0 h 6"/>
                  <a:gd name="T2" fmla="*/ 44 w 46"/>
                  <a:gd name="T3" fmla="*/ 0 h 6"/>
                  <a:gd name="T4" fmla="*/ 46 w 46"/>
                  <a:gd name="T5" fmla="*/ 2 h 6"/>
                  <a:gd name="T6" fmla="*/ 44 w 46"/>
                  <a:gd name="T7" fmla="*/ 6 h 6"/>
                  <a:gd name="T8" fmla="*/ 4 w 46"/>
                  <a:gd name="T9" fmla="*/ 6 h 6"/>
                  <a:gd name="T10" fmla="*/ 0 w 46"/>
                  <a:gd name="T11" fmla="*/ 2 h 6"/>
                  <a:gd name="T12" fmla="*/ 4 w 4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46" h="6">
                    <a:moveTo>
                      <a:pt x="4" y="0"/>
                    </a:moveTo>
                    <a:lnTo>
                      <a:pt x="44" y="0"/>
                    </a:lnTo>
                    <a:lnTo>
                      <a:pt x="46" y="2"/>
                    </a:lnTo>
                    <a:lnTo>
                      <a:pt x="44" y="6"/>
                    </a:lnTo>
                    <a:lnTo>
                      <a:pt x="4" y="6"/>
                    </a:lnTo>
                    <a:lnTo>
                      <a:pt x="0" y="2"/>
                    </a:lnTo>
                    <a:lnTo>
                      <a:pt x="4"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2"/>
          <p:cNvGrpSpPr/>
          <p:nvPr/>
        </p:nvGrpSpPr>
        <p:grpSpPr>
          <a:xfrm>
            <a:off x="3726074" y="1299090"/>
            <a:ext cx="542717" cy="312224"/>
            <a:chOff x="5238881" y="1826181"/>
            <a:chExt cx="763063" cy="438906"/>
          </a:xfrm>
        </p:grpSpPr>
        <p:sp>
          <p:nvSpPr>
            <p:cNvPr id="88" name="Freeform 80"/>
            <p:cNvSpPr>
              <a:spLocks/>
            </p:cNvSpPr>
            <p:nvPr/>
          </p:nvSpPr>
          <p:spPr bwMode="auto">
            <a:xfrm>
              <a:off x="5238881" y="1872080"/>
              <a:ext cx="203676" cy="347109"/>
            </a:xfrm>
            <a:custGeom>
              <a:avLst/>
              <a:gdLst>
                <a:gd name="T0" fmla="*/ 61 w 71"/>
                <a:gd name="T1" fmla="*/ 0 h 121"/>
                <a:gd name="T2" fmla="*/ 65 w 71"/>
                <a:gd name="T3" fmla="*/ 0 h 121"/>
                <a:gd name="T4" fmla="*/ 67 w 71"/>
                <a:gd name="T5" fmla="*/ 2 h 121"/>
                <a:gd name="T6" fmla="*/ 71 w 71"/>
                <a:gd name="T7" fmla="*/ 7 h 121"/>
                <a:gd name="T8" fmla="*/ 71 w 71"/>
                <a:gd name="T9" fmla="*/ 11 h 121"/>
                <a:gd name="T10" fmla="*/ 71 w 71"/>
                <a:gd name="T11" fmla="*/ 15 h 121"/>
                <a:gd name="T12" fmla="*/ 67 w 71"/>
                <a:gd name="T13" fmla="*/ 17 h 121"/>
                <a:gd name="T14" fmla="*/ 26 w 71"/>
                <a:gd name="T15" fmla="*/ 60 h 121"/>
                <a:gd name="T16" fmla="*/ 67 w 71"/>
                <a:gd name="T17" fmla="*/ 102 h 121"/>
                <a:gd name="T18" fmla="*/ 71 w 71"/>
                <a:gd name="T19" fmla="*/ 106 h 121"/>
                <a:gd name="T20" fmla="*/ 71 w 71"/>
                <a:gd name="T21" fmla="*/ 108 h 121"/>
                <a:gd name="T22" fmla="*/ 71 w 71"/>
                <a:gd name="T23" fmla="*/ 112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1 h 121"/>
                <a:gd name="T36" fmla="*/ 53 w 71"/>
                <a:gd name="T37" fmla="*/ 2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2"/>
                  </a:lnTo>
                  <a:lnTo>
                    <a:pt x="71" y="7"/>
                  </a:lnTo>
                  <a:lnTo>
                    <a:pt x="71" y="11"/>
                  </a:lnTo>
                  <a:lnTo>
                    <a:pt x="71" y="15"/>
                  </a:lnTo>
                  <a:lnTo>
                    <a:pt x="67" y="17"/>
                  </a:lnTo>
                  <a:lnTo>
                    <a:pt x="26" y="60"/>
                  </a:lnTo>
                  <a:lnTo>
                    <a:pt x="67" y="102"/>
                  </a:lnTo>
                  <a:lnTo>
                    <a:pt x="71" y="106"/>
                  </a:lnTo>
                  <a:lnTo>
                    <a:pt x="71" y="108"/>
                  </a:lnTo>
                  <a:lnTo>
                    <a:pt x="71" y="112"/>
                  </a:lnTo>
                  <a:lnTo>
                    <a:pt x="67" y="117"/>
                  </a:lnTo>
                  <a:lnTo>
                    <a:pt x="61" y="121"/>
                  </a:lnTo>
                  <a:lnTo>
                    <a:pt x="53" y="117"/>
                  </a:lnTo>
                  <a:lnTo>
                    <a:pt x="4" y="68"/>
                  </a:lnTo>
                  <a:lnTo>
                    <a:pt x="0" y="60"/>
                  </a:lnTo>
                  <a:lnTo>
                    <a:pt x="4" y="51"/>
                  </a:lnTo>
                  <a:lnTo>
                    <a:pt x="53" y="2"/>
                  </a:lnTo>
                  <a:lnTo>
                    <a:pt x="57" y="0"/>
                  </a:lnTo>
                  <a:lnTo>
                    <a:pt x="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5" name="组合 1"/>
            <p:cNvGrpSpPr/>
            <p:nvPr/>
          </p:nvGrpSpPr>
          <p:grpSpPr>
            <a:xfrm>
              <a:off x="5557301" y="1826181"/>
              <a:ext cx="444643" cy="438906"/>
              <a:chOff x="5557301" y="1829049"/>
              <a:chExt cx="444643" cy="438906"/>
            </a:xfrm>
          </p:grpSpPr>
          <p:sp>
            <p:nvSpPr>
              <p:cNvPr id="8" name="Freeform 208"/>
              <p:cNvSpPr>
                <a:spLocks noEditPoints="1"/>
              </p:cNvSpPr>
              <p:nvPr/>
            </p:nvSpPr>
            <p:spPr bwMode="auto">
              <a:xfrm>
                <a:off x="5557301" y="1829049"/>
                <a:ext cx="444643" cy="438906"/>
              </a:xfrm>
              <a:custGeom>
                <a:avLst/>
                <a:gdLst>
                  <a:gd name="T0" fmla="*/ 78 w 155"/>
                  <a:gd name="T1" fmla="*/ 8 h 153"/>
                  <a:gd name="T2" fmla="*/ 61 w 155"/>
                  <a:gd name="T3" fmla="*/ 10 h 153"/>
                  <a:gd name="T4" fmla="*/ 43 w 155"/>
                  <a:gd name="T5" fmla="*/ 16 h 153"/>
                  <a:gd name="T6" fmla="*/ 25 w 155"/>
                  <a:gd name="T7" fmla="*/ 33 h 153"/>
                  <a:gd name="T8" fmla="*/ 13 w 155"/>
                  <a:gd name="T9" fmla="*/ 53 h 153"/>
                  <a:gd name="T10" fmla="*/ 9 w 155"/>
                  <a:gd name="T11" fmla="*/ 77 h 153"/>
                  <a:gd name="T12" fmla="*/ 11 w 155"/>
                  <a:gd name="T13" fmla="*/ 94 h 153"/>
                  <a:gd name="T14" fmla="*/ 19 w 155"/>
                  <a:gd name="T15" fmla="*/ 110 h 153"/>
                  <a:gd name="T16" fmla="*/ 33 w 155"/>
                  <a:gd name="T17" fmla="*/ 128 h 153"/>
                  <a:gd name="T18" fmla="*/ 55 w 155"/>
                  <a:gd name="T19" fmla="*/ 141 h 153"/>
                  <a:gd name="T20" fmla="*/ 78 w 155"/>
                  <a:gd name="T21" fmla="*/ 145 h 153"/>
                  <a:gd name="T22" fmla="*/ 94 w 155"/>
                  <a:gd name="T23" fmla="*/ 143 h 153"/>
                  <a:gd name="T24" fmla="*/ 112 w 155"/>
                  <a:gd name="T25" fmla="*/ 137 h 153"/>
                  <a:gd name="T26" fmla="*/ 130 w 155"/>
                  <a:gd name="T27" fmla="*/ 120 h 153"/>
                  <a:gd name="T28" fmla="*/ 143 w 155"/>
                  <a:gd name="T29" fmla="*/ 100 h 153"/>
                  <a:gd name="T30" fmla="*/ 147 w 155"/>
                  <a:gd name="T31" fmla="*/ 77 h 153"/>
                  <a:gd name="T32" fmla="*/ 145 w 155"/>
                  <a:gd name="T33" fmla="*/ 59 h 153"/>
                  <a:gd name="T34" fmla="*/ 136 w 155"/>
                  <a:gd name="T35" fmla="*/ 43 h 153"/>
                  <a:gd name="T36" fmla="*/ 122 w 155"/>
                  <a:gd name="T37" fmla="*/ 24 h 153"/>
                  <a:gd name="T38" fmla="*/ 100 w 155"/>
                  <a:gd name="T39" fmla="*/ 12 h 153"/>
                  <a:gd name="T40" fmla="*/ 78 w 155"/>
                  <a:gd name="T41" fmla="*/ 8 h 153"/>
                  <a:gd name="T42" fmla="*/ 78 w 155"/>
                  <a:gd name="T43" fmla="*/ 0 h 153"/>
                  <a:gd name="T44" fmla="*/ 104 w 155"/>
                  <a:gd name="T45" fmla="*/ 4 h 153"/>
                  <a:gd name="T46" fmla="*/ 126 w 155"/>
                  <a:gd name="T47" fmla="*/ 18 h 153"/>
                  <a:gd name="T48" fmla="*/ 145 w 155"/>
                  <a:gd name="T49" fmla="*/ 39 h 153"/>
                  <a:gd name="T50" fmla="*/ 153 w 155"/>
                  <a:gd name="T51" fmla="*/ 57 h 153"/>
                  <a:gd name="T52" fmla="*/ 155 w 155"/>
                  <a:gd name="T53" fmla="*/ 77 h 153"/>
                  <a:gd name="T54" fmla="*/ 151 w 155"/>
                  <a:gd name="T55" fmla="*/ 102 h 153"/>
                  <a:gd name="T56" fmla="*/ 136 w 155"/>
                  <a:gd name="T57" fmla="*/ 126 h 153"/>
                  <a:gd name="T58" fmla="*/ 116 w 155"/>
                  <a:gd name="T59" fmla="*/ 145 h 153"/>
                  <a:gd name="T60" fmla="*/ 96 w 155"/>
                  <a:gd name="T61" fmla="*/ 151 h 153"/>
                  <a:gd name="T62" fmla="*/ 78 w 155"/>
                  <a:gd name="T63" fmla="*/ 153 h 153"/>
                  <a:gd name="T64" fmla="*/ 51 w 155"/>
                  <a:gd name="T65" fmla="*/ 149 h 153"/>
                  <a:gd name="T66" fmla="*/ 29 w 155"/>
                  <a:gd name="T67" fmla="*/ 137 h 153"/>
                  <a:gd name="T68" fmla="*/ 11 w 155"/>
                  <a:gd name="T69" fmla="*/ 114 h 153"/>
                  <a:gd name="T70" fmla="*/ 3 w 155"/>
                  <a:gd name="T71" fmla="*/ 96 h 153"/>
                  <a:gd name="T72" fmla="*/ 0 w 155"/>
                  <a:gd name="T73" fmla="*/ 77 h 153"/>
                  <a:gd name="T74" fmla="*/ 5 w 155"/>
                  <a:gd name="T75" fmla="*/ 51 h 153"/>
                  <a:gd name="T76" fmla="*/ 19 w 155"/>
                  <a:gd name="T77" fmla="*/ 27 h 153"/>
                  <a:gd name="T78" fmla="*/ 39 w 155"/>
                  <a:gd name="T79" fmla="*/ 10 h 153"/>
                  <a:gd name="T80" fmla="*/ 59 w 155"/>
                  <a:gd name="T81" fmla="*/ 2 h 153"/>
                  <a:gd name="T82" fmla="*/ 78 w 155"/>
                  <a:gd name="T83"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3">
                    <a:moveTo>
                      <a:pt x="78" y="8"/>
                    </a:moveTo>
                    <a:lnTo>
                      <a:pt x="61" y="10"/>
                    </a:lnTo>
                    <a:lnTo>
                      <a:pt x="43" y="16"/>
                    </a:lnTo>
                    <a:lnTo>
                      <a:pt x="25" y="33"/>
                    </a:lnTo>
                    <a:lnTo>
                      <a:pt x="13" y="53"/>
                    </a:lnTo>
                    <a:lnTo>
                      <a:pt x="9" y="77"/>
                    </a:lnTo>
                    <a:lnTo>
                      <a:pt x="11" y="94"/>
                    </a:lnTo>
                    <a:lnTo>
                      <a:pt x="19" y="110"/>
                    </a:lnTo>
                    <a:lnTo>
                      <a:pt x="33" y="128"/>
                    </a:lnTo>
                    <a:lnTo>
                      <a:pt x="55" y="141"/>
                    </a:lnTo>
                    <a:lnTo>
                      <a:pt x="78" y="145"/>
                    </a:lnTo>
                    <a:lnTo>
                      <a:pt x="94" y="143"/>
                    </a:lnTo>
                    <a:lnTo>
                      <a:pt x="112" y="137"/>
                    </a:lnTo>
                    <a:lnTo>
                      <a:pt x="130" y="120"/>
                    </a:lnTo>
                    <a:lnTo>
                      <a:pt x="143" y="100"/>
                    </a:lnTo>
                    <a:lnTo>
                      <a:pt x="147" y="77"/>
                    </a:lnTo>
                    <a:lnTo>
                      <a:pt x="145" y="59"/>
                    </a:lnTo>
                    <a:lnTo>
                      <a:pt x="136" y="43"/>
                    </a:lnTo>
                    <a:lnTo>
                      <a:pt x="122" y="24"/>
                    </a:lnTo>
                    <a:lnTo>
                      <a:pt x="100" y="12"/>
                    </a:lnTo>
                    <a:lnTo>
                      <a:pt x="78" y="8"/>
                    </a:lnTo>
                    <a:close/>
                    <a:moveTo>
                      <a:pt x="78" y="0"/>
                    </a:moveTo>
                    <a:lnTo>
                      <a:pt x="104" y="4"/>
                    </a:lnTo>
                    <a:lnTo>
                      <a:pt x="126" y="18"/>
                    </a:lnTo>
                    <a:lnTo>
                      <a:pt x="145" y="39"/>
                    </a:lnTo>
                    <a:lnTo>
                      <a:pt x="153" y="57"/>
                    </a:lnTo>
                    <a:lnTo>
                      <a:pt x="155" y="77"/>
                    </a:lnTo>
                    <a:lnTo>
                      <a:pt x="151" y="102"/>
                    </a:lnTo>
                    <a:lnTo>
                      <a:pt x="136" y="126"/>
                    </a:lnTo>
                    <a:lnTo>
                      <a:pt x="116" y="145"/>
                    </a:lnTo>
                    <a:lnTo>
                      <a:pt x="96" y="151"/>
                    </a:lnTo>
                    <a:lnTo>
                      <a:pt x="78" y="153"/>
                    </a:lnTo>
                    <a:lnTo>
                      <a:pt x="51" y="149"/>
                    </a:lnTo>
                    <a:lnTo>
                      <a:pt x="29" y="137"/>
                    </a:lnTo>
                    <a:lnTo>
                      <a:pt x="11" y="114"/>
                    </a:lnTo>
                    <a:lnTo>
                      <a:pt x="3" y="96"/>
                    </a:lnTo>
                    <a:lnTo>
                      <a:pt x="0" y="77"/>
                    </a:lnTo>
                    <a:lnTo>
                      <a:pt x="5" y="51"/>
                    </a:lnTo>
                    <a:lnTo>
                      <a:pt x="19" y="27"/>
                    </a:lnTo>
                    <a:lnTo>
                      <a:pt x="39" y="10"/>
                    </a:lnTo>
                    <a:lnTo>
                      <a:pt x="59" y="2"/>
                    </a:lnTo>
                    <a:lnTo>
                      <a:pt x="78"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209"/>
              <p:cNvSpPr>
                <a:spLocks noEditPoints="1"/>
              </p:cNvSpPr>
              <p:nvPr/>
            </p:nvSpPr>
            <p:spPr bwMode="auto">
              <a:xfrm>
                <a:off x="5640494" y="1906504"/>
                <a:ext cx="278261" cy="283998"/>
              </a:xfrm>
              <a:custGeom>
                <a:avLst/>
                <a:gdLst>
                  <a:gd name="T0" fmla="*/ 65 w 97"/>
                  <a:gd name="T1" fmla="*/ 79 h 99"/>
                  <a:gd name="T2" fmla="*/ 59 w 97"/>
                  <a:gd name="T3" fmla="*/ 89 h 99"/>
                  <a:gd name="T4" fmla="*/ 73 w 97"/>
                  <a:gd name="T5" fmla="*/ 81 h 99"/>
                  <a:gd name="T6" fmla="*/ 69 w 97"/>
                  <a:gd name="T7" fmla="*/ 73 h 99"/>
                  <a:gd name="T8" fmla="*/ 18 w 97"/>
                  <a:gd name="T9" fmla="*/ 75 h 99"/>
                  <a:gd name="T10" fmla="*/ 30 w 97"/>
                  <a:gd name="T11" fmla="*/ 85 h 99"/>
                  <a:gd name="T12" fmla="*/ 34 w 97"/>
                  <a:gd name="T13" fmla="*/ 85 h 99"/>
                  <a:gd name="T14" fmla="*/ 28 w 97"/>
                  <a:gd name="T15" fmla="*/ 73 h 99"/>
                  <a:gd name="T16" fmla="*/ 51 w 97"/>
                  <a:gd name="T17" fmla="*/ 87 h 99"/>
                  <a:gd name="T18" fmla="*/ 61 w 97"/>
                  <a:gd name="T19" fmla="*/ 77 h 99"/>
                  <a:gd name="T20" fmla="*/ 51 w 97"/>
                  <a:gd name="T21" fmla="*/ 71 h 99"/>
                  <a:gd name="T22" fmla="*/ 34 w 97"/>
                  <a:gd name="T23" fmla="*/ 73 h 99"/>
                  <a:gd name="T24" fmla="*/ 42 w 97"/>
                  <a:gd name="T25" fmla="*/ 85 h 99"/>
                  <a:gd name="T26" fmla="*/ 47 w 97"/>
                  <a:gd name="T27" fmla="*/ 71 h 99"/>
                  <a:gd name="T28" fmla="*/ 71 w 97"/>
                  <a:gd name="T29" fmla="*/ 61 h 99"/>
                  <a:gd name="T30" fmla="*/ 83 w 97"/>
                  <a:gd name="T31" fmla="*/ 71 h 99"/>
                  <a:gd name="T32" fmla="*/ 89 w 97"/>
                  <a:gd name="T33" fmla="*/ 53 h 99"/>
                  <a:gd name="T34" fmla="*/ 51 w 97"/>
                  <a:gd name="T35" fmla="*/ 53 h 99"/>
                  <a:gd name="T36" fmla="*/ 65 w 97"/>
                  <a:gd name="T37" fmla="*/ 67 h 99"/>
                  <a:gd name="T38" fmla="*/ 67 w 97"/>
                  <a:gd name="T39" fmla="*/ 53 h 99"/>
                  <a:gd name="T40" fmla="*/ 30 w 97"/>
                  <a:gd name="T41" fmla="*/ 53 h 99"/>
                  <a:gd name="T42" fmla="*/ 32 w 97"/>
                  <a:gd name="T43" fmla="*/ 67 h 99"/>
                  <a:gd name="T44" fmla="*/ 47 w 97"/>
                  <a:gd name="T45" fmla="*/ 53 h 99"/>
                  <a:gd name="T46" fmla="*/ 8 w 97"/>
                  <a:gd name="T47" fmla="*/ 53 h 99"/>
                  <a:gd name="T48" fmla="*/ 14 w 97"/>
                  <a:gd name="T49" fmla="*/ 71 h 99"/>
                  <a:gd name="T50" fmla="*/ 26 w 97"/>
                  <a:gd name="T51" fmla="*/ 61 h 99"/>
                  <a:gd name="T52" fmla="*/ 8 w 97"/>
                  <a:gd name="T53" fmla="*/ 53 h 99"/>
                  <a:gd name="T54" fmla="*/ 30 w 97"/>
                  <a:gd name="T55" fmla="*/ 38 h 99"/>
                  <a:gd name="T56" fmla="*/ 47 w 97"/>
                  <a:gd name="T57" fmla="*/ 46 h 99"/>
                  <a:gd name="T58" fmla="*/ 32 w 97"/>
                  <a:gd name="T59" fmla="*/ 32 h 99"/>
                  <a:gd name="T60" fmla="*/ 51 w 97"/>
                  <a:gd name="T61" fmla="*/ 32 h 99"/>
                  <a:gd name="T62" fmla="*/ 67 w 97"/>
                  <a:gd name="T63" fmla="*/ 46 h 99"/>
                  <a:gd name="T64" fmla="*/ 65 w 97"/>
                  <a:gd name="T65" fmla="*/ 32 h 99"/>
                  <a:gd name="T66" fmla="*/ 10 w 97"/>
                  <a:gd name="T67" fmla="*/ 36 h 99"/>
                  <a:gd name="T68" fmla="*/ 26 w 97"/>
                  <a:gd name="T69" fmla="*/ 46 h 99"/>
                  <a:gd name="T70" fmla="*/ 28 w 97"/>
                  <a:gd name="T71" fmla="*/ 30 h 99"/>
                  <a:gd name="T72" fmla="*/ 83 w 97"/>
                  <a:gd name="T73" fmla="*/ 28 h 99"/>
                  <a:gd name="T74" fmla="*/ 71 w 97"/>
                  <a:gd name="T75" fmla="*/ 38 h 99"/>
                  <a:gd name="T76" fmla="*/ 89 w 97"/>
                  <a:gd name="T77" fmla="*/ 46 h 99"/>
                  <a:gd name="T78" fmla="*/ 83 w 97"/>
                  <a:gd name="T79" fmla="*/ 28 h 99"/>
                  <a:gd name="T80" fmla="*/ 51 w 97"/>
                  <a:gd name="T81" fmla="*/ 28 h 99"/>
                  <a:gd name="T82" fmla="*/ 59 w 97"/>
                  <a:gd name="T83" fmla="*/ 20 h 99"/>
                  <a:gd name="T84" fmla="*/ 51 w 97"/>
                  <a:gd name="T85" fmla="*/ 12 h 99"/>
                  <a:gd name="T86" fmla="*/ 42 w 97"/>
                  <a:gd name="T87" fmla="*/ 14 h 99"/>
                  <a:gd name="T88" fmla="*/ 34 w 97"/>
                  <a:gd name="T89" fmla="*/ 28 h 99"/>
                  <a:gd name="T90" fmla="*/ 47 w 97"/>
                  <a:gd name="T91" fmla="*/ 12 h 99"/>
                  <a:gd name="T92" fmla="*/ 63 w 97"/>
                  <a:gd name="T93" fmla="*/ 14 h 99"/>
                  <a:gd name="T94" fmla="*/ 69 w 97"/>
                  <a:gd name="T95" fmla="*/ 26 h 99"/>
                  <a:gd name="T96" fmla="*/ 73 w 97"/>
                  <a:gd name="T97" fmla="*/ 18 h 99"/>
                  <a:gd name="T98" fmla="*/ 59 w 97"/>
                  <a:gd name="T99" fmla="*/ 10 h 99"/>
                  <a:gd name="T100" fmla="*/ 30 w 97"/>
                  <a:gd name="T101" fmla="*/ 14 h 99"/>
                  <a:gd name="T102" fmla="*/ 18 w 97"/>
                  <a:gd name="T103" fmla="*/ 24 h 99"/>
                  <a:gd name="T104" fmla="*/ 32 w 97"/>
                  <a:gd name="T105" fmla="*/ 20 h 99"/>
                  <a:gd name="T106" fmla="*/ 38 w 97"/>
                  <a:gd name="T107" fmla="*/ 10 h 99"/>
                  <a:gd name="T108" fmla="*/ 67 w 97"/>
                  <a:gd name="T109" fmla="*/ 4 h 99"/>
                  <a:gd name="T110" fmla="*/ 93 w 97"/>
                  <a:gd name="T111" fmla="*/ 30 h 99"/>
                  <a:gd name="T112" fmla="*/ 93 w 97"/>
                  <a:gd name="T113" fmla="*/ 69 h 99"/>
                  <a:gd name="T114" fmla="*/ 67 w 97"/>
                  <a:gd name="T115" fmla="*/ 95 h 99"/>
                  <a:gd name="T116" fmla="*/ 30 w 97"/>
                  <a:gd name="T117" fmla="*/ 95 h 99"/>
                  <a:gd name="T118" fmla="*/ 4 w 97"/>
                  <a:gd name="T119" fmla="*/ 69 h 99"/>
                  <a:gd name="T120" fmla="*/ 4 w 97"/>
                  <a:gd name="T121" fmla="*/ 30 h 99"/>
                  <a:gd name="T122" fmla="*/ 30 w 97"/>
                  <a:gd name="T123" fmla="*/ 4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7" h="99">
                    <a:moveTo>
                      <a:pt x="69" y="73"/>
                    </a:moveTo>
                    <a:lnTo>
                      <a:pt x="65" y="79"/>
                    </a:lnTo>
                    <a:lnTo>
                      <a:pt x="63" y="85"/>
                    </a:lnTo>
                    <a:lnTo>
                      <a:pt x="59" y="89"/>
                    </a:lnTo>
                    <a:lnTo>
                      <a:pt x="67" y="85"/>
                    </a:lnTo>
                    <a:lnTo>
                      <a:pt x="73" y="81"/>
                    </a:lnTo>
                    <a:lnTo>
                      <a:pt x="79" y="75"/>
                    </a:lnTo>
                    <a:lnTo>
                      <a:pt x="69" y="73"/>
                    </a:lnTo>
                    <a:close/>
                    <a:moveTo>
                      <a:pt x="28" y="73"/>
                    </a:moveTo>
                    <a:lnTo>
                      <a:pt x="18" y="75"/>
                    </a:lnTo>
                    <a:lnTo>
                      <a:pt x="24" y="81"/>
                    </a:lnTo>
                    <a:lnTo>
                      <a:pt x="30" y="85"/>
                    </a:lnTo>
                    <a:lnTo>
                      <a:pt x="38" y="89"/>
                    </a:lnTo>
                    <a:lnTo>
                      <a:pt x="34" y="85"/>
                    </a:lnTo>
                    <a:lnTo>
                      <a:pt x="32" y="79"/>
                    </a:lnTo>
                    <a:lnTo>
                      <a:pt x="28" y="73"/>
                    </a:lnTo>
                    <a:close/>
                    <a:moveTo>
                      <a:pt x="51" y="71"/>
                    </a:moveTo>
                    <a:lnTo>
                      <a:pt x="51" y="87"/>
                    </a:lnTo>
                    <a:lnTo>
                      <a:pt x="55" y="85"/>
                    </a:lnTo>
                    <a:lnTo>
                      <a:pt x="61" y="77"/>
                    </a:lnTo>
                    <a:lnTo>
                      <a:pt x="63" y="73"/>
                    </a:lnTo>
                    <a:lnTo>
                      <a:pt x="51" y="71"/>
                    </a:lnTo>
                    <a:close/>
                    <a:moveTo>
                      <a:pt x="47" y="71"/>
                    </a:moveTo>
                    <a:lnTo>
                      <a:pt x="34" y="73"/>
                    </a:lnTo>
                    <a:lnTo>
                      <a:pt x="38" y="79"/>
                    </a:lnTo>
                    <a:lnTo>
                      <a:pt x="42" y="85"/>
                    </a:lnTo>
                    <a:lnTo>
                      <a:pt x="47" y="87"/>
                    </a:lnTo>
                    <a:lnTo>
                      <a:pt x="47" y="71"/>
                    </a:lnTo>
                    <a:close/>
                    <a:moveTo>
                      <a:pt x="71" y="53"/>
                    </a:moveTo>
                    <a:lnTo>
                      <a:pt x="71" y="61"/>
                    </a:lnTo>
                    <a:lnTo>
                      <a:pt x="69" y="69"/>
                    </a:lnTo>
                    <a:lnTo>
                      <a:pt x="83" y="71"/>
                    </a:lnTo>
                    <a:lnTo>
                      <a:pt x="87" y="63"/>
                    </a:lnTo>
                    <a:lnTo>
                      <a:pt x="89" y="53"/>
                    </a:lnTo>
                    <a:lnTo>
                      <a:pt x="71" y="53"/>
                    </a:lnTo>
                    <a:close/>
                    <a:moveTo>
                      <a:pt x="51" y="53"/>
                    </a:moveTo>
                    <a:lnTo>
                      <a:pt x="51" y="67"/>
                    </a:lnTo>
                    <a:lnTo>
                      <a:pt x="65" y="67"/>
                    </a:lnTo>
                    <a:lnTo>
                      <a:pt x="67" y="61"/>
                    </a:lnTo>
                    <a:lnTo>
                      <a:pt x="67" y="53"/>
                    </a:lnTo>
                    <a:lnTo>
                      <a:pt x="51" y="53"/>
                    </a:lnTo>
                    <a:close/>
                    <a:moveTo>
                      <a:pt x="30" y="53"/>
                    </a:moveTo>
                    <a:lnTo>
                      <a:pt x="30" y="61"/>
                    </a:lnTo>
                    <a:lnTo>
                      <a:pt x="32" y="67"/>
                    </a:lnTo>
                    <a:lnTo>
                      <a:pt x="47" y="67"/>
                    </a:lnTo>
                    <a:lnTo>
                      <a:pt x="47" y="53"/>
                    </a:lnTo>
                    <a:lnTo>
                      <a:pt x="30" y="53"/>
                    </a:lnTo>
                    <a:close/>
                    <a:moveTo>
                      <a:pt x="8" y="53"/>
                    </a:moveTo>
                    <a:lnTo>
                      <a:pt x="10" y="63"/>
                    </a:lnTo>
                    <a:lnTo>
                      <a:pt x="14" y="71"/>
                    </a:lnTo>
                    <a:lnTo>
                      <a:pt x="28" y="69"/>
                    </a:lnTo>
                    <a:lnTo>
                      <a:pt x="26" y="61"/>
                    </a:lnTo>
                    <a:lnTo>
                      <a:pt x="26" y="53"/>
                    </a:lnTo>
                    <a:lnTo>
                      <a:pt x="8" y="53"/>
                    </a:lnTo>
                    <a:close/>
                    <a:moveTo>
                      <a:pt x="32" y="32"/>
                    </a:moveTo>
                    <a:lnTo>
                      <a:pt x="30" y="38"/>
                    </a:lnTo>
                    <a:lnTo>
                      <a:pt x="30" y="46"/>
                    </a:lnTo>
                    <a:lnTo>
                      <a:pt x="47" y="46"/>
                    </a:lnTo>
                    <a:lnTo>
                      <a:pt x="47" y="32"/>
                    </a:lnTo>
                    <a:lnTo>
                      <a:pt x="32" y="32"/>
                    </a:lnTo>
                    <a:close/>
                    <a:moveTo>
                      <a:pt x="65" y="32"/>
                    </a:moveTo>
                    <a:lnTo>
                      <a:pt x="51" y="32"/>
                    </a:lnTo>
                    <a:lnTo>
                      <a:pt x="51" y="46"/>
                    </a:lnTo>
                    <a:lnTo>
                      <a:pt x="67" y="46"/>
                    </a:lnTo>
                    <a:lnTo>
                      <a:pt x="67" y="38"/>
                    </a:lnTo>
                    <a:lnTo>
                      <a:pt x="65" y="32"/>
                    </a:lnTo>
                    <a:close/>
                    <a:moveTo>
                      <a:pt x="14" y="28"/>
                    </a:moveTo>
                    <a:lnTo>
                      <a:pt x="10" y="36"/>
                    </a:lnTo>
                    <a:lnTo>
                      <a:pt x="8" y="46"/>
                    </a:lnTo>
                    <a:lnTo>
                      <a:pt x="26" y="46"/>
                    </a:lnTo>
                    <a:lnTo>
                      <a:pt x="26" y="38"/>
                    </a:lnTo>
                    <a:lnTo>
                      <a:pt x="28" y="30"/>
                    </a:lnTo>
                    <a:lnTo>
                      <a:pt x="14" y="28"/>
                    </a:lnTo>
                    <a:close/>
                    <a:moveTo>
                      <a:pt x="83" y="28"/>
                    </a:moveTo>
                    <a:lnTo>
                      <a:pt x="69" y="30"/>
                    </a:lnTo>
                    <a:lnTo>
                      <a:pt x="71" y="38"/>
                    </a:lnTo>
                    <a:lnTo>
                      <a:pt x="71" y="46"/>
                    </a:lnTo>
                    <a:lnTo>
                      <a:pt x="89" y="46"/>
                    </a:lnTo>
                    <a:lnTo>
                      <a:pt x="87" y="36"/>
                    </a:lnTo>
                    <a:lnTo>
                      <a:pt x="83" y="28"/>
                    </a:lnTo>
                    <a:close/>
                    <a:moveTo>
                      <a:pt x="51" y="12"/>
                    </a:moveTo>
                    <a:lnTo>
                      <a:pt x="51" y="28"/>
                    </a:lnTo>
                    <a:lnTo>
                      <a:pt x="63" y="28"/>
                    </a:lnTo>
                    <a:lnTo>
                      <a:pt x="59" y="20"/>
                    </a:lnTo>
                    <a:lnTo>
                      <a:pt x="55" y="14"/>
                    </a:lnTo>
                    <a:lnTo>
                      <a:pt x="51" y="12"/>
                    </a:lnTo>
                    <a:close/>
                    <a:moveTo>
                      <a:pt x="47" y="12"/>
                    </a:moveTo>
                    <a:lnTo>
                      <a:pt x="42" y="14"/>
                    </a:lnTo>
                    <a:lnTo>
                      <a:pt x="36" y="22"/>
                    </a:lnTo>
                    <a:lnTo>
                      <a:pt x="34" y="28"/>
                    </a:lnTo>
                    <a:lnTo>
                      <a:pt x="47" y="28"/>
                    </a:lnTo>
                    <a:lnTo>
                      <a:pt x="47" y="12"/>
                    </a:lnTo>
                    <a:close/>
                    <a:moveTo>
                      <a:pt x="59" y="10"/>
                    </a:moveTo>
                    <a:lnTo>
                      <a:pt x="63" y="14"/>
                    </a:lnTo>
                    <a:lnTo>
                      <a:pt x="65" y="20"/>
                    </a:lnTo>
                    <a:lnTo>
                      <a:pt x="69" y="26"/>
                    </a:lnTo>
                    <a:lnTo>
                      <a:pt x="79" y="24"/>
                    </a:lnTo>
                    <a:lnTo>
                      <a:pt x="73" y="18"/>
                    </a:lnTo>
                    <a:lnTo>
                      <a:pt x="67" y="14"/>
                    </a:lnTo>
                    <a:lnTo>
                      <a:pt x="59" y="10"/>
                    </a:lnTo>
                    <a:close/>
                    <a:moveTo>
                      <a:pt x="38" y="10"/>
                    </a:moveTo>
                    <a:lnTo>
                      <a:pt x="30" y="14"/>
                    </a:lnTo>
                    <a:lnTo>
                      <a:pt x="24" y="18"/>
                    </a:lnTo>
                    <a:lnTo>
                      <a:pt x="18" y="24"/>
                    </a:lnTo>
                    <a:lnTo>
                      <a:pt x="28" y="26"/>
                    </a:lnTo>
                    <a:lnTo>
                      <a:pt x="32" y="20"/>
                    </a:lnTo>
                    <a:lnTo>
                      <a:pt x="34" y="14"/>
                    </a:lnTo>
                    <a:lnTo>
                      <a:pt x="38" y="10"/>
                    </a:lnTo>
                    <a:close/>
                    <a:moveTo>
                      <a:pt x="49" y="0"/>
                    </a:moveTo>
                    <a:lnTo>
                      <a:pt x="67" y="4"/>
                    </a:lnTo>
                    <a:lnTo>
                      <a:pt x="83" y="14"/>
                    </a:lnTo>
                    <a:lnTo>
                      <a:pt x="93" y="30"/>
                    </a:lnTo>
                    <a:lnTo>
                      <a:pt x="97" y="50"/>
                    </a:lnTo>
                    <a:lnTo>
                      <a:pt x="93" y="69"/>
                    </a:lnTo>
                    <a:lnTo>
                      <a:pt x="83" y="85"/>
                    </a:lnTo>
                    <a:lnTo>
                      <a:pt x="67" y="95"/>
                    </a:lnTo>
                    <a:lnTo>
                      <a:pt x="49" y="99"/>
                    </a:lnTo>
                    <a:lnTo>
                      <a:pt x="30" y="95"/>
                    </a:lnTo>
                    <a:lnTo>
                      <a:pt x="14" y="85"/>
                    </a:lnTo>
                    <a:lnTo>
                      <a:pt x="4" y="69"/>
                    </a:lnTo>
                    <a:lnTo>
                      <a:pt x="0" y="50"/>
                    </a:lnTo>
                    <a:lnTo>
                      <a:pt x="4" y="30"/>
                    </a:lnTo>
                    <a:lnTo>
                      <a:pt x="14" y="14"/>
                    </a:lnTo>
                    <a:lnTo>
                      <a:pt x="30" y="4"/>
                    </a:lnTo>
                    <a:lnTo>
                      <a:pt x="49"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6" name="组合 24"/>
          <p:cNvGrpSpPr/>
          <p:nvPr/>
        </p:nvGrpSpPr>
        <p:grpSpPr>
          <a:xfrm>
            <a:off x="3726074" y="2639816"/>
            <a:ext cx="542717" cy="316306"/>
            <a:chOff x="5238881" y="3710891"/>
            <a:chExt cx="763063" cy="444643"/>
          </a:xfrm>
        </p:grpSpPr>
        <p:sp>
          <p:nvSpPr>
            <p:cNvPr id="90" name="Freeform 82"/>
            <p:cNvSpPr>
              <a:spLocks/>
            </p:cNvSpPr>
            <p:nvPr/>
          </p:nvSpPr>
          <p:spPr bwMode="auto">
            <a:xfrm>
              <a:off x="5238881" y="3759658"/>
              <a:ext cx="203676" cy="347109"/>
            </a:xfrm>
            <a:custGeom>
              <a:avLst/>
              <a:gdLst>
                <a:gd name="T0" fmla="*/ 61 w 71"/>
                <a:gd name="T1" fmla="*/ 0 h 121"/>
                <a:gd name="T2" fmla="*/ 65 w 71"/>
                <a:gd name="T3" fmla="*/ 0 h 121"/>
                <a:gd name="T4" fmla="*/ 67 w 71"/>
                <a:gd name="T5" fmla="*/ 3 h 121"/>
                <a:gd name="T6" fmla="*/ 71 w 71"/>
                <a:gd name="T7" fmla="*/ 7 h 121"/>
                <a:gd name="T8" fmla="*/ 71 w 71"/>
                <a:gd name="T9" fmla="*/ 11 h 121"/>
                <a:gd name="T10" fmla="*/ 71 w 71"/>
                <a:gd name="T11" fmla="*/ 15 h 121"/>
                <a:gd name="T12" fmla="*/ 67 w 71"/>
                <a:gd name="T13" fmla="*/ 19 h 121"/>
                <a:gd name="T14" fmla="*/ 26 w 71"/>
                <a:gd name="T15" fmla="*/ 60 h 121"/>
                <a:gd name="T16" fmla="*/ 67 w 71"/>
                <a:gd name="T17" fmla="*/ 102 h 121"/>
                <a:gd name="T18" fmla="*/ 71 w 71"/>
                <a:gd name="T19" fmla="*/ 106 h 121"/>
                <a:gd name="T20" fmla="*/ 71 w 71"/>
                <a:gd name="T21" fmla="*/ 111 h 121"/>
                <a:gd name="T22" fmla="*/ 71 w 71"/>
                <a:gd name="T23" fmla="*/ 115 h 121"/>
                <a:gd name="T24" fmla="*/ 67 w 71"/>
                <a:gd name="T25" fmla="*/ 117 h 121"/>
                <a:gd name="T26" fmla="*/ 61 w 71"/>
                <a:gd name="T27" fmla="*/ 121 h 121"/>
                <a:gd name="T28" fmla="*/ 53 w 71"/>
                <a:gd name="T29" fmla="*/ 117 h 121"/>
                <a:gd name="T30" fmla="*/ 4 w 71"/>
                <a:gd name="T31" fmla="*/ 68 h 121"/>
                <a:gd name="T32" fmla="*/ 0 w 71"/>
                <a:gd name="T33" fmla="*/ 60 h 121"/>
                <a:gd name="T34" fmla="*/ 4 w 71"/>
                <a:gd name="T35" fmla="*/ 53 h 121"/>
                <a:gd name="T36" fmla="*/ 53 w 71"/>
                <a:gd name="T37" fmla="*/ 3 h 121"/>
                <a:gd name="T38" fmla="*/ 57 w 71"/>
                <a:gd name="T39" fmla="*/ 0 h 121"/>
                <a:gd name="T40" fmla="*/ 61 w 71"/>
                <a:gd name="T41"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 h="121">
                  <a:moveTo>
                    <a:pt x="61" y="0"/>
                  </a:moveTo>
                  <a:lnTo>
                    <a:pt x="65" y="0"/>
                  </a:lnTo>
                  <a:lnTo>
                    <a:pt x="67" y="3"/>
                  </a:lnTo>
                  <a:lnTo>
                    <a:pt x="71" y="7"/>
                  </a:lnTo>
                  <a:lnTo>
                    <a:pt x="71" y="11"/>
                  </a:lnTo>
                  <a:lnTo>
                    <a:pt x="71" y="15"/>
                  </a:lnTo>
                  <a:lnTo>
                    <a:pt x="67" y="19"/>
                  </a:lnTo>
                  <a:lnTo>
                    <a:pt x="26" y="60"/>
                  </a:lnTo>
                  <a:lnTo>
                    <a:pt x="67" y="102"/>
                  </a:lnTo>
                  <a:lnTo>
                    <a:pt x="71" y="106"/>
                  </a:lnTo>
                  <a:lnTo>
                    <a:pt x="71" y="111"/>
                  </a:lnTo>
                  <a:lnTo>
                    <a:pt x="71" y="115"/>
                  </a:lnTo>
                  <a:lnTo>
                    <a:pt x="67" y="117"/>
                  </a:lnTo>
                  <a:lnTo>
                    <a:pt x="61" y="121"/>
                  </a:lnTo>
                  <a:lnTo>
                    <a:pt x="53" y="117"/>
                  </a:lnTo>
                  <a:lnTo>
                    <a:pt x="4" y="68"/>
                  </a:lnTo>
                  <a:lnTo>
                    <a:pt x="0" y="60"/>
                  </a:lnTo>
                  <a:lnTo>
                    <a:pt x="4" y="53"/>
                  </a:lnTo>
                  <a:lnTo>
                    <a:pt x="53" y="3"/>
                  </a:lnTo>
                  <a:lnTo>
                    <a:pt x="57" y="0"/>
                  </a:lnTo>
                  <a:lnTo>
                    <a:pt x="61"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27" name="组合 3"/>
            <p:cNvGrpSpPr/>
            <p:nvPr/>
          </p:nvGrpSpPr>
          <p:grpSpPr>
            <a:xfrm>
              <a:off x="5557301" y="3710891"/>
              <a:ext cx="444643" cy="444643"/>
              <a:chOff x="5557301" y="3705153"/>
              <a:chExt cx="444643" cy="444643"/>
            </a:xfrm>
          </p:grpSpPr>
          <p:sp>
            <p:nvSpPr>
              <p:cNvPr id="10" name="Freeform 210"/>
              <p:cNvSpPr>
                <a:spLocks noEditPoints="1"/>
              </p:cNvSpPr>
              <p:nvPr/>
            </p:nvSpPr>
            <p:spPr bwMode="auto">
              <a:xfrm>
                <a:off x="5557301" y="3705153"/>
                <a:ext cx="444643" cy="444643"/>
              </a:xfrm>
              <a:custGeom>
                <a:avLst/>
                <a:gdLst>
                  <a:gd name="T0" fmla="*/ 78 w 155"/>
                  <a:gd name="T1" fmla="*/ 8 h 155"/>
                  <a:gd name="T2" fmla="*/ 61 w 155"/>
                  <a:gd name="T3" fmla="*/ 10 h 155"/>
                  <a:gd name="T4" fmla="*/ 43 w 155"/>
                  <a:gd name="T5" fmla="*/ 19 h 155"/>
                  <a:gd name="T6" fmla="*/ 25 w 155"/>
                  <a:gd name="T7" fmla="*/ 35 h 155"/>
                  <a:gd name="T8" fmla="*/ 13 w 155"/>
                  <a:gd name="T9" fmla="*/ 55 h 155"/>
                  <a:gd name="T10" fmla="*/ 9 w 155"/>
                  <a:gd name="T11" fmla="*/ 78 h 155"/>
                  <a:gd name="T12" fmla="*/ 11 w 155"/>
                  <a:gd name="T13" fmla="*/ 96 h 155"/>
                  <a:gd name="T14" fmla="*/ 19 w 155"/>
                  <a:gd name="T15" fmla="*/ 112 h 155"/>
                  <a:gd name="T16" fmla="*/ 33 w 155"/>
                  <a:gd name="T17" fmla="*/ 131 h 155"/>
                  <a:gd name="T18" fmla="*/ 55 w 155"/>
                  <a:gd name="T19" fmla="*/ 143 h 155"/>
                  <a:gd name="T20" fmla="*/ 78 w 155"/>
                  <a:gd name="T21" fmla="*/ 147 h 155"/>
                  <a:gd name="T22" fmla="*/ 94 w 155"/>
                  <a:gd name="T23" fmla="*/ 145 h 155"/>
                  <a:gd name="T24" fmla="*/ 112 w 155"/>
                  <a:gd name="T25" fmla="*/ 139 h 155"/>
                  <a:gd name="T26" fmla="*/ 130 w 155"/>
                  <a:gd name="T27" fmla="*/ 123 h 155"/>
                  <a:gd name="T28" fmla="*/ 143 w 155"/>
                  <a:gd name="T29" fmla="*/ 102 h 155"/>
                  <a:gd name="T30" fmla="*/ 147 w 155"/>
                  <a:gd name="T31" fmla="*/ 78 h 155"/>
                  <a:gd name="T32" fmla="*/ 145 w 155"/>
                  <a:gd name="T33" fmla="*/ 61 h 155"/>
                  <a:gd name="T34" fmla="*/ 136 w 155"/>
                  <a:gd name="T35" fmla="*/ 45 h 155"/>
                  <a:gd name="T36" fmla="*/ 122 w 155"/>
                  <a:gd name="T37" fmla="*/ 25 h 155"/>
                  <a:gd name="T38" fmla="*/ 100 w 155"/>
                  <a:gd name="T39" fmla="*/ 12 h 155"/>
                  <a:gd name="T40" fmla="*/ 78 w 155"/>
                  <a:gd name="T41" fmla="*/ 8 h 155"/>
                  <a:gd name="T42" fmla="*/ 78 w 155"/>
                  <a:gd name="T43" fmla="*/ 0 h 155"/>
                  <a:gd name="T44" fmla="*/ 104 w 155"/>
                  <a:gd name="T45" fmla="*/ 6 h 155"/>
                  <a:gd name="T46" fmla="*/ 126 w 155"/>
                  <a:gd name="T47" fmla="*/ 19 h 155"/>
                  <a:gd name="T48" fmla="*/ 145 w 155"/>
                  <a:gd name="T49" fmla="*/ 41 h 155"/>
                  <a:gd name="T50" fmla="*/ 153 w 155"/>
                  <a:gd name="T51" fmla="*/ 59 h 155"/>
                  <a:gd name="T52" fmla="*/ 155 w 155"/>
                  <a:gd name="T53" fmla="*/ 78 h 155"/>
                  <a:gd name="T54" fmla="*/ 151 w 155"/>
                  <a:gd name="T55" fmla="*/ 104 h 155"/>
                  <a:gd name="T56" fmla="*/ 136 w 155"/>
                  <a:gd name="T57" fmla="*/ 127 h 155"/>
                  <a:gd name="T58" fmla="*/ 116 w 155"/>
                  <a:gd name="T59" fmla="*/ 145 h 155"/>
                  <a:gd name="T60" fmla="*/ 96 w 155"/>
                  <a:gd name="T61" fmla="*/ 153 h 155"/>
                  <a:gd name="T62" fmla="*/ 78 w 155"/>
                  <a:gd name="T63" fmla="*/ 155 h 155"/>
                  <a:gd name="T64" fmla="*/ 51 w 155"/>
                  <a:gd name="T65" fmla="*/ 151 h 155"/>
                  <a:gd name="T66" fmla="*/ 29 w 155"/>
                  <a:gd name="T67" fmla="*/ 137 h 155"/>
                  <a:gd name="T68" fmla="*/ 11 w 155"/>
                  <a:gd name="T69" fmla="*/ 116 h 155"/>
                  <a:gd name="T70" fmla="*/ 3 w 155"/>
                  <a:gd name="T71" fmla="*/ 98 h 155"/>
                  <a:gd name="T72" fmla="*/ 0 w 155"/>
                  <a:gd name="T73" fmla="*/ 78 h 155"/>
                  <a:gd name="T74" fmla="*/ 5 w 155"/>
                  <a:gd name="T75" fmla="*/ 51 h 155"/>
                  <a:gd name="T76" fmla="*/ 19 w 155"/>
                  <a:gd name="T77" fmla="*/ 29 h 155"/>
                  <a:gd name="T78" fmla="*/ 39 w 155"/>
                  <a:gd name="T79" fmla="*/ 10 h 155"/>
                  <a:gd name="T80" fmla="*/ 59 w 155"/>
                  <a:gd name="T81" fmla="*/ 2 h 155"/>
                  <a:gd name="T82" fmla="*/ 78 w 155"/>
                  <a:gd name="T83" fmla="*/ 0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5" h="155">
                    <a:moveTo>
                      <a:pt x="78" y="8"/>
                    </a:moveTo>
                    <a:lnTo>
                      <a:pt x="61" y="10"/>
                    </a:lnTo>
                    <a:lnTo>
                      <a:pt x="43" y="19"/>
                    </a:lnTo>
                    <a:lnTo>
                      <a:pt x="25" y="35"/>
                    </a:lnTo>
                    <a:lnTo>
                      <a:pt x="13" y="55"/>
                    </a:lnTo>
                    <a:lnTo>
                      <a:pt x="9" y="78"/>
                    </a:lnTo>
                    <a:lnTo>
                      <a:pt x="11" y="96"/>
                    </a:lnTo>
                    <a:lnTo>
                      <a:pt x="19" y="112"/>
                    </a:lnTo>
                    <a:lnTo>
                      <a:pt x="33" y="131"/>
                    </a:lnTo>
                    <a:lnTo>
                      <a:pt x="55" y="143"/>
                    </a:lnTo>
                    <a:lnTo>
                      <a:pt x="78" y="147"/>
                    </a:lnTo>
                    <a:lnTo>
                      <a:pt x="94" y="145"/>
                    </a:lnTo>
                    <a:lnTo>
                      <a:pt x="112" y="139"/>
                    </a:lnTo>
                    <a:lnTo>
                      <a:pt x="130" y="123"/>
                    </a:lnTo>
                    <a:lnTo>
                      <a:pt x="143" y="102"/>
                    </a:lnTo>
                    <a:lnTo>
                      <a:pt x="147" y="78"/>
                    </a:lnTo>
                    <a:lnTo>
                      <a:pt x="145" y="61"/>
                    </a:lnTo>
                    <a:lnTo>
                      <a:pt x="136" y="45"/>
                    </a:lnTo>
                    <a:lnTo>
                      <a:pt x="122" y="25"/>
                    </a:lnTo>
                    <a:lnTo>
                      <a:pt x="100" y="12"/>
                    </a:lnTo>
                    <a:lnTo>
                      <a:pt x="78" y="8"/>
                    </a:lnTo>
                    <a:close/>
                    <a:moveTo>
                      <a:pt x="78" y="0"/>
                    </a:moveTo>
                    <a:lnTo>
                      <a:pt x="104" y="6"/>
                    </a:lnTo>
                    <a:lnTo>
                      <a:pt x="126" y="19"/>
                    </a:lnTo>
                    <a:lnTo>
                      <a:pt x="145" y="41"/>
                    </a:lnTo>
                    <a:lnTo>
                      <a:pt x="153" y="59"/>
                    </a:lnTo>
                    <a:lnTo>
                      <a:pt x="155" y="78"/>
                    </a:lnTo>
                    <a:lnTo>
                      <a:pt x="151" y="104"/>
                    </a:lnTo>
                    <a:lnTo>
                      <a:pt x="136" y="127"/>
                    </a:lnTo>
                    <a:lnTo>
                      <a:pt x="116" y="145"/>
                    </a:lnTo>
                    <a:lnTo>
                      <a:pt x="96" y="153"/>
                    </a:lnTo>
                    <a:lnTo>
                      <a:pt x="78" y="155"/>
                    </a:lnTo>
                    <a:lnTo>
                      <a:pt x="51" y="151"/>
                    </a:lnTo>
                    <a:lnTo>
                      <a:pt x="29" y="137"/>
                    </a:lnTo>
                    <a:lnTo>
                      <a:pt x="11" y="116"/>
                    </a:lnTo>
                    <a:lnTo>
                      <a:pt x="3" y="98"/>
                    </a:lnTo>
                    <a:lnTo>
                      <a:pt x="0" y="78"/>
                    </a:lnTo>
                    <a:lnTo>
                      <a:pt x="5" y="51"/>
                    </a:lnTo>
                    <a:lnTo>
                      <a:pt x="19" y="29"/>
                    </a:lnTo>
                    <a:lnTo>
                      <a:pt x="39" y="10"/>
                    </a:lnTo>
                    <a:lnTo>
                      <a:pt x="59" y="2"/>
                    </a:lnTo>
                    <a:lnTo>
                      <a:pt x="78" y="0"/>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11"/>
              <p:cNvSpPr>
                <a:spLocks/>
              </p:cNvSpPr>
              <p:nvPr/>
            </p:nvSpPr>
            <p:spPr bwMode="auto">
              <a:xfrm>
                <a:off x="5651968" y="3817031"/>
                <a:ext cx="255312" cy="226625"/>
              </a:xfrm>
              <a:custGeom>
                <a:avLst/>
                <a:gdLst>
                  <a:gd name="T0" fmla="*/ 2 w 89"/>
                  <a:gd name="T1" fmla="*/ 0 h 79"/>
                  <a:gd name="T2" fmla="*/ 6 w 89"/>
                  <a:gd name="T3" fmla="*/ 4 h 79"/>
                  <a:gd name="T4" fmla="*/ 6 w 89"/>
                  <a:gd name="T5" fmla="*/ 71 h 79"/>
                  <a:gd name="T6" fmla="*/ 87 w 89"/>
                  <a:gd name="T7" fmla="*/ 71 h 79"/>
                  <a:gd name="T8" fmla="*/ 89 w 89"/>
                  <a:gd name="T9" fmla="*/ 75 h 79"/>
                  <a:gd name="T10" fmla="*/ 87 w 89"/>
                  <a:gd name="T11" fmla="*/ 79 h 79"/>
                  <a:gd name="T12" fmla="*/ 6 w 89"/>
                  <a:gd name="T13" fmla="*/ 79 h 79"/>
                  <a:gd name="T14" fmla="*/ 2 w 89"/>
                  <a:gd name="T15" fmla="*/ 77 h 79"/>
                  <a:gd name="T16" fmla="*/ 0 w 89"/>
                  <a:gd name="T17" fmla="*/ 75 h 79"/>
                  <a:gd name="T18" fmla="*/ 0 w 89"/>
                  <a:gd name="T19" fmla="*/ 71 h 79"/>
                  <a:gd name="T20" fmla="*/ 0 w 89"/>
                  <a:gd name="T21" fmla="*/ 4 h 79"/>
                  <a:gd name="T22" fmla="*/ 2 w 89"/>
                  <a:gd name="T23"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 h="79">
                    <a:moveTo>
                      <a:pt x="2" y="0"/>
                    </a:moveTo>
                    <a:lnTo>
                      <a:pt x="6" y="4"/>
                    </a:lnTo>
                    <a:lnTo>
                      <a:pt x="6" y="71"/>
                    </a:lnTo>
                    <a:lnTo>
                      <a:pt x="87" y="71"/>
                    </a:lnTo>
                    <a:lnTo>
                      <a:pt x="89" y="75"/>
                    </a:lnTo>
                    <a:lnTo>
                      <a:pt x="87" y="79"/>
                    </a:lnTo>
                    <a:lnTo>
                      <a:pt x="6" y="79"/>
                    </a:lnTo>
                    <a:lnTo>
                      <a:pt x="2" y="77"/>
                    </a:lnTo>
                    <a:lnTo>
                      <a:pt x="0" y="75"/>
                    </a:lnTo>
                    <a:lnTo>
                      <a:pt x="0" y="71"/>
                    </a:lnTo>
                    <a:lnTo>
                      <a:pt x="0" y="4"/>
                    </a:lnTo>
                    <a:lnTo>
                      <a:pt x="2" y="0"/>
                    </a:lnTo>
                    <a:close/>
                  </a:path>
                </a:pathLst>
              </a:custGeom>
              <a:solidFill>
                <a:srgbClr val="E4F3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212"/>
              <p:cNvSpPr>
                <a:spLocks/>
              </p:cNvSpPr>
              <p:nvPr/>
            </p:nvSpPr>
            <p:spPr bwMode="auto">
              <a:xfrm>
                <a:off x="5692129" y="3822769"/>
                <a:ext cx="209413" cy="180726"/>
              </a:xfrm>
              <a:custGeom>
                <a:avLst/>
                <a:gdLst>
                  <a:gd name="T0" fmla="*/ 69 w 73"/>
                  <a:gd name="T1" fmla="*/ 0 h 63"/>
                  <a:gd name="T2" fmla="*/ 71 w 73"/>
                  <a:gd name="T3" fmla="*/ 2 h 63"/>
                  <a:gd name="T4" fmla="*/ 73 w 73"/>
                  <a:gd name="T5" fmla="*/ 4 h 63"/>
                  <a:gd name="T6" fmla="*/ 69 w 73"/>
                  <a:gd name="T7" fmla="*/ 27 h 63"/>
                  <a:gd name="T8" fmla="*/ 65 w 73"/>
                  <a:gd name="T9" fmla="*/ 31 h 63"/>
                  <a:gd name="T10" fmla="*/ 63 w 73"/>
                  <a:gd name="T11" fmla="*/ 27 h 63"/>
                  <a:gd name="T12" fmla="*/ 65 w 73"/>
                  <a:gd name="T13" fmla="*/ 16 h 63"/>
                  <a:gd name="T14" fmla="*/ 45 w 73"/>
                  <a:gd name="T15" fmla="*/ 43 h 63"/>
                  <a:gd name="T16" fmla="*/ 43 w 73"/>
                  <a:gd name="T17" fmla="*/ 45 h 63"/>
                  <a:gd name="T18" fmla="*/ 39 w 73"/>
                  <a:gd name="T19" fmla="*/ 45 h 63"/>
                  <a:gd name="T20" fmla="*/ 27 w 73"/>
                  <a:gd name="T21" fmla="*/ 35 h 63"/>
                  <a:gd name="T22" fmla="*/ 6 w 73"/>
                  <a:gd name="T23" fmla="*/ 61 h 63"/>
                  <a:gd name="T24" fmla="*/ 4 w 73"/>
                  <a:gd name="T25" fmla="*/ 63 h 63"/>
                  <a:gd name="T26" fmla="*/ 0 w 73"/>
                  <a:gd name="T27" fmla="*/ 63 h 63"/>
                  <a:gd name="T28" fmla="*/ 0 w 73"/>
                  <a:gd name="T29" fmla="*/ 57 h 63"/>
                  <a:gd name="T30" fmla="*/ 20 w 73"/>
                  <a:gd name="T31" fmla="*/ 27 h 63"/>
                  <a:gd name="T32" fmla="*/ 24 w 73"/>
                  <a:gd name="T33" fmla="*/ 24 h 63"/>
                  <a:gd name="T34" fmla="*/ 27 w 73"/>
                  <a:gd name="T35" fmla="*/ 24 h 63"/>
                  <a:gd name="T36" fmla="*/ 41 w 73"/>
                  <a:gd name="T37" fmla="*/ 35 h 63"/>
                  <a:gd name="T38" fmla="*/ 57 w 73"/>
                  <a:gd name="T39" fmla="*/ 10 h 63"/>
                  <a:gd name="T40" fmla="*/ 49 w 73"/>
                  <a:gd name="T41" fmla="*/ 10 h 63"/>
                  <a:gd name="T42" fmla="*/ 45 w 73"/>
                  <a:gd name="T43" fmla="*/ 8 h 63"/>
                  <a:gd name="T44" fmla="*/ 47 w 73"/>
                  <a:gd name="T45" fmla="*/ 4 h 63"/>
                  <a:gd name="T46" fmla="*/ 69 w 73"/>
                  <a:gd name="T4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 h="63">
                    <a:moveTo>
                      <a:pt x="69" y="0"/>
                    </a:moveTo>
                    <a:lnTo>
                      <a:pt x="71" y="2"/>
                    </a:lnTo>
                    <a:lnTo>
                      <a:pt x="73" y="4"/>
                    </a:lnTo>
                    <a:lnTo>
                      <a:pt x="69" y="27"/>
                    </a:lnTo>
                    <a:lnTo>
                      <a:pt x="65" y="31"/>
                    </a:lnTo>
                    <a:lnTo>
                      <a:pt x="63" y="27"/>
                    </a:lnTo>
                    <a:lnTo>
                      <a:pt x="65" y="16"/>
                    </a:lnTo>
                    <a:lnTo>
                      <a:pt x="45" y="43"/>
                    </a:lnTo>
                    <a:lnTo>
                      <a:pt x="43" y="45"/>
                    </a:lnTo>
                    <a:lnTo>
                      <a:pt x="39" y="45"/>
                    </a:lnTo>
                    <a:lnTo>
                      <a:pt x="27" y="35"/>
                    </a:lnTo>
                    <a:lnTo>
                      <a:pt x="6" y="61"/>
                    </a:lnTo>
                    <a:lnTo>
                      <a:pt x="4" y="63"/>
                    </a:lnTo>
                    <a:lnTo>
                      <a:pt x="0" y="63"/>
                    </a:lnTo>
                    <a:lnTo>
                      <a:pt x="0" y="57"/>
                    </a:lnTo>
                    <a:lnTo>
                      <a:pt x="20" y="27"/>
                    </a:lnTo>
                    <a:lnTo>
                      <a:pt x="24" y="24"/>
                    </a:lnTo>
                    <a:lnTo>
                      <a:pt x="27" y="24"/>
                    </a:lnTo>
                    <a:lnTo>
                      <a:pt x="41" y="35"/>
                    </a:lnTo>
                    <a:lnTo>
                      <a:pt x="57" y="10"/>
                    </a:lnTo>
                    <a:lnTo>
                      <a:pt x="49" y="10"/>
                    </a:lnTo>
                    <a:lnTo>
                      <a:pt x="45" y="8"/>
                    </a:lnTo>
                    <a:lnTo>
                      <a:pt x="47" y="4"/>
                    </a:lnTo>
                    <a:lnTo>
                      <a:pt x="69" y="0"/>
                    </a:lnTo>
                    <a:close/>
                  </a:path>
                </a:pathLst>
              </a:custGeom>
              <a:solidFill>
                <a:srgbClr val="E4F3F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grpSp>
      </p:grpSp>
      <p:sp>
        <p:nvSpPr>
          <p:cNvPr id="64" name="Text Placeholder 7"/>
          <p:cNvSpPr txBox="1">
            <a:spLocks/>
          </p:cNvSpPr>
          <p:nvPr/>
        </p:nvSpPr>
        <p:spPr>
          <a:xfrm>
            <a:off x="972949" y="1172166"/>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200" dirty="0">
                <a:solidFill>
                  <a:schemeClr val="bg1">
                    <a:lumMod val="50000"/>
                  </a:schemeClr>
                </a:solidFill>
                <a:ea typeface="微软雅黑" panose="020B0503020204020204" pitchFamily="34" charset="-122"/>
              </a:rPr>
              <a:t>替换文字内容</a:t>
            </a:r>
          </a:p>
        </p:txBody>
      </p:sp>
      <p:sp>
        <p:nvSpPr>
          <p:cNvPr id="65" name="Text Placeholder 2"/>
          <p:cNvSpPr txBox="1">
            <a:spLocks/>
          </p:cNvSpPr>
          <p:nvPr/>
        </p:nvSpPr>
        <p:spPr>
          <a:xfrm>
            <a:off x="1232713" y="1445933"/>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66" name="Text Placeholder 7"/>
          <p:cNvSpPr txBox="1">
            <a:spLocks/>
          </p:cNvSpPr>
          <p:nvPr/>
        </p:nvSpPr>
        <p:spPr>
          <a:xfrm>
            <a:off x="972949" y="2267198"/>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200" dirty="0">
                <a:solidFill>
                  <a:schemeClr val="bg1">
                    <a:lumMod val="50000"/>
                  </a:schemeClr>
                </a:solidFill>
                <a:ea typeface="微软雅黑" panose="020B0503020204020204" pitchFamily="34" charset="-122"/>
              </a:rPr>
              <a:t>替换文字内容</a:t>
            </a:r>
          </a:p>
        </p:txBody>
      </p:sp>
      <p:sp>
        <p:nvSpPr>
          <p:cNvPr id="67" name="Text Placeholder 2"/>
          <p:cNvSpPr txBox="1">
            <a:spLocks/>
          </p:cNvSpPr>
          <p:nvPr/>
        </p:nvSpPr>
        <p:spPr>
          <a:xfrm>
            <a:off x="1232713" y="2540965"/>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68" name="Text Placeholder 7"/>
          <p:cNvSpPr txBox="1">
            <a:spLocks/>
          </p:cNvSpPr>
          <p:nvPr/>
        </p:nvSpPr>
        <p:spPr>
          <a:xfrm>
            <a:off x="972949" y="3557247"/>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1200" dirty="0">
                <a:solidFill>
                  <a:schemeClr val="bg1">
                    <a:lumMod val="50000"/>
                  </a:schemeClr>
                </a:solidFill>
                <a:ea typeface="微软雅黑" panose="020B0503020204020204" pitchFamily="34" charset="-122"/>
              </a:rPr>
              <a:t>替换文字内容</a:t>
            </a:r>
          </a:p>
        </p:txBody>
      </p:sp>
      <p:sp>
        <p:nvSpPr>
          <p:cNvPr id="69" name="Text Placeholder 2"/>
          <p:cNvSpPr txBox="1">
            <a:spLocks/>
          </p:cNvSpPr>
          <p:nvPr/>
        </p:nvSpPr>
        <p:spPr>
          <a:xfrm>
            <a:off x="1232713" y="3831014"/>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70" name="Text Placeholder 7"/>
          <p:cNvSpPr txBox="1">
            <a:spLocks/>
          </p:cNvSpPr>
          <p:nvPr/>
        </p:nvSpPr>
        <p:spPr>
          <a:xfrm>
            <a:off x="6331724" y="1172166"/>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100" dirty="0">
                <a:solidFill>
                  <a:schemeClr val="bg1">
                    <a:lumMod val="50000"/>
                  </a:schemeClr>
                </a:solidFill>
                <a:ea typeface="微软雅黑" panose="020B0503020204020204" pitchFamily="34" charset="-122"/>
              </a:rPr>
              <a:t>替换文字内容</a:t>
            </a:r>
          </a:p>
        </p:txBody>
      </p:sp>
      <p:sp>
        <p:nvSpPr>
          <p:cNvPr id="71" name="Text Placeholder 2"/>
          <p:cNvSpPr txBox="1">
            <a:spLocks/>
          </p:cNvSpPr>
          <p:nvPr/>
        </p:nvSpPr>
        <p:spPr>
          <a:xfrm>
            <a:off x="6331724" y="1445933"/>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72" name="Text Placeholder 7"/>
          <p:cNvSpPr txBox="1">
            <a:spLocks/>
          </p:cNvSpPr>
          <p:nvPr/>
        </p:nvSpPr>
        <p:spPr>
          <a:xfrm>
            <a:off x="6331724" y="2267198"/>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替换文字内容</a:t>
            </a:r>
          </a:p>
        </p:txBody>
      </p:sp>
      <p:sp>
        <p:nvSpPr>
          <p:cNvPr id="73" name="Text Placeholder 2"/>
          <p:cNvSpPr txBox="1">
            <a:spLocks/>
          </p:cNvSpPr>
          <p:nvPr/>
        </p:nvSpPr>
        <p:spPr>
          <a:xfrm>
            <a:off x="6331724" y="2540965"/>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74" name="Text Placeholder 7"/>
          <p:cNvSpPr txBox="1">
            <a:spLocks/>
          </p:cNvSpPr>
          <p:nvPr/>
        </p:nvSpPr>
        <p:spPr>
          <a:xfrm>
            <a:off x="6331724" y="3557247"/>
            <a:ext cx="1890082" cy="253847"/>
          </a:xfrm>
          <a:prstGeom prst="rect">
            <a:avLst/>
          </a:prstGeom>
        </p:spPr>
        <p:txBody>
          <a:bodyPr vert="horz" lIns="0" tIns="73869" rIns="0" bIns="73869"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a:solidFill>
                  <a:schemeClr val="bg1">
                    <a:lumMod val="50000"/>
                  </a:schemeClr>
                </a:solidFill>
                <a:ea typeface="微软雅黑" panose="020B0503020204020204" pitchFamily="34" charset="-122"/>
              </a:rPr>
              <a:t>替换文字内容</a:t>
            </a:r>
          </a:p>
        </p:txBody>
      </p:sp>
      <p:sp>
        <p:nvSpPr>
          <p:cNvPr id="75" name="Text Placeholder 2"/>
          <p:cNvSpPr txBox="1">
            <a:spLocks/>
          </p:cNvSpPr>
          <p:nvPr/>
        </p:nvSpPr>
        <p:spPr>
          <a:xfrm>
            <a:off x="6331724" y="3831014"/>
            <a:ext cx="1630318" cy="411478"/>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58" name="文本框 32"/>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矩形 58"/>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453480691"/>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3000"/>
                            </p:stCondLst>
                            <p:childTnLst>
                              <p:par>
                                <p:cTn id="29" presetID="22" presetClass="entr" presetSubtype="2"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right)">
                                      <p:cBhvr>
                                        <p:cTn id="43" dur="500"/>
                                        <p:tgtEl>
                                          <p:spTgt spid="24"/>
                                        </p:tgtEl>
                                      </p:cBhvr>
                                    </p:animEffect>
                                  </p:childTnLst>
                                </p:cTn>
                              </p:par>
                              <p:par>
                                <p:cTn id="44" presetID="22" presetClass="entr" presetSubtype="2" fill="hold"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right)">
                                      <p:cBhvr>
                                        <p:cTn id="46" dur="500"/>
                                        <p:tgtEl>
                                          <p:spTgt spid="26"/>
                                        </p:tgtEl>
                                      </p:cBhvr>
                                    </p:animEffect>
                                  </p:childTnLst>
                                </p:cTn>
                              </p:par>
                              <p:par>
                                <p:cTn id="47" presetID="22" presetClass="entr" presetSubtype="8"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left)">
                                      <p:cBhvr>
                                        <p:cTn id="49" dur="500"/>
                                        <p:tgtEl>
                                          <p:spTgt spid="13"/>
                                        </p:tgtEl>
                                      </p:cBhvr>
                                    </p:animEffect>
                                  </p:childTnLst>
                                </p:cTn>
                              </p:par>
                              <p:par>
                                <p:cTn id="50" presetID="22" presetClass="entr" presetSubtype="8"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22" presetClass="entr" presetSubtype="2" fill="hold" nodeType="with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wipe(right)">
                                      <p:cBhvr>
                                        <p:cTn id="55" dur="500"/>
                                        <p:tgtEl>
                                          <p:spTgt spid="2"/>
                                        </p:tgtEl>
                                      </p:cBhvr>
                                    </p:animEffect>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64">
                                            <p:txEl>
                                              <p:pRg st="0" end="0"/>
                                            </p:txEl>
                                          </p:spTgt>
                                        </p:tgtEl>
                                        <p:attrNameLst>
                                          <p:attrName>style.visibility</p:attrName>
                                        </p:attrNameLst>
                                      </p:cBhvr>
                                      <p:to>
                                        <p:strVal val="visible"/>
                                      </p:to>
                                    </p:set>
                                    <p:anim calcmode="lin" valueType="num">
                                      <p:cBhvr>
                                        <p:cTn id="59" dur="400" fill="hold"/>
                                        <p:tgtEl>
                                          <p:spTgt spid="64">
                                            <p:txEl>
                                              <p:pRg st="0" end="0"/>
                                            </p:txEl>
                                          </p:spTgt>
                                        </p:tgtEl>
                                        <p:attrNameLst>
                                          <p:attrName>ppt_w</p:attrName>
                                        </p:attrNameLst>
                                      </p:cBhvr>
                                      <p:tavLst>
                                        <p:tav tm="0">
                                          <p:val>
                                            <p:fltVal val="0"/>
                                          </p:val>
                                        </p:tav>
                                        <p:tav tm="100000">
                                          <p:val>
                                            <p:strVal val="#ppt_w"/>
                                          </p:val>
                                        </p:tav>
                                      </p:tavLst>
                                    </p:anim>
                                    <p:anim calcmode="lin" valueType="num">
                                      <p:cBhvr>
                                        <p:cTn id="60" dur="400" fill="hold"/>
                                        <p:tgtEl>
                                          <p:spTgt spid="64">
                                            <p:txEl>
                                              <p:pRg st="0" end="0"/>
                                            </p:txEl>
                                          </p:spTgt>
                                        </p:tgtEl>
                                        <p:attrNameLst>
                                          <p:attrName>ppt_h</p:attrName>
                                        </p:attrNameLst>
                                      </p:cBhvr>
                                      <p:tavLst>
                                        <p:tav tm="0">
                                          <p:val>
                                            <p:fltVal val="0"/>
                                          </p:val>
                                        </p:tav>
                                        <p:tav tm="100000">
                                          <p:val>
                                            <p:strVal val="#ppt_h"/>
                                          </p:val>
                                        </p:tav>
                                      </p:tavLst>
                                    </p:anim>
                                    <p:animEffect transition="in" filter="fade">
                                      <p:cBhvr>
                                        <p:cTn id="61" dur="400"/>
                                        <p:tgtEl>
                                          <p:spTgt spid="64">
                                            <p:txEl>
                                              <p:pRg st="0" end="0"/>
                                            </p:txEl>
                                          </p:spTgt>
                                        </p:tgtEl>
                                      </p:cBhvr>
                                    </p:animEffect>
                                  </p:childTnLst>
                                </p:cTn>
                              </p:par>
                            </p:childTnLst>
                          </p:cTn>
                        </p:par>
                        <p:par>
                          <p:cTn id="62" fill="hold">
                            <p:stCondLst>
                              <p:cond delay="5400"/>
                            </p:stCondLst>
                            <p:childTnLst>
                              <p:par>
                                <p:cTn id="63" presetID="53" presetClass="entr" presetSubtype="16" fill="hold" grpId="0" nodeType="afterEffect">
                                  <p:stCondLst>
                                    <p:cond delay="0"/>
                                  </p:stCondLst>
                                  <p:childTnLst>
                                    <p:set>
                                      <p:cBhvr>
                                        <p:cTn id="64" dur="1" fill="hold">
                                          <p:stCondLst>
                                            <p:cond delay="0"/>
                                          </p:stCondLst>
                                        </p:cTn>
                                        <p:tgtEl>
                                          <p:spTgt spid="65">
                                            <p:txEl>
                                              <p:pRg st="0" end="0"/>
                                            </p:txEl>
                                          </p:spTgt>
                                        </p:tgtEl>
                                        <p:attrNameLst>
                                          <p:attrName>style.visibility</p:attrName>
                                        </p:attrNameLst>
                                      </p:cBhvr>
                                      <p:to>
                                        <p:strVal val="visible"/>
                                      </p:to>
                                    </p:set>
                                    <p:anim calcmode="lin" valueType="num">
                                      <p:cBhvr>
                                        <p:cTn id="65" dur="4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66" dur="400" fill="hold"/>
                                        <p:tgtEl>
                                          <p:spTgt spid="65">
                                            <p:txEl>
                                              <p:pRg st="0" end="0"/>
                                            </p:txEl>
                                          </p:spTgt>
                                        </p:tgtEl>
                                        <p:attrNameLst>
                                          <p:attrName>ppt_h</p:attrName>
                                        </p:attrNameLst>
                                      </p:cBhvr>
                                      <p:tavLst>
                                        <p:tav tm="0">
                                          <p:val>
                                            <p:fltVal val="0"/>
                                          </p:val>
                                        </p:tav>
                                        <p:tav tm="100000">
                                          <p:val>
                                            <p:strVal val="#ppt_h"/>
                                          </p:val>
                                        </p:tav>
                                      </p:tavLst>
                                    </p:anim>
                                    <p:animEffect transition="in" filter="fade">
                                      <p:cBhvr>
                                        <p:cTn id="67" dur="400"/>
                                        <p:tgtEl>
                                          <p:spTgt spid="65">
                                            <p:txEl>
                                              <p:pRg st="0" end="0"/>
                                            </p:txEl>
                                          </p:spTgt>
                                        </p:tgtEl>
                                      </p:cBhvr>
                                    </p:animEffect>
                                  </p:childTnLst>
                                </p:cTn>
                              </p:par>
                            </p:childTnLst>
                          </p:cTn>
                        </p:par>
                        <p:par>
                          <p:cTn id="68" fill="hold">
                            <p:stCondLst>
                              <p:cond delay="5800"/>
                            </p:stCondLst>
                            <p:childTnLst>
                              <p:par>
                                <p:cTn id="69" presetID="53" presetClass="entr" presetSubtype="16" fill="hold" grpId="0" nodeType="afterEffect">
                                  <p:stCondLst>
                                    <p:cond delay="0"/>
                                  </p:stCondLst>
                                  <p:childTnLst>
                                    <p:set>
                                      <p:cBhvr>
                                        <p:cTn id="70" dur="1" fill="hold">
                                          <p:stCondLst>
                                            <p:cond delay="0"/>
                                          </p:stCondLst>
                                        </p:cTn>
                                        <p:tgtEl>
                                          <p:spTgt spid="66">
                                            <p:txEl>
                                              <p:pRg st="0" end="0"/>
                                            </p:txEl>
                                          </p:spTgt>
                                        </p:tgtEl>
                                        <p:attrNameLst>
                                          <p:attrName>style.visibility</p:attrName>
                                        </p:attrNameLst>
                                      </p:cBhvr>
                                      <p:to>
                                        <p:strVal val="visible"/>
                                      </p:to>
                                    </p:set>
                                    <p:anim calcmode="lin" valueType="num">
                                      <p:cBhvr>
                                        <p:cTn id="71" dur="4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72" dur="4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73" dur="400"/>
                                        <p:tgtEl>
                                          <p:spTgt spid="66">
                                            <p:txEl>
                                              <p:pRg st="0" end="0"/>
                                            </p:txEl>
                                          </p:spTgt>
                                        </p:tgtEl>
                                      </p:cBhvr>
                                    </p:animEffect>
                                  </p:childTnLst>
                                </p:cTn>
                              </p:par>
                            </p:childTnLst>
                          </p:cTn>
                        </p:par>
                        <p:par>
                          <p:cTn id="74" fill="hold">
                            <p:stCondLst>
                              <p:cond delay="6200"/>
                            </p:stCondLst>
                            <p:childTnLst>
                              <p:par>
                                <p:cTn id="75" presetID="53" presetClass="entr" presetSubtype="16" fill="hold" grpId="0" nodeType="afterEffect">
                                  <p:stCondLst>
                                    <p:cond delay="0"/>
                                  </p:stCondLst>
                                  <p:childTnLst>
                                    <p:set>
                                      <p:cBhvr>
                                        <p:cTn id="76" dur="1" fill="hold">
                                          <p:stCondLst>
                                            <p:cond delay="0"/>
                                          </p:stCondLst>
                                        </p:cTn>
                                        <p:tgtEl>
                                          <p:spTgt spid="67">
                                            <p:txEl>
                                              <p:pRg st="0" end="0"/>
                                            </p:txEl>
                                          </p:spTgt>
                                        </p:tgtEl>
                                        <p:attrNameLst>
                                          <p:attrName>style.visibility</p:attrName>
                                        </p:attrNameLst>
                                      </p:cBhvr>
                                      <p:to>
                                        <p:strVal val="visible"/>
                                      </p:to>
                                    </p:set>
                                    <p:anim calcmode="lin" valueType="num">
                                      <p:cBhvr>
                                        <p:cTn id="77" dur="400" fill="hold"/>
                                        <p:tgtEl>
                                          <p:spTgt spid="67">
                                            <p:txEl>
                                              <p:pRg st="0" end="0"/>
                                            </p:txEl>
                                          </p:spTgt>
                                        </p:tgtEl>
                                        <p:attrNameLst>
                                          <p:attrName>ppt_w</p:attrName>
                                        </p:attrNameLst>
                                      </p:cBhvr>
                                      <p:tavLst>
                                        <p:tav tm="0">
                                          <p:val>
                                            <p:fltVal val="0"/>
                                          </p:val>
                                        </p:tav>
                                        <p:tav tm="100000">
                                          <p:val>
                                            <p:strVal val="#ppt_w"/>
                                          </p:val>
                                        </p:tav>
                                      </p:tavLst>
                                    </p:anim>
                                    <p:anim calcmode="lin" valueType="num">
                                      <p:cBhvr>
                                        <p:cTn id="78" dur="400" fill="hold"/>
                                        <p:tgtEl>
                                          <p:spTgt spid="67">
                                            <p:txEl>
                                              <p:pRg st="0" end="0"/>
                                            </p:txEl>
                                          </p:spTgt>
                                        </p:tgtEl>
                                        <p:attrNameLst>
                                          <p:attrName>ppt_h</p:attrName>
                                        </p:attrNameLst>
                                      </p:cBhvr>
                                      <p:tavLst>
                                        <p:tav tm="0">
                                          <p:val>
                                            <p:fltVal val="0"/>
                                          </p:val>
                                        </p:tav>
                                        <p:tav tm="100000">
                                          <p:val>
                                            <p:strVal val="#ppt_h"/>
                                          </p:val>
                                        </p:tav>
                                      </p:tavLst>
                                    </p:anim>
                                    <p:animEffect transition="in" filter="fade">
                                      <p:cBhvr>
                                        <p:cTn id="79" dur="400"/>
                                        <p:tgtEl>
                                          <p:spTgt spid="67">
                                            <p:txEl>
                                              <p:pRg st="0" end="0"/>
                                            </p:txEl>
                                          </p:spTgt>
                                        </p:tgtEl>
                                      </p:cBhvr>
                                    </p:animEffect>
                                  </p:childTnLst>
                                </p:cTn>
                              </p:par>
                            </p:childTnLst>
                          </p:cTn>
                        </p:par>
                        <p:par>
                          <p:cTn id="80" fill="hold">
                            <p:stCondLst>
                              <p:cond delay="6600"/>
                            </p:stCondLst>
                            <p:childTnLst>
                              <p:par>
                                <p:cTn id="81" presetID="53" presetClass="entr" presetSubtype="16" fill="hold" grpId="0" nodeType="afterEffect">
                                  <p:stCondLst>
                                    <p:cond delay="0"/>
                                  </p:stCondLst>
                                  <p:childTnLst>
                                    <p:set>
                                      <p:cBhvr>
                                        <p:cTn id="82" dur="1" fill="hold">
                                          <p:stCondLst>
                                            <p:cond delay="0"/>
                                          </p:stCondLst>
                                        </p:cTn>
                                        <p:tgtEl>
                                          <p:spTgt spid="68">
                                            <p:txEl>
                                              <p:pRg st="0" end="0"/>
                                            </p:txEl>
                                          </p:spTgt>
                                        </p:tgtEl>
                                        <p:attrNameLst>
                                          <p:attrName>style.visibility</p:attrName>
                                        </p:attrNameLst>
                                      </p:cBhvr>
                                      <p:to>
                                        <p:strVal val="visible"/>
                                      </p:to>
                                    </p:set>
                                    <p:anim calcmode="lin" valueType="num">
                                      <p:cBhvr>
                                        <p:cTn id="83" dur="400" fill="hold"/>
                                        <p:tgtEl>
                                          <p:spTgt spid="68">
                                            <p:txEl>
                                              <p:pRg st="0" end="0"/>
                                            </p:txEl>
                                          </p:spTgt>
                                        </p:tgtEl>
                                        <p:attrNameLst>
                                          <p:attrName>ppt_w</p:attrName>
                                        </p:attrNameLst>
                                      </p:cBhvr>
                                      <p:tavLst>
                                        <p:tav tm="0">
                                          <p:val>
                                            <p:fltVal val="0"/>
                                          </p:val>
                                        </p:tav>
                                        <p:tav tm="100000">
                                          <p:val>
                                            <p:strVal val="#ppt_w"/>
                                          </p:val>
                                        </p:tav>
                                      </p:tavLst>
                                    </p:anim>
                                    <p:anim calcmode="lin" valueType="num">
                                      <p:cBhvr>
                                        <p:cTn id="84" dur="400" fill="hold"/>
                                        <p:tgtEl>
                                          <p:spTgt spid="68">
                                            <p:txEl>
                                              <p:pRg st="0" end="0"/>
                                            </p:txEl>
                                          </p:spTgt>
                                        </p:tgtEl>
                                        <p:attrNameLst>
                                          <p:attrName>ppt_h</p:attrName>
                                        </p:attrNameLst>
                                      </p:cBhvr>
                                      <p:tavLst>
                                        <p:tav tm="0">
                                          <p:val>
                                            <p:fltVal val="0"/>
                                          </p:val>
                                        </p:tav>
                                        <p:tav tm="100000">
                                          <p:val>
                                            <p:strVal val="#ppt_h"/>
                                          </p:val>
                                        </p:tav>
                                      </p:tavLst>
                                    </p:anim>
                                    <p:animEffect transition="in" filter="fade">
                                      <p:cBhvr>
                                        <p:cTn id="85" dur="400"/>
                                        <p:tgtEl>
                                          <p:spTgt spid="68">
                                            <p:txEl>
                                              <p:pRg st="0" end="0"/>
                                            </p:txEl>
                                          </p:spTgt>
                                        </p:tgtEl>
                                      </p:cBhvr>
                                    </p:animEffect>
                                  </p:childTnLst>
                                </p:cTn>
                              </p:par>
                            </p:childTnLst>
                          </p:cTn>
                        </p:par>
                        <p:par>
                          <p:cTn id="86" fill="hold">
                            <p:stCondLst>
                              <p:cond delay="7000"/>
                            </p:stCondLst>
                            <p:childTnLst>
                              <p:par>
                                <p:cTn id="87" presetID="53" presetClass="entr" presetSubtype="16" fill="hold" grpId="0" nodeType="afterEffect">
                                  <p:stCondLst>
                                    <p:cond delay="0"/>
                                  </p:stCondLst>
                                  <p:childTnLst>
                                    <p:set>
                                      <p:cBhvr>
                                        <p:cTn id="88" dur="1" fill="hold">
                                          <p:stCondLst>
                                            <p:cond delay="0"/>
                                          </p:stCondLst>
                                        </p:cTn>
                                        <p:tgtEl>
                                          <p:spTgt spid="69">
                                            <p:txEl>
                                              <p:pRg st="0" end="0"/>
                                            </p:txEl>
                                          </p:spTgt>
                                        </p:tgtEl>
                                        <p:attrNameLst>
                                          <p:attrName>style.visibility</p:attrName>
                                        </p:attrNameLst>
                                      </p:cBhvr>
                                      <p:to>
                                        <p:strVal val="visible"/>
                                      </p:to>
                                    </p:set>
                                    <p:anim calcmode="lin" valueType="num">
                                      <p:cBhvr>
                                        <p:cTn id="89" dur="400" fill="hold"/>
                                        <p:tgtEl>
                                          <p:spTgt spid="69">
                                            <p:txEl>
                                              <p:pRg st="0" end="0"/>
                                            </p:txEl>
                                          </p:spTgt>
                                        </p:tgtEl>
                                        <p:attrNameLst>
                                          <p:attrName>ppt_w</p:attrName>
                                        </p:attrNameLst>
                                      </p:cBhvr>
                                      <p:tavLst>
                                        <p:tav tm="0">
                                          <p:val>
                                            <p:fltVal val="0"/>
                                          </p:val>
                                        </p:tav>
                                        <p:tav tm="100000">
                                          <p:val>
                                            <p:strVal val="#ppt_w"/>
                                          </p:val>
                                        </p:tav>
                                      </p:tavLst>
                                    </p:anim>
                                    <p:anim calcmode="lin" valueType="num">
                                      <p:cBhvr>
                                        <p:cTn id="90" dur="400" fill="hold"/>
                                        <p:tgtEl>
                                          <p:spTgt spid="69">
                                            <p:txEl>
                                              <p:pRg st="0" end="0"/>
                                            </p:txEl>
                                          </p:spTgt>
                                        </p:tgtEl>
                                        <p:attrNameLst>
                                          <p:attrName>ppt_h</p:attrName>
                                        </p:attrNameLst>
                                      </p:cBhvr>
                                      <p:tavLst>
                                        <p:tav tm="0">
                                          <p:val>
                                            <p:fltVal val="0"/>
                                          </p:val>
                                        </p:tav>
                                        <p:tav tm="100000">
                                          <p:val>
                                            <p:strVal val="#ppt_h"/>
                                          </p:val>
                                        </p:tav>
                                      </p:tavLst>
                                    </p:anim>
                                    <p:animEffect transition="in" filter="fade">
                                      <p:cBhvr>
                                        <p:cTn id="91" dur="400"/>
                                        <p:tgtEl>
                                          <p:spTgt spid="69">
                                            <p:txEl>
                                              <p:pRg st="0" end="0"/>
                                            </p:txEl>
                                          </p:spTgt>
                                        </p:tgtEl>
                                      </p:cBhvr>
                                    </p:animEffect>
                                  </p:childTnLst>
                                </p:cTn>
                              </p:par>
                            </p:childTnLst>
                          </p:cTn>
                        </p:par>
                        <p:par>
                          <p:cTn id="92" fill="hold">
                            <p:stCondLst>
                              <p:cond delay="7400"/>
                            </p:stCondLst>
                            <p:childTnLst>
                              <p:par>
                                <p:cTn id="93" presetID="53" presetClass="entr" presetSubtype="16" fill="hold" grpId="0" nodeType="afterEffect">
                                  <p:stCondLst>
                                    <p:cond delay="0"/>
                                  </p:stCondLst>
                                  <p:childTnLst>
                                    <p:set>
                                      <p:cBhvr>
                                        <p:cTn id="94" dur="1" fill="hold">
                                          <p:stCondLst>
                                            <p:cond delay="0"/>
                                          </p:stCondLst>
                                        </p:cTn>
                                        <p:tgtEl>
                                          <p:spTgt spid="70">
                                            <p:txEl>
                                              <p:pRg st="0" end="0"/>
                                            </p:txEl>
                                          </p:spTgt>
                                        </p:tgtEl>
                                        <p:attrNameLst>
                                          <p:attrName>style.visibility</p:attrName>
                                        </p:attrNameLst>
                                      </p:cBhvr>
                                      <p:to>
                                        <p:strVal val="visible"/>
                                      </p:to>
                                    </p:set>
                                    <p:anim calcmode="lin" valueType="num">
                                      <p:cBhvr>
                                        <p:cTn id="95" dur="4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96" dur="400" fill="hold"/>
                                        <p:tgtEl>
                                          <p:spTgt spid="70">
                                            <p:txEl>
                                              <p:pRg st="0" end="0"/>
                                            </p:txEl>
                                          </p:spTgt>
                                        </p:tgtEl>
                                        <p:attrNameLst>
                                          <p:attrName>ppt_h</p:attrName>
                                        </p:attrNameLst>
                                      </p:cBhvr>
                                      <p:tavLst>
                                        <p:tav tm="0">
                                          <p:val>
                                            <p:fltVal val="0"/>
                                          </p:val>
                                        </p:tav>
                                        <p:tav tm="100000">
                                          <p:val>
                                            <p:strVal val="#ppt_h"/>
                                          </p:val>
                                        </p:tav>
                                      </p:tavLst>
                                    </p:anim>
                                    <p:animEffect transition="in" filter="fade">
                                      <p:cBhvr>
                                        <p:cTn id="97" dur="400"/>
                                        <p:tgtEl>
                                          <p:spTgt spid="70">
                                            <p:txEl>
                                              <p:pRg st="0" end="0"/>
                                            </p:txEl>
                                          </p:spTgt>
                                        </p:tgtEl>
                                      </p:cBhvr>
                                    </p:animEffect>
                                  </p:childTnLst>
                                </p:cTn>
                              </p:par>
                            </p:childTnLst>
                          </p:cTn>
                        </p:par>
                        <p:par>
                          <p:cTn id="98" fill="hold">
                            <p:stCondLst>
                              <p:cond delay="7800"/>
                            </p:stCondLst>
                            <p:childTnLst>
                              <p:par>
                                <p:cTn id="99" presetID="53" presetClass="entr" presetSubtype="16" fill="hold" grpId="0" nodeType="afterEffect">
                                  <p:stCondLst>
                                    <p:cond delay="0"/>
                                  </p:stCondLst>
                                  <p:childTnLst>
                                    <p:set>
                                      <p:cBhvr>
                                        <p:cTn id="100" dur="1" fill="hold">
                                          <p:stCondLst>
                                            <p:cond delay="0"/>
                                          </p:stCondLst>
                                        </p:cTn>
                                        <p:tgtEl>
                                          <p:spTgt spid="71">
                                            <p:txEl>
                                              <p:pRg st="0" end="0"/>
                                            </p:txEl>
                                          </p:spTgt>
                                        </p:tgtEl>
                                        <p:attrNameLst>
                                          <p:attrName>style.visibility</p:attrName>
                                        </p:attrNameLst>
                                      </p:cBhvr>
                                      <p:to>
                                        <p:strVal val="visible"/>
                                      </p:to>
                                    </p:set>
                                    <p:anim calcmode="lin" valueType="num">
                                      <p:cBhvr>
                                        <p:cTn id="101" dur="400" fill="hold"/>
                                        <p:tgtEl>
                                          <p:spTgt spid="71">
                                            <p:txEl>
                                              <p:pRg st="0" end="0"/>
                                            </p:txEl>
                                          </p:spTgt>
                                        </p:tgtEl>
                                        <p:attrNameLst>
                                          <p:attrName>ppt_w</p:attrName>
                                        </p:attrNameLst>
                                      </p:cBhvr>
                                      <p:tavLst>
                                        <p:tav tm="0">
                                          <p:val>
                                            <p:fltVal val="0"/>
                                          </p:val>
                                        </p:tav>
                                        <p:tav tm="100000">
                                          <p:val>
                                            <p:strVal val="#ppt_w"/>
                                          </p:val>
                                        </p:tav>
                                      </p:tavLst>
                                    </p:anim>
                                    <p:anim calcmode="lin" valueType="num">
                                      <p:cBhvr>
                                        <p:cTn id="102" dur="400" fill="hold"/>
                                        <p:tgtEl>
                                          <p:spTgt spid="71">
                                            <p:txEl>
                                              <p:pRg st="0" end="0"/>
                                            </p:txEl>
                                          </p:spTgt>
                                        </p:tgtEl>
                                        <p:attrNameLst>
                                          <p:attrName>ppt_h</p:attrName>
                                        </p:attrNameLst>
                                      </p:cBhvr>
                                      <p:tavLst>
                                        <p:tav tm="0">
                                          <p:val>
                                            <p:fltVal val="0"/>
                                          </p:val>
                                        </p:tav>
                                        <p:tav tm="100000">
                                          <p:val>
                                            <p:strVal val="#ppt_h"/>
                                          </p:val>
                                        </p:tav>
                                      </p:tavLst>
                                    </p:anim>
                                    <p:animEffect transition="in" filter="fade">
                                      <p:cBhvr>
                                        <p:cTn id="103" dur="400"/>
                                        <p:tgtEl>
                                          <p:spTgt spid="71">
                                            <p:txEl>
                                              <p:pRg st="0" end="0"/>
                                            </p:txEl>
                                          </p:spTgt>
                                        </p:tgtEl>
                                      </p:cBhvr>
                                    </p:animEffect>
                                  </p:childTnLst>
                                </p:cTn>
                              </p:par>
                            </p:childTnLst>
                          </p:cTn>
                        </p:par>
                        <p:par>
                          <p:cTn id="104" fill="hold">
                            <p:stCondLst>
                              <p:cond delay="8200"/>
                            </p:stCondLst>
                            <p:childTnLst>
                              <p:par>
                                <p:cTn id="105" presetID="53" presetClass="entr" presetSubtype="16" fill="hold" grpId="0" nodeType="afterEffect">
                                  <p:stCondLst>
                                    <p:cond delay="0"/>
                                  </p:stCondLst>
                                  <p:childTnLst>
                                    <p:set>
                                      <p:cBhvr>
                                        <p:cTn id="106" dur="1" fill="hold">
                                          <p:stCondLst>
                                            <p:cond delay="0"/>
                                          </p:stCondLst>
                                        </p:cTn>
                                        <p:tgtEl>
                                          <p:spTgt spid="72">
                                            <p:txEl>
                                              <p:pRg st="0" end="0"/>
                                            </p:txEl>
                                          </p:spTgt>
                                        </p:tgtEl>
                                        <p:attrNameLst>
                                          <p:attrName>style.visibility</p:attrName>
                                        </p:attrNameLst>
                                      </p:cBhvr>
                                      <p:to>
                                        <p:strVal val="visible"/>
                                      </p:to>
                                    </p:set>
                                    <p:anim calcmode="lin" valueType="num">
                                      <p:cBhvr>
                                        <p:cTn id="107" dur="400" fill="hold"/>
                                        <p:tgtEl>
                                          <p:spTgt spid="72">
                                            <p:txEl>
                                              <p:pRg st="0" end="0"/>
                                            </p:txEl>
                                          </p:spTgt>
                                        </p:tgtEl>
                                        <p:attrNameLst>
                                          <p:attrName>ppt_w</p:attrName>
                                        </p:attrNameLst>
                                      </p:cBhvr>
                                      <p:tavLst>
                                        <p:tav tm="0">
                                          <p:val>
                                            <p:fltVal val="0"/>
                                          </p:val>
                                        </p:tav>
                                        <p:tav tm="100000">
                                          <p:val>
                                            <p:strVal val="#ppt_w"/>
                                          </p:val>
                                        </p:tav>
                                      </p:tavLst>
                                    </p:anim>
                                    <p:anim calcmode="lin" valueType="num">
                                      <p:cBhvr>
                                        <p:cTn id="108" dur="400" fill="hold"/>
                                        <p:tgtEl>
                                          <p:spTgt spid="72">
                                            <p:txEl>
                                              <p:pRg st="0" end="0"/>
                                            </p:txEl>
                                          </p:spTgt>
                                        </p:tgtEl>
                                        <p:attrNameLst>
                                          <p:attrName>ppt_h</p:attrName>
                                        </p:attrNameLst>
                                      </p:cBhvr>
                                      <p:tavLst>
                                        <p:tav tm="0">
                                          <p:val>
                                            <p:fltVal val="0"/>
                                          </p:val>
                                        </p:tav>
                                        <p:tav tm="100000">
                                          <p:val>
                                            <p:strVal val="#ppt_h"/>
                                          </p:val>
                                        </p:tav>
                                      </p:tavLst>
                                    </p:anim>
                                    <p:animEffect transition="in" filter="fade">
                                      <p:cBhvr>
                                        <p:cTn id="109" dur="400"/>
                                        <p:tgtEl>
                                          <p:spTgt spid="72">
                                            <p:txEl>
                                              <p:pRg st="0" end="0"/>
                                            </p:txEl>
                                          </p:spTgt>
                                        </p:tgtEl>
                                      </p:cBhvr>
                                    </p:animEffect>
                                  </p:childTnLst>
                                </p:cTn>
                              </p:par>
                            </p:childTnLst>
                          </p:cTn>
                        </p:par>
                        <p:par>
                          <p:cTn id="110" fill="hold">
                            <p:stCondLst>
                              <p:cond delay="8600"/>
                            </p:stCondLst>
                            <p:childTnLst>
                              <p:par>
                                <p:cTn id="111" presetID="53" presetClass="entr" presetSubtype="16" fill="hold" grpId="0" nodeType="afterEffect">
                                  <p:stCondLst>
                                    <p:cond delay="0"/>
                                  </p:stCondLst>
                                  <p:childTnLst>
                                    <p:set>
                                      <p:cBhvr>
                                        <p:cTn id="112" dur="1" fill="hold">
                                          <p:stCondLst>
                                            <p:cond delay="0"/>
                                          </p:stCondLst>
                                        </p:cTn>
                                        <p:tgtEl>
                                          <p:spTgt spid="73">
                                            <p:txEl>
                                              <p:pRg st="0" end="0"/>
                                            </p:txEl>
                                          </p:spTgt>
                                        </p:tgtEl>
                                        <p:attrNameLst>
                                          <p:attrName>style.visibility</p:attrName>
                                        </p:attrNameLst>
                                      </p:cBhvr>
                                      <p:to>
                                        <p:strVal val="visible"/>
                                      </p:to>
                                    </p:set>
                                    <p:anim calcmode="lin" valueType="num">
                                      <p:cBhvr>
                                        <p:cTn id="113" dur="400" fill="hold"/>
                                        <p:tgtEl>
                                          <p:spTgt spid="73">
                                            <p:txEl>
                                              <p:pRg st="0" end="0"/>
                                            </p:txEl>
                                          </p:spTgt>
                                        </p:tgtEl>
                                        <p:attrNameLst>
                                          <p:attrName>ppt_w</p:attrName>
                                        </p:attrNameLst>
                                      </p:cBhvr>
                                      <p:tavLst>
                                        <p:tav tm="0">
                                          <p:val>
                                            <p:fltVal val="0"/>
                                          </p:val>
                                        </p:tav>
                                        <p:tav tm="100000">
                                          <p:val>
                                            <p:strVal val="#ppt_w"/>
                                          </p:val>
                                        </p:tav>
                                      </p:tavLst>
                                    </p:anim>
                                    <p:anim calcmode="lin" valueType="num">
                                      <p:cBhvr>
                                        <p:cTn id="114" dur="400" fill="hold"/>
                                        <p:tgtEl>
                                          <p:spTgt spid="73">
                                            <p:txEl>
                                              <p:pRg st="0" end="0"/>
                                            </p:txEl>
                                          </p:spTgt>
                                        </p:tgtEl>
                                        <p:attrNameLst>
                                          <p:attrName>ppt_h</p:attrName>
                                        </p:attrNameLst>
                                      </p:cBhvr>
                                      <p:tavLst>
                                        <p:tav tm="0">
                                          <p:val>
                                            <p:fltVal val="0"/>
                                          </p:val>
                                        </p:tav>
                                        <p:tav tm="100000">
                                          <p:val>
                                            <p:strVal val="#ppt_h"/>
                                          </p:val>
                                        </p:tav>
                                      </p:tavLst>
                                    </p:anim>
                                    <p:animEffect transition="in" filter="fade">
                                      <p:cBhvr>
                                        <p:cTn id="115" dur="400"/>
                                        <p:tgtEl>
                                          <p:spTgt spid="73">
                                            <p:txEl>
                                              <p:pRg st="0" end="0"/>
                                            </p:txEl>
                                          </p:spTgt>
                                        </p:tgtEl>
                                      </p:cBhvr>
                                    </p:animEffect>
                                  </p:childTnLst>
                                </p:cTn>
                              </p:par>
                            </p:childTnLst>
                          </p:cTn>
                        </p:par>
                        <p:par>
                          <p:cTn id="116" fill="hold">
                            <p:stCondLst>
                              <p:cond delay="9000"/>
                            </p:stCondLst>
                            <p:childTnLst>
                              <p:par>
                                <p:cTn id="117" presetID="53" presetClass="entr" presetSubtype="16" fill="hold" grpId="0" nodeType="afterEffect">
                                  <p:stCondLst>
                                    <p:cond delay="0"/>
                                  </p:stCondLst>
                                  <p:childTnLst>
                                    <p:set>
                                      <p:cBhvr>
                                        <p:cTn id="118" dur="1" fill="hold">
                                          <p:stCondLst>
                                            <p:cond delay="0"/>
                                          </p:stCondLst>
                                        </p:cTn>
                                        <p:tgtEl>
                                          <p:spTgt spid="74">
                                            <p:txEl>
                                              <p:pRg st="0" end="0"/>
                                            </p:txEl>
                                          </p:spTgt>
                                        </p:tgtEl>
                                        <p:attrNameLst>
                                          <p:attrName>style.visibility</p:attrName>
                                        </p:attrNameLst>
                                      </p:cBhvr>
                                      <p:to>
                                        <p:strVal val="visible"/>
                                      </p:to>
                                    </p:set>
                                    <p:anim calcmode="lin" valueType="num">
                                      <p:cBhvr>
                                        <p:cTn id="119" dur="400" fill="hold"/>
                                        <p:tgtEl>
                                          <p:spTgt spid="74">
                                            <p:txEl>
                                              <p:pRg st="0" end="0"/>
                                            </p:txEl>
                                          </p:spTgt>
                                        </p:tgtEl>
                                        <p:attrNameLst>
                                          <p:attrName>ppt_w</p:attrName>
                                        </p:attrNameLst>
                                      </p:cBhvr>
                                      <p:tavLst>
                                        <p:tav tm="0">
                                          <p:val>
                                            <p:fltVal val="0"/>
                                          </p:val>
                                        </p:tav>
                                        <p:tav tm="100000">
                                          <p:val>
                                            <p:strVal val="#ppt_w"/>
                                          </p:val>
                                        </p:tav>
                                      </p:tavLst>
                                    </p:anim>
                                    <p:anim calcmode="lin" valueType="num">
                                      <p:cBhvr>
                                        <p:cTn id="120" dur="400" fill="hold"/>
                                        <p:tgtEl>
                                          <p:spTgt spid="74">
                                            <p:txEl>
                                              <p:pRg st="0" end="0"/>
                                            </p:txEl>
                                          </p:spTgt>
                                        </p:tgtEl>
                                        <p:attrNameLst>
                                          <p:attrName>ppt_h</p:attrName>
                                        </p:attrNameLst>
                                      </p:cBhvr>
                                      <p:tavLst>
                                        <p:tav tm="0">
                                          <p:val>
                                            <p:fltVal val="0"/>
                                          </p:val>
                                        </p:tav>
                                        <p:tav tm="100000">
                                          <p:val>
                                            <p:strVal val="#ppt_h"/>
                                          </p:val>
                                        </p:tav>
                                      </p:tavLst>
                                    </p:anim>
                                    <p:animEffect transition="in" filter="fade">
                                      <p:cBhvr>
                                        <p:cTn id="121" dur="400"/>
                                        <p:tgtEl>
                                          <p:spTgt spid="74">
                                            <p:txEl>
                                              <p:pRg st="0" end="0"/>
                                            </p:txEl>
                                          </p:spTgt>
                                        </p:tgtEl>
                                      </p:cBhvr>
                                    </p:animEffect>
                                  </p:childTnLst>
                                </p:cTn>
                              </p:par>
                            </p:childTnLst>
                          </p:cTn>
                        </p:par>
                        <p:par>
                          <p:cTn id="122" fill="hold">
                            <p:stCondLst>
                              <p:cond delay="9400"/>
                            </p:stCondLst>
                            <p:childTnLst>
                              <p:par>
                                <p:cTn id="123" presetID="53" presetClass="entr" presetSubtype="16" fill="hold" grpId="0" nodeType="afterEffect">
                                  <p:stCondLst>
                                    <p:cond delay="0"/>
                                  </p:stCondLst>
                                  <p:childTnLst>
                                    <p:set>
                                      <p:cBhvr>
                                        <p:cTn id="124" dur="1" fill="hold">
                                          <p:stCondLst>
                                            <p:cond delay="0"/>
                                          </p:stCondLst>
                                        </p:cTn>
                                        <p:tgtEl>
                                          <p:spTgt spid="75">
                                            <p:txEl>
                                              <p:pRg st="0" end="0"/>
                                            </p:txEl>
                                          </p:spTgt>
                                        </p:tgtEl>
                                        <p:attrNameLst>
                                          <p:attrName>style.visibility</p:attrName>
                                        </p:attrNameLst>
                                      </p:cBhvr>
                                      <p:to>
                                        <p:strVal val="visible"/>
                                      </p:to>
                                    </p:set>
                                    <p:anim calcmode="lin" valueType="num">
                                      <p:cBhvr>
                                        <p:cTn id="125" dur="400" fill="hold"/>
                                        <p:tgtEl>
                                          <p:spTgt spid="75">
                                            <p:txEl>
                                              <p:pRg st="0" end="0"/>
                                            </p:txEl>
                                          </p:spTgt>
                                        </p:tgtEl>
                                        <p:attrNameLst>
                                          <p:attrName>ppt_w</p:attrName>
                                        </p:attrNameLst>
                                      </p:cBhvr>
                                      <p:tavLst>
                                        <p:tav tm="0">
                                          <p:val>
                                            <p:fltVal val="0"/>
                                          </p:val>
                                        </p:tav>
                                        <p:tav tm="100000">
                                          <p:val>
                                            <p:strVal val="#ppt_w"/>
                                          </p:val>
                                        </p:tav>
                                      </p:tavLst>
                                    </p:anim>
                                    <p:anim calcmode="lin" valueType="num">
                                      <p:cBhvr>
                                        <p:cTn id="126" dur="400" fill="hold"/>
                                        <p:tgtEl>
                                          <p:spTgt spid="75">
                                            <p:txEl>
                                              <p:pRg st="0" end="0"/>
                                            </p:txEl>
                                          </p:spTgt>
                                        </p:tgtEl>
                                        <p:attrNameLst>
                                          <p:attrName>ppt_h</p:attrName>
                                        </p:attrNameLst>
                                      </p:cBhvr>
                                      <p:tavLst>
                                        <p:tav tm="0">
                                          <p:val>
                                            <p:fltVal val="0"/>
                                          </p:val>
                                        </p:tav>
                                        <p:tav tm="100000">
                                          <p:val>
                                            <p:strVal val="#ppt_h"/>
                                          </p:val>
                                        </p:tav>
                                      </p:tavLst>
                                    </p:anim>
                                    <p:animEffect transition="in" filter="fade">
                                      <p:cBhvr>
                                        <p:cTn id="127" dur="400"/>
                                        <p:tgtEl>
                                          <p:spTgt spid="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64" grpId="0" build="p">
        <p:tmplLst>
          <p:tmpl lvl="1">
            <p:tnLst>
              <p:par>
                <p:cTn presetID="53" presetClass="entr" presetSubtype="16"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p:cTn dur="400" fill="hold"/>
                        <p:tgtEl>
                          <p:spTgt spid="64"/>
                        </p:tgtEl>
                        <p:attrNameLst>
                          <p:attrName>ppt_w</p:attrName>
                        </p:attrNameLst>
                      </p:cBhvr>
                      <p:tavLst>
                        <p:tav tm="0">
                          <p:val>
                            <p:fltVal val="0"/>
                          </p:val>
                        </p:tav>
                        <p:tav tm="100000">
                          <p:val>
                            <p:strVal val="#ppt_w"/>
                          </p:val>
                        </p:tav>
                      </p:tavLst>
                    </p:anim>
                    <p:anim calcmode="lin" valueType="num">
                      <p:cBhvr>
                        <p:cTn dur="400" fill="hold"/>
                        <p:tgtEl>
                          <p:spTgt spid="64"/>
                        </p:tgtEl>
                        <p:attrNameLst>
                          <p:attrName>ppt_h</p:attrName>
                        </p:attrNameLst>
                      </p:cBhvr>
                      <p:tavLst>
                        <p:tav tm="0">
                          <p:val>
                            <p:fltVal val="0"/>
                          </p:val>
                        </p:tav>
                        <p:tav tm="100000">
                          <p:val>
                            <p:strVal val="#ppt_h"/>
                          </p:val>
                        </p:tav>
                      </p:tavLst>
                    </p:anim>
                    <p:animEffect transition="in" filter="fade">
                      <p:cBhvr>
                        <p:cTn dur="400"/>
                        <p:tgtEl>
                          <p:spTgt spid="64"/>
                        </p:tgtEl>
                      </p:cBhvr>
                    </p:animEffect>
                  </p:childTnLst>
                </p:cTn>
              </p:par>
            </p:tnLst>
          </p:tmpl>
        </p:tmplLst>
      </p:bldP>
      <p:bldP spid="65" grpId="0" build="p">
        <p:tmplLst>
          <p:tmpl lvl="1">
            <p:tnLst>
              <p:par>
                <p:cTn presetID="53" presetClass="entr" presetSubtype="16"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p:cTn dur="400" fill="hold"/>
                        <p:tgtEl>
                          <p:spTgt spid="65"/>
                        </p:tgtEl>
                        <p:attrNameLst>
                          <p:attrName>ppt_w</p:attrName>
                        </p:attrNameLst>
                      </p:cBhvr>
                      <p:tavLst>
                        <p:tav tm="0">
                          <p:val>
                            <p:fltVal val="0"/>
                          </p:val>
                        </p:tav>
                        <p:tav tm="100000">
                          <p:val>
                            <p:strVal val="#ppt_w"/>
                          </p:val>
                        </p:tav>
                      </p:tavLst>
                    </p:anim>
                    <p:anim calcmode="lin" valueType="num">
                      <p:cBhvr>
                        <p:cTn dur="400" fill="hold"/>
                        <p:tgtEl>
                          <p:spTgt spid="65"/>
                        </p:tgtEl>
                        <p:attrNameLst>
                          <p:attrName>ppt_h</p:attrName>
                        </p:attrNameLst>
                      </p:cBhvr>
                      <p:tavLst>
                        <p:tav tm="0">
                          <p:val>
                            <p:fltVal val="0"/>
                          </p:val>
                        </p:tav>
                        <p:tav tm="100000">
                          <p:val>
                            <p:strVal val="#ppt_h"/>
                          </p:val>
                        </p:tav>
                      </p:tavLst>
                    </p:anim>
                    <p:animEffect transition="in" filter="fade">
                      <p:cBhvr>
                        <p:cTn dur="400"/>
                        <p:tgtEl>
                          <p:spTgt spid="65"/>
                        </p:tgtEl>
                      </p:cBhvr>
                    </p:animEffect>
                  </p:childTnLst>
                </p:cTn>
              </p:par>
            </p:tnLst>
          </p:tmpl>
        </p:tmplLst>
      </p:bldP>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400" fill="hold"/>
                        <p:tgtEl>
                          <p:spTgt spid="66"/>
                        </p:tgtEl>
                        <p:attrNameLst>
                          <p:attrName>ppt_w</p:attrName>
                        </p:attrNameLst>
                      </p:cBhvr>
                      <p:tavLst>
                        <p:tav tm="0">
                          <p:val>
                            <p:fltVal val="0"/>
                          </p:val>
                        </p:tav>
                        <p:tav tm="100000">
                          <p:val>
                            <p:strVal val="#ppt_w"/>
                          </p:val>
                        </p:tav>
                      </p:tavLst>
                    </p:anim>
                    <p:anim calcmode="lin" valueType="num">
                      <p:cBhvr>
                        <p:cTn dur="400" fill="hold"/>
                        <p:tgtEl>
                          <p:spTgt spid="66"/>
                        </p:tgtEl>
                        <p:attrNameLst>
                          <p:attrName>ppt_h</p:attrName>
                        </p:attrNameLst>
                      </p:cBhvr>
                      <p:tavLst>
                        <p:tav tm="0">
                          <p:val>
                            <p:fltVal val="0"/>
                          </p:val>
                        </p:tav>
                        <p:tav tm="100000">
                          <p:val>
                            <p:strVal val="#ppt_h"/>
                          </p:val>
                        </p:tav>
                      </p:tavLst>
                    </p:anim>
                    <p:animEffect transition="in" filter="fade">
                      <p:cBhvr>
                        <p:cTn dur="400"/>
                        <p:tgtEl>
                          <p:spTgt spid="66"/>
                        </p:tgtEl>
                      </p:cBhvr>
                    </p:animEffect>
                  </p:childTnLst>
                </p:cTn>
              </p:par>
            </p:tnLst>
          </p:tmpl>
        </p:tmplLst>
      </p:bldP>
      <p:bldP spid="67" grpId="0" build="p">
        <p:tmplLst>
          <p:tmpl lvl="1">
            <p:tnLst>
              <p:par>
                <p:cTn presetID="53" presetClass="entr" presetSubtype="16"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p:cTn dur="400" fill="hold"/>
                        <p:tgtEl>
                          <p:spTgt spid="67"/>
                        </p:tgtEl>
                        <p:attrNameLst>
                          <p:attrName>ppt_w</p:attrName>
                        </p:attrNameLst>
                      </p:cBhvr>
                      <p:tavLst>
                        <p:tav tm="0">
                          <p:val>
                            <p:fltVal val="0"/>
                          </p:val>
                        </p:tav>
                        <p:tav tm="100000">
                          <p:val>
                            <p:strVal val="#ppt_w"/>
                          </p:val>
                        </p:tav>
                      </p:tavLst>
                    </p:anim>
                    <p:anim calcmode="lin" valueType="num">
                      <p:cBhvr>
                        <p:cTn dur="400" fill="hold"/>
                        <p:tgtEl>
                          <p:spTgt spid="67"/>
                        </p:tgtEl>
                        <p:attrNameLst>
                          <p:attrName>ppt_h</p:attrName>
                        </p:attrNameLst>
                      </p:cBhvr>
                      <p:tavLst>
                        <p:tav tm="0">
                          <p:val>
                            <p:fltVal val="0"/>
                          </p:val>
                        </p:tav>
                        <p:tav tm="100000">
                          <p:val>
                            <p:strVal val="#ppt_h"/>
                          </p:val>
                        </p:tav>
                      </p:tavLst>
                    </p:anim>
                    <p:animEffect transition="in" filter="fade">
                      <p:cBhvr>
                        <p:cTn dur="400"/>
                        <p:tgtEl>
                          <p:spTgt spid="67"/>
                        </p:tgtEl>
                      </p:cBhvr>
                    </p:animEffect>
                  </p:childTnLst>
                </p:cTn>
              </p:par>
            </p:tnLst>
          </p:tmpl>
        </p:tmplLst>
      </p:bldP>
      <p:bldP spid="68" grpId="0" build="p">
        <p:tmplLst>
          <p:tmpl lvl="1">
            <p:tnLst>
              <p:par>
                <p:cTn presetID="53" presetClass="entr" presetSubtype="16"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 calcmode="lin" valueType="num">
                      <p:cBhvr>
                        <p:cTn dur="400" fill="hold"/>
                        <p:tgtEl>
                          <p:spTgt spid="68"/>
                        </p:tgtEl>
                        <p:attrNameLst>
                          <p:attrName>ppt_w</p:attrName>
                        </p:attrNameLst>
                      </p:cBhvr>
                      <p:tavLst>
                        <p:tav tm="0">
                          <p:val>
                            <p:fltVal val="0"/>
                          </p:val>
                        </p:tav>
                        <p:tav tm="100000">
                          <p:val>
                            <p:strVal val="#ppt_w"/>
                          </p:val>
                        </p:tav>
                      </p:tavLst>
                    </p:anim>
                    <p:anim calcmode="lin" valueType="num">
                      <p:cBhvr>
                        <p:cTn dur="400" fill="hold"/>
                        <p:tgtEl>
                          <p:spTgt spid="68"/>
                        </p:tgtEl>
                        <p:attrNameLst>
                          <p:attrName>ppt_h</p:attrName>
                        </p:attrNameLst>
                      </p:cBhvr>
                      <p:tavLst>
                        <p:tav tm="0">
                          <p:val>
                            <p:fltVal val="0"/>
                          </p:val>
                        </p:tav>
                        <p:tav tm="100000">
                          <p:val>
                            <p:strVal val="#ppt_h"/>
                          </p:val>
                        </p:tav>
                      </p:tavLst>
                    </p:anim>
                    <p:animEffect transition="in" filter="fade">
                      <p:cBhvr>
                        <p:cTn dur="400"/>
                        <p:tgtEl>
                          <p:spTgt spid="68"/>
                        </p:tgtEl>
                      </p:cBhvr>
                    </p:animEffect>
                  </p:childTnLst>
                </p:cTn>
              </p:par>
            </p:tnLst>
          </p:tmpl>
        </p:tmplLst>
      </p:bldP>
      <p:bldP spid="69" grpId="0" build="p">
        <p:tmplLst>
          <p:tmpl lvl="1">
            <p:tnLst>
              <p:par>
                <p:cTn presetID="53" presetClass="entr" presetSubtype="16"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p:cTn dur="400" fill="hold"/>
                        <p:tgtEl>
                          <p:spTgt spid="69"/>
                        </p:tgtEl>
                        <p:attrNameLst>
                          <p:attrName>ppt_w</p:attrName>
                        </p:attrNameLst>
                      </p:cBhvr>
                      <p:tavLst>
                        <p:tav tm="0">
                          <p:val>
                            <p:fltVal val="0"/>
                          </p:val>
                        </p:tav>
                        <p:tav tm="100000">
                          <p:val>
                            <p:strVal val="#ppt_w"/>
                          </p:val>
                        </p:tav>
                      </p:tavLst>
                    </p:anim>
                    <p:anim calcmode="lin" valueType="num">
                      <p:cBhvr>
                        <p:cTn dur="400" fill="hold"/>
                        <p:tgtEl>
                          <p:spTgt spid="69"/>
                        </p:tgtEl>
                        <p:attrNameLst>
                          <p:attrName>ppt_h</p:attrName>
                        </p:attrNameLst>
                      </p:cBhvr>
                      <p:tavLst>
                        <p:tav tm="0">
                          <p:val>
                            <p:fltVal val="0"/>
                          </p:val>
                        </p:tav>
                        <p:tav tm="100000">
                          <p:val>
                            <p:strVal val="#ppt_h"/>
                          </p:val>
                        </p:tav>
                      </p:tavLst>
                    </p:anim>
                    <p:animEffect transition="in" filter="fade">
                      <p:cBhvr>
                        <p:cTn dur="400"/>
                        <p:tgtEl>
                          <p:spTgt spid="69"/>
                        </p:tgtEl>
                      </p:cBhvr>
                    </p:animEffect>
                  </p:childTnLst>
                </p:cTn>
              </p:par>
            </p:tnLst>
          </p:tmpl>
        </p:tmplLst>
      </p:bldP>
      <p:bldP spid="70" grpId="0" build="p">
        <p:tmplLst>
          <p:tmpl lvl="1">
            <p:tnLst>
              <p:par>
                <p:cTn presetID="53" presetClass="entr" presetSubtype="16"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400" fill="hold"/>
                        <p:tgtEl>
                          <p:spTgt spid="70"/>
                        </p:tgtEl>
                        <p:attrNameLst>
                          <p:attrName>ppt_w</p:attrName>
                        </p:attrNameLst>
                      </p:cBhvr>
                      <p:tavLst>
                        <p:tav tm="0">
                          <p:val>
                            <p:fltVal val="0"/>
                          </p:val>
                        </p:tav>
                        <p:tav tm="100000">
                          <p:val>
                            <p:strVal val="#ppt_w"/>
                          </p:val>
                        </p:tav>
                      </p:tavLst>
                    </p:anim>
                    <p:anim calcmode="lin" valueType="num">
                      <p:cBhvr>
                        <p:cTn dur="400" fill="hold"/>
                        <p:tgtEl>
                          <p:spTgt spid="70"/>
                        </p:tgtEl>
                        <p:attrNameLst>
                          <p:attrName>ppt_h</p:attrName>
                        </p:attrNameLst>
                      </p:cBhvr>
                      <p:tavLst>
                        <p:tav tm="0">
                          <p:val>
                            <p:fltVal val="0"/>
                          </p:val>
                        </p:tav>
                        <p:tav tm="100000">
                          <p:val>
                            <p:strVal val="#ppt_h"/>
                          </p:val>
                        </p:tav>
                      </p:tavLst>
                    </p:anim>
                    <p:animEffect transition="in" filter="fade">
                      <p:cBhvr>
                        <p:cTn dur="400"/>
                        <p:tgtEl>
                          <p:spTgt spid="70"/>
                        </p:tgtEl>
                      </p:cBhvr>
                    </p:animEffect>
                  </p:childTnLst>
                </p:cTn>
              </p:par>
            </p:tnLst>
          </p:tmpl>
        </p:tmplLst>
      </p:bldP>
      <p:bldP spid="71" grpId="0" build="p">
        <p:tmplLst>
          <p:tmpl lvl="1">
            <p:tnLst>
              <p:par>
                <p:cTn presetID="53" presetClass="entr" presetSubtype="16" fill="hold" nodeType="afterEffect">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p:cTn dur="400" fill="hold"/>
                        <p:tgtEl>
                          <p:spTgt spid="71"/>
                        </p:tgtEl>
                        <p:attrNameLst>
                          <p:attrName>ppt_w</p:attrName>
                        </p:attrNameLst>
                      </p:cBhvr>
                      <p:tavLst>
                        <p:tav tm="0">
                          <p:val>
                            <p:fltVal val="0"/>
                          </p:val>
                        </p:tav>
                        <p:tav tm="100000">
                          <p:val>
                            <p:strVal val="#ppt_w"/>
                          </p:val>
                        </p:tav>
                      </p:tavLst>
                    </p:anim>
                    <p:anim calcmode="lin" valueType="num">
                      <p:cBhvr>
                        <p:cTn dur="400" fill="hold"/>
                        <p:tgtEl>
                          <p:spTgt spid="71"/>
                        </p:tgtEl>
                        <p:attrNameLst>
                          <p:attrName>ppt_h</p:attrName>
                        </p:attrNameLst>
                      </p:cBhvr>
                      <p:tavLst>
                        <p:tav tm="0">
                          <p:val>
                            <p:fltVal val="0"/>
                          </p:val>
                        </p:tav>
                        <p:tav tm="100000">
                          <p:val>
                            <p:strVal val="#ppt_h"/>
                          </p:val>
                        </p:tav>
                      </p:tavLst>
                    </p:anim>
                    <p:animEffect transition="in" filter="fade">
                      <p:cBhvr>
                        <p:cTn dur="400"/>
                        <p:tgtEl>
                          <p:spTgt spid="71"/>
                        </p:tgtEl>
                      </p:cBhvr>
                    </p:animEffect>
                  </p:childTnLst>
                </p:cTn>
              </p:par>
            </p:tnLst>
          </p:tmpl>
        </p:tmplLst>
      </p:bldP>
      <p:bldP spid="72" grpId="0" build="p">
        <p:tmplLst>
          <p:tmpl lvl="1">
            <p:tnLst>
              <p:par>
                <p:cTn presetID="53" presetClass="entr" presetSubtype="16"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 calcmode="lin" valueType="num">
                      <p:cBhvr>
                        <p:cTn dur="400" fill="hold"/>
                        <p:tgtEl>
                          <p:spTgt spid="72"/>
                        </p:tgtEl>
                        <p:attrNameLst>
                          <p:attrName>ppt_w</p:attrName>
                        </p:attrNameLst>
                      </p:cBhvr>
                      <p:tavLst>
                        <p:tav tm="0">
                          <p:val>
                            <p:fltVal val="0"/>
                          </p:val>
                        </p:tav>
                        <p:tav tm="100000">
                          <p:val>
                            <p:strVal val="#ppt_w"/>
                          </p:val>
                        </p:tav>
                      </p:tavLst>
                    </p:anim>
                    <p:anim calcmode="lin" valueType="num">
                      <p:cBhvr>
                        <p:cTn dur="400" fill="hold"/>
                        <p:tgtEl>
                          <p:spTgt spid="72"/>
                        </p:tgtEl>
                        <p:attrNameLst>
                          <p:attrName>ppt_h</p:attrName>
                        </p:attrNameLst>
                      </p:cBhvr>
                      <p:tavLst>
                        <p:tav tm="0">
                          <p:val>
                            <p:fltVal val="0"/>
                          </p:val>
                        </p:tav>
                        <p:tav tm="100000">
                          <p:val>
                            <p:strVal val="#ppt_h"/>
                          </p:val>
                        </p:tav>
                      </p:tavLst>
                    </p:anim>
                    <p:animEffect transition="in" filter="fade">
                      <p:cBhvr>
                        <p:cTn dur="400"/>
                        <p:tgtEl>
                          <p:spTgt spid="72"/>
                        </p:tgtEl>
                      </p:cBhvr>
                    </p:animEffect>
                  </p:childTnLst>
                </p:cTn>
              </p:par>
            </p:tnLst>
          </p:tmpl>
        </p:tmplLst>
      </p:bldP>
      <p:bldP spid="73" grpId="0" build="p">
        <p:tmplLst>
          <p:tmpl lvl="1">
            <p:tnLst>
              <p:par>
                <p:cTn presetID="53" presetClass="entr" presetSubtype="16"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p:cTn dur="400" fill="hold"/>
                        <p:tgtEl>
                          <p:spTgt spid="73"/>
                        </p:tgtEl>
                        <p:attrNameLst>
                          <p:attrName>ppt_w</p:attrName>
                        </p:attrNameLst>
                      </p:cBhvr>
                      <p:tavLst>
                        <p:tav tm="0">
                          <p:val>
                            <p:fltVal val="0"/>
                          </p:val>
                        </p:tav>
                        <p:tav tm="100000">
                          <p:val>
                            <p:strVal val="#ppt_w"/>
                          </p:val>
                        </p:tav>
                      </p:tavLst>
                    </p:anim>
                    <p:anim calcmode="lin" valueType="num">
                      <p:cBhvr>
                        <p:cTn dur="400" fill="hold"/>
                        <p:tgtEl>
                          <p:spTgt spid="73"/>
                        </p:tgtEl>
                        <p:attrNameLst>
                          <p:attrName>ppt_h</p:attrName>
                        </p:attrNameLst>
                      </p:cBhvr>
                      <p:tavLst>
                        <p:tav tm="0">
                          <p:val>
                            <p:fltVal val="0"/>
                          </p:val>
                        </p:tav>
                        <p:tav tm="100000">
                          <p:val>
                            <p:strVal val="#ppt_h"/>
                          </p:val>
                        </p:tav>
                      </p:tavLst>
                    </p:anim>
                    <p:animEffect transition="in" filter="fade">
                      <p:cBhvr>
                        <p:cTn dur="400"/>
                        <p:tgtEl>
                          <p:spTgt spid="73"/>
                        </p:tgtEl>
                      </p:cBhvr>
                    </p:animEffect>
                  </p:childTnLst>
                </p:cTn>
              </p:par>
            </p:tnLst>
          </p:tmpl>
        </p:tmplLst>
      </p:bldP>
      <p:bldP spid="74" grpId="0" build="p">
        <p:tmplLst>
          <p:tmpl lvl="1">
            <p:tnLst>
              <p:par>
                <p:cTn presetID="53" presetClass="entr" presetSubtype="16"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p:cTn dur="400" fill="hold"/>
                        <p:tgtEl>
                          <p:spTgt spid="74"/>
                        </p:tgtEl>
                        <p:attrNameLst>
                          <p:attrName>ppt_w</p:attrName>
                        </p:attrNameLst>
                      </p:cBhvr>
                      <p:tavLst>
                        <p:tav tm="0">
                          <p:val>
                            <p:fltVal val="0"/>
                          </p:val>
                        </p:tav>
                        <p:tav tm="100000">
                          <p:val>
                            <p:strVal val="#ppt_w"/>
                          </p:val>
                        </p:tav>
                      </p:tavLst>
                    </p:anim>
                    <p:anim calcmode="lin" valueType="num">
                      <p:cBhvr>
                        <p:cTn dur="400" fill="hold"/>
                        <p:tgtEl>
                          <p:spTgt spid="74"/>
                        </p:tgtEl>
                        <p:attrNameLst>
                          <p:attrName>ppt_h</p:attrName>
                        </p:attrNameLst>
                      </p:cBhvr>
                      <p:tavLst>
                        <p:tav tm="0">
                          <p:val>
                            <p:fltVal val="0"/>
                          </p:val>
                        </p:tav>
                        <p:tav tm="100000">
                          <p:val>
                            <p:strVal val="#ppt_h"/>
                          </p:val>
                        </p:tav>
                      </p:tavLst>
                    </p:anim>
                    <p:animEffect transition="in" filter="fade">
                      <p:cBhvr>
                        <p:cTn dur="400"/>
                        <p:tgtEl>
                          <p:spTgt spid="74"/>
                        </p:tgtEl>
                      </p:cBhvr>
                    </p:animEffect>
                  </p:childTnLst>
                </p:cTn>
              </p:par>
            </p:tnLst>
          </p:tmpl>
        </p:tmplLst>
      </p:bldP>
      <p:bldP spid="75" grpId="0" build="p">
        <p:tmplLst>
          <p:tmpl lvl="1">
            <p:tnLst>
              <p:par>
                <p:cTn presetID="53" presetClass="entr" presetSubtype="16"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p:cTn dur="400" fill="hold"/>
                        <p:tgtEl>
                          <p:spTgt spid="75"/>
                        </p:tgtEl>
                        <p:attrNameLst>
                          <p:attrName>ppt_w</p:attrName>
                        </p:attrNameLst>
                      </p:cBhvr>
                      <p:tavLst>
                        <p:tav tm="0">
                          <p:val>
                            <p:fltVal val="0"/>
                          </p:val>
                        </p:tav>
                        <p:tav tm="100000">
                          <p:val>
                            <p:strVal val="#ppt_w"/>
                          </p:val>
                        </p:tav>
                      </p:tavLst>
                    </p:anim>
                    <p:anim calcmode="lin" valueType="num">
                      <p:cBhvr>
                        <p:cTn dur="400" fill="hold"/>
                        <p:tgtEl>
                          <p:spTgt spid="75"/>
                        </p:tgtEl>
                        <p:attrNameLst>
                          <p:attrName>ppt_h</p:attrName>
                        </p:attrNameLst>
                      </p:cBhvr>
                      <p:tavLst>
                        <p:tav tm="0">
                          <p:val>
                            <p:fltVal val="0"/>
                          </p:val>
                        </p:tav>
                        <p:tav tm="100000">
                          <p:val>
                            <p:strVal val="#ppt_h"/>
                          </p:val>
                        </p:tav>
                      </p:tavLst>
                    </p:anim>
                    <p:animEffect transition="in" filter="fade">
                      <p:cBhvr>
                        <p:cTn dur="400"/>
                        <p:tgtEl>
                          <p:spTgt spid="75"/>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31891" y="1682596"/>
            <a:ext cx="3162675" cy="2477264"/>
            <a:chOff x="1591445" y="2300385"/>
            <a:chExt cx="4446740" cy="3482386"/>
          </a:xfrm>
        </p:grpSpPr>
        <p:sp>
          <p:nvSpPr>
            <p:cNvPr id="28674" name="MH_Other_1"/>
            <p:cNvSpPr>
              <a:spLocks/>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5" name="MH_Other_2"/>
            <p:cNvSpPr>
              <a:spLocks/>
            </p:cNvSpPr>
            <p:nvPr/>
          </p:nvSpPr>
          <p:spPr bwMode="auto">
            <a:xfrm>
              <a:off x="1591445" y="2300385"/>
              <a:ext cx="3442206" cy="1861737"/>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6" name="MH_Other_3"/>
            <p:cNvSpPr>
              <a:spLocks/>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7"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8678"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accent4"/>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
        <p:nvSpPr>
          <p:cNvPr id="28684" name="MH_Other_6"/>
          <p:cNvSpPr>
            <a:spLocks noChangeArrowheads="1"/>
          </p:cNvSpPr>
          <p:nvPr/>
        </p:nvSpPr>
        <p:spPr bwMode="auto">
          <a:xfrm>
            <a:off x="3358624" y="1413432"/>
            <a:ext cx="501313" cy="501408"/>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01</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5" name="MH_Other_7"/>
          <p:cNvSpPr>
            <a:spLocks noChangeArrowheads="1"/>
          </p:cNvSpPr>
          <p:nvPr/>
        </p:nvSpPr>
        <p:spPr bwMode="auto">
          <a:xfrm>
            <a:off x="4055223" y="2017266"/>
            <a:ext cx="501312" cy="501408"/>
          </a:xfrm>
          <a:prstGeom prst="ellipse">
            <a:avLst/>
          </a:prstGeom>
          <a:solidFill>
            <a:schemeClr val="accent2"/>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02</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6" name="MH_Other_8"/>
          <p:cNvSpPr>
            <a:spLocks noChangeArrowheads="1"/>
          </p:cNvSpPr>
          <p:nvPr/>
        </p:nvSpPr>
        <p:spPr bwMode="auto">
          <a:xfrm>
            <a:off x="3699183" y="2668739"/>
            <a:ext cx="501313" cy="502599"/>
          </a:xfrm>
          <a:prstGeom prst="ellipse">
            <a:avLst/>
          </a:prstGeom>
          <a:solidFill>
            <a:schemeClr val="accent3"/>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03</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7" name="MH_Other_9"/>
          <p:cNvSpPr>
            <a:spLocks noChangeArrowheads="1"/>
          </p:cNvSpPr>
          <p:nvPr/>
        </p:nvSpPr>
        <p:spPr bwMode="auto">
          <a:xfrm>
            <a:off x="4052842" y="3224932"/>
            <a:ext cx="501312" cy="502599"/>
          </a:xfrm>
          <a:prstGeom prst="ellipse">
            <a:avLst/>
          </a:prstGeom>
          <a:solidFill>
            <a:schemeClr val="accent4"/>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04</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8" name="MH_Other_10"/>
          <p:cNvSpPr>
            <a:spLocks noChangeArrowheads="1"/>
          </p:cNvSpPr>
          <p:nvPr/>
        </p:nvSpPr>
        <p:spPr bwMode="auto">
          <a:xfrm>
            <a:off x="3334809" y="3925235"/>
            <a:ext cx="501313" cy="501408"/>
          </a:xfrm>
          <a:prstGeom prst="ellipse">
            <a:avLst/>
          </a:prstGeom>
          <a:solidFill>
            <a:schemeClr val="accent1"/>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dirty="0">
                <a:solidFill>
                  <a:srgbClr val="FFFFFF"/>
                </a:solidFill>
                <a:latin typeface="Calibri" panose="020F0502020204030204" pitchFamily="34" charset="0"/>
                <a:ea typeface="Gungsuh" panose="02030600000101010101" pitchFamily="18" charset="-127"/>
              </a:rPr>
              <a:t>05</a:t>
            </a:r>
            <a:endParaRPr lang="zh-CN" altLang="en-US" dirty="0">
              <a:solidFill>
                <a:srgbClr val="FFFFFF"/>
              </a:solidFill>
              <a:latin typeface="Calibri" panose="020F0502020204030204" pitchFamily="34" charset="0"/>
              <a:ea typeface="Gungsuh" panose="02030600000101010101" pitchFamily="18" charset="-127"/>
            </a:endParaRPr>
          </a:p>
        </p:txBody>
      </p:sp>
      <p:sp>
        <p:nvSpPr>
          <p:cNvPr id="28689" name="MH_Title_1"/>
          <p:cNvSpPr>
            <a:spLocks noChangeArrowheads="1"/>
          </p:cNvSpPr>
          <p:nvPr/>
        </p:nvSpPr>
        <p:spPr bwMode="auto">
          <a:xfrm>
            <a:off x="-17561" y="2133291"/>
            <a:ext cx="1178031" cy="1702818"/>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chemeClr val="accent1"/>
          </a:solidFill>
          <a:ln w="28575">
            <a:noFill/>
          </a:ln>
        </p:spPr>
        <p:txBody>
          <a:bodyPr lIns="0" tIns="0" rIns="80968"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1700" dirty="0">
                <a:solidFill>
                  <a:srgbClr val="FFFFFF"/>
                </a:solidFill>
                <a:ea typeface="微软雅黑" panose="020B0503020204020204" pitchFamily="34" charset="-122"/>
                <a:cs typeface="Arial" panose="020B0604020202020204" pitchFamily="34" charset="0"/>
              </a:rPr>
              <a:t>THE TITLE</a:t>
            </a:r>
            <a:endParaRPr lang="zh-CN" altLang="en-US" sz="1700" dirty="0">
              <a:solidFill>
                <a:srgbClr val="FFFFFF"/>
              </a:solidFill>
              <a:ea typeface="微软雅黑" panose="020B0503020204020204" pitchFamily="34" charset="-122"/>
              <a:cs typeface="Arial" panose="020B0604020202020204" pitchFamily="34" charset="0"/>
            </a:endParaRPr>
          </a:p>
        </p:txBody>
      </p:sp>
      <p:sp>
        <p:nvSpPr>
          <p:cNvPr id="21" name="TextBox 23"/>
          <p:cNvSpPr txBox="1"/>
          <p:nvPr/>
        </p:nvSpPr>
        <p:spPr>
          <a:xfrm>
            <a:off x="4315666" y="1428443"/>
            <a:ext cx="2677549"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2" name="TextBox 24"/>
          <p:cNvSpPr txBox="1"/>
          <p:nvPr/>
        </p:nvSpPr>
        <p:spPr>
          <a:xfrm>
            <a:off x="4315666" y="122960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3" name="TextBox 23"/>
          <p:cNvSpPr txBox="1"/>
          <p:nvPr/>
        </p:nvSpPr>
        <p:spPr>
          <a:xfrm>
            <a:off x="4661166" y="2143789"/>
            <a:ext cx="2677549"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4" name="TextBox 24"/>
          <p:cNvSpPr txBox="1"/>
          <p:nvPr/>
        </p:nvSpPr>
        <p:spPr>
          <a:xfrm>
            <a:off x="4661166" y="1944949"/>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5" name="TextBox 23"/>
          <p:cNvSpPr txBox="1"/>
          <p:nvPr/>
        </p:nvSpPr>
        <p:spPr>
          <a:xfrm>
            <a:off x="4444381" y="2833328"/>
            <a:ext cx="2677549"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6" name="TextBox 24"/>
          <p:cNvSpPr txBox="1"/>
          <p:nvPr/>
        </p:nvSpPr>
        <p:spPr>
          <a:xfrm>
            <a:off x="4444382" y="2634488"/>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7" name="TextBox 23"/>
          <p:cNvSpPr txBox="1"/>
          <p:nvPr/>
        </p:nvSpPr>
        <p:spPr>
          <a:xfrm>
            <a:off x="4667940" y="3470253"/>
            <a:ext cx="2677549"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28" name="TextBox 24"/>
          <p:cNvSpPr txBox="1"/>
          <p:nvPr/>
        </p:nvSpPr>
        <p:spPr>
          <a:xfrm>
            <a:off x="4667940" y="3271413"/>
            <a:ext cx="1208552" cy="250333"/>
          </a:xfrm>
          <a:prstGeom prst="rect">
            <a:avLst/>
          </a:prstGeom>
          <a:noFill/>
        </p:spPr>
        <p:txBody>
          <a:bodyPr wrap="none" lIns="65032" tIns="32516" rIns="65032" bIns="32516" rtlCol="0">
            <a:spAutoFit/>
          </a:bodyPr>
          <a:lstStyle/>
          <a:p>
            <a:r>
              <a:rPr lang="zh-CN" altLang="en-US" sz="1200" b="1" dirty="0">
                <a:solidFill>
                  <a:schemeClr val="bg1">
                    <a:lumMod val="50000"/>
                  </a:schemeClr>
                </a:solidFill>
                <a:ea typeface="微软雅黑" panose="020B0503020204020204" pitchFamily="34" charset="-122"/>
              </a:rPr>
              <a:t>请替换文字内容</a:t>
            </a:r>
          </a:p>
        </p:txBody>
      </p:sp>
      <p:sp>
        <p:nvSpPr>
          <p:cNvPr id="29" name="TextBox 23"/>
          <p:cNvSpPr txBox="1"/>
          <p:nvPr/>
        </p:nvSpPr>
        <p:spPr>
          <a:xfrm>
            <a:off x="4112431" y="4238213"/>
            <a:ext cx="2677549" cy="413070"/>
          </a:xfrm>
          <a:prstGeom prst="rect">
            <a:avLst/>
          </a:prstGeom>
          <a:noFill/>
        </p:spPr>
        <p:txBody>
          <a:bodyPr wrap="square" lIns="65032" tIns="32516" rIns="65032" bIns="32516" rtlCol="0">
            <a:spAutoFit/>
          </a:bodyPr>
          <a:lstStyle/>
          <a:p>
            <a:pPr>
              <a:lnSpc>
                <a:spcPct val="150000"/>
              </a:lnSpc>
            </a:pPr>
            <a:r>
              <a:rPr lang="zh-CN" altLang="en-US" sz="800" dirty="0">
                <a:solidFill>
                  <a:schemeClr val="bg1">
                    <a:lumMod val="50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800" dirty="0">
              <a:solidFill>
                <a:schemeClr val="bg1">
                  <a:lumMod val="50000"/>
                </a:schemeClr>
              </a:solidFill>
              <a:latin typeface="Arial" panose="020B0604020202020204" pitchFamily="34" charset="0"/>
              <a:ea typeface="微软雅黑" panose="020B0503020204020204" pitchFamily="34" charset="-122"/>
              <a:cs typeface="+mn-ea"/>
              <a:sym typeface="+mn-lt"/>
            </a:endParaRPr>
          </a:p>
        </p:txBody>
      </p:sp>
      <p:sp>
        <p:nvSpPr>
          <p:cNvPr id="30" name="TextBox 24"/>
          <p:cNvSpPr txBox="1"/>
          <p:nvPr/>
        </p:nvSpPr>
        <p:spPr>
          <a:xfrm>
            <a:off x="4112431" y="4039373"/>
            <a:ext cx="1152881" cy="240837"/>
          </a:xfrm>
          <a:prstGeom prst="rect">
            <a:avLst/>
          </a:prstGeom>
          <a:noFill/>
        </p:spPr>
        <p:txBody>
          <a:bodyPr wrap="none" lIns="65032" tIns="32516" rIns="65032" bIns="32516" rtlCol="0">
            <a:spAutoFit/>
          </a:bodyPr>
          <a:lstStyle/>
          <a:p>
            <a:r>
              <a:rPr lang="zh-CN" altLang="en-US" sz="1100" b="1" dirty="0">
                <a:solidFill>
                  <a:schemeClr val="bg1">
                    <a:lumMod val="50000"/>
                  </a:schemeClr>
                </a:solidFill>
                <a:ea typeface="微软雅黑" panose="020B0503020204020204" pitchFamily="34" charset="-122"/>
              </a:rPr>
              <a:t>请替换文字内容</a:t>
            </a:r>
          </a:p>
        </p:txBody>
      </p:sp>
      <p:sp>
        <p:nvSpPr>
          <p:cNvPr id="31" name="文本框 32"/>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635921076"/>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689"/>
                                        </p:tgtEl>
                                        <p:attrNameLst>
                                          <p:attrName>style.visibility</p:attrName>
                                        </p:attrNameLst>
                                      </p:cBhvr>
                                      <p:to>
                                        <p:strVal val="visible"/>
                                      </p:to>
                                    </p:set>
                                    <p:anim calcmode="lin" valueType="num">
                                      <p:cBhvr additive="base">
                                        <p:cTn id="7" dur="500" fill="hold"/>
                                        <p:tgtEl>
                                          <p:spTgt spid="28689"/>
                                        </p:tgtEl>
                                        <p:attrNameLst>
                                          <p:attrName>ppt_x</p:attrName>
                                        </p:attrNameLst>
                                      </p:cBhvr>
                                      <p:tavLst>
                                        <p:tav tm="0">
                                          <p:val>
                                            <p:strVal val="0-#ppt_w/2"/>
                                          </p:val>
                                        </p:tav>
                                        <p:tav tm="100000">
                                          <p:val>
                                            <p:strVal val="#ppt_x"/>
                                          </p:val>
                                        </p:tav>
                                      </p:tavLst>
                                    </p:anim>
                                    <p:anim calcmode="lin" valueType="num">
                                      <p:cBhvr additive="base">
                                        <p:cTn id="8" dur="500" fill="hold"/>
                                        <p:tgtEl>
                                          <p:spTgt spid="2868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28684"/>
                                        </p:tgtEl>
                                        <p:attrNameLst>
                                          <p:attrName>style.visibility</p:attrName>
                                        </p:attrNameLst>
                                      </p:cBhvr>
                                      <p:to>
                                        <p:strVal val="visible"/>
                                      </p:to>
                                    </p:set>
                                    <p:animEffect transition="in" filter="wipe(left)">
                                      <p:cBhvr>
                                        <p:cTn id="16" dur="500"/>
                                        <p:tgtEl>
                                          <p:spTgt spid="28684"/>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8685"/>
                                        </p:tgtEl>
                                        <p:attrNameLst>
                                          <p:attrName>style.visibility</p:attrName>
                                        </p:attrNameLst>
                                      </p:cBhvr>
                                      <p:to>
                                        <p:strVal val="visible"/>
                                      </p:to>
                                    </p:set>
                                    <p:animEffect transition="in" filter="wipe(left)">
                                      <p:cBhvr>
                                        <p:cTn id="19" dur="500"/>
                                        <p:tgtEl>
                                          <p:spTgt spid="28685"/>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8686"/>
                                        </p:tgtEl>
                                        <p:attrNameLst>
                                          <p:attrName>style.visibility</p:attrName>
                                        </p:attrNameLst>
                                      </p:cBhvr>
                                      <p:to>
                                        <p:strVal val="visible"/>
                                      </p:to>
                                    </p:set>
                                    <p:animEffect transition="in" filter="wipe(left)">
                                      <p:cBhvr>
                                        <p:cTn id="22" dur="500"/>
                                        <p:tgtEl>
                                          <p:spTgt spid="2868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687"/>
                                        </p:tgtEl>
                                        <p:attrNameLst>
                                          <p:attrName>style.visibility</p:attrName>
                                        </p:attrNameLst>
                                      </p:cBhvr>
                                      <p:to>
                                        <p:strVal val="visible"/>
                                      </p:to>
                                    </p:set>
                                    <p:animEffect transition="in" filter="wipe(left)">
                                      <p:cBhvr>
                                        <p:cTn id="25" dur="500"/>
                                        <p:tgtEl>
                                          <p:spTgt spid="2868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8688"/>
                                        </p:tgtEl>
                                        <p:attrNameLst>
                                          <p:attrName>style.visibility</p:attrName>
                                        </p:attrNameLst>
                                      </p:cBhvr>
                                      <p:to>
                                        <p:strVal val="visible"/>
                                      </p:to>
                                    </p:set>
                                    <p:animEffect transition="in" filter="wipe(left)">
                                      <p:cBhvr>
                                        <p:cTn id="28" dur="500"/>
                                        <p:tgtEl>
                                          <p:spTgt spid="28688"/>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down)">
                                      <p:cBhvr>
                                        <p:cTn id="32" dur="500"/>
                                        <p:tgtEl>
                                          <p:spTgt spid="22"/>
                                        </p:tgtEl>
                                      </p:cBhvr>
                                    </p:animEffect>
                                  </p:childTnLst>
                                </p:cTn>
                              </p:par>
                            </p:childTnLst>
                          </p:cTn>
                        </p:par>
                        <p:par>
                          <p:cTn id="33" fill="hold">
                            <p:stCondLst>
                              <p:cond delay="1500"/>
                            </p:stCondLst>
                            <p:childTnLst>
                              <p:par>
                                <p:cTn id="34" presetID="12" presetClass="entr" presetSubtype="4"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p:tgtEl>
                                          <p:spTgt spid="21"/>
                                        </p:tgtEl>
                                        <p:attrNameLst>
                                          <p:attrName>ppt_y</p:attrName>
                                        </p:attrNameLst>
                                      </p:cBhvr>
                                      <p:tavLst>
                                        <p:tav tm="0">
                                          <p:val>
                                            <p:strVal val="#ppt_y+#ppt_h*1.125000"/>
                                          </p:val>
                                        </p:tav>
                                        <p:tav tm="100000">
                                          <p:val>
                                            <p:strVal val="#ppt_y"/>
                                          </p:val>
                                        </p:tav>
                                      </p:tavLst>
                                    </p:anim>
                                    <p:animEffect transition="in" filter="wipe(up)">
                                      <p:cBhvr>
                                        <p:cTn id="37" dur="500"/>
                                        <p:tgtEl>
                                          <p:spTgt spid="21"/>
                                        </p:tgtEl>
                                      </p:cBhvr>
                                    </p:animEffect>
                                  </p:childTnLst>
                                </p:cTn>
                              </p:par>
                            </p:childTnLst>
                          </p:cTn>
                        </p:par>
                        <p:par>
                          <p:cTn id="38" fill="hold">
                            <p:stCondLst>
                              <p:cond delay="2000"/>
                            </p:stCondLst>
                            <p:childTnLst>
                              <p:par>
                                <p:cTn id="39" presetID="1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additive="base">
                                        <p:cTn id="41" dur="500"/>
                                        <p:tgtEl>
                                          <p:spTgt spid="23"/>
                                        </p:tgtEl>
                                        <p:attrNameLst>
                                          <p:attrName>ppt_y</p:attrName>
                                        </p:attrNameLst>
                                      </p:cBhvr>
                                      <p:tavLst>
                                        <p:tav tm="0">
                                          <p:val>
                                            <p:strVal val="#ppt_y+#ppt_h*1.125000"/>
                                          </p:val>
                                        </p:tav>
                                        <p:tav tm="100000">
                                          <p:val>
                                            <p:strVal val="#ppt_y"/>
                                          </p:val>
                                        </p:tav>
                                      </p:tavLst>
                                    </p:anim>
                                    <p:animEffect transition="in" filter="wipe(up)">
                                      <p:cBhvr>
                                        <p:cTn id="42" dur="500"/>
                                        <p:tgtEl>
                                          <p:spTgt spid="2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p:tgtEl>
                                          <p:spTgt spid="24"/>
                                        </p:tgtEl>
                                        <p:attrNameLst>
                                          <p:attrName>ppt_y</p:attrName>
                                        </p:attrNameLst>
                                      </p:cBhvr>
                                      <p:tavLst>
                                        <p:tav tm="0">
                                          <p:val>
                                            <p:strVal val="#ppt_y-#ppt_h*1.125000"/>
                                          </p:val>
                                        </p:tav>
                                        <p:tav tm="100000">
                                          <p:val>
                                            <p:strVal val="#ppt_y"/>
                                          </p:val>
                                        </p:tav>
                                      </p:tavLst>
                                    </p:anim>
                                    <p:animEffect transition="in" filter="wipe(down)">
                                      <p:cBhvr>
                                        <p:cTn id="46" dur="500"/>
                                        <p:tgtEl>
                                          <p:spTgt spid="24"/>
                                        </p:tgtEl>
                                      </p:cBhvr>
                                    </p:animEffect>
                                  </p:childTnLst>
                                </p:cTn>
                              </p:par>
                            </p:childTnLst>
                          </p:cTn>
                        </p:par>
                        <p:par>
                          <p:cTn id="47" fill="hold">
                            <p:stCondLst>
                              <p:cond delay="2500"/>
                            </p:stCondLst>
                            <p:childTnLst>
                              <p:par>
                                <p:cTn id="48" presetID="1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p:tgtEl>
                                          <p:spTgt spid="25"/>
                                        </p:tgtEl>
                                        <p:attrNameLst>
                                          <p:attrName>ppt_y</p:attrName>
                                        </p:attrNameLst>
                                      </p:cBhvr>
                                      <p:tavLst>
                                        <p:tav tm="0">
                                          <p:val>
                                            <p:strVal val="#ppt_y+#ppt_h*1.125000"/>
                                          </p:val>
                                        </p:tav>
                                        <p:tav tm="100000">
                                          <p:val>
                                            <p:strVal val="#ppt_y"/>
                                          </p:val>
                                        </p:tav>
                                      </p:tavLst>
                                    </p:anim>
                                    <p:animEffect transition="in" filter="wipe(up)">
                                      <p:cBhvr>
                                        <p:cTn id="51" dur="500"/>
                                        <p:tgtEl>
                                          <p:spTgt spid="25"/>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p:tgtEl>
                                          <p:spTgt spid="26"/>
                                        </p:tgtEl>
                                        <p:attrNameLst>
                                          <p:attrName>ppt_y</p:attrName>
                                        </p:attrNameLst>
                                      </p:cBhvr>
                                      <p:tavLst>
                                        <p:tav tm="0">
                                          <p:val>
                                            <p:strVal val="#ppt_y-#ppt_h*1.125000"/>
                                          </p:val>
                                        </p:tav>
                                        <p:tav tm="100000">
                                          <p:val>
                                            <p:strVal val="#ppt_y"/>
                                          </p:val>
                                        </p:tav>
                                      </p:tavLst>
                                    </p:anim>
                                    <p:animEffect transition="in" filter="wipe(down)">
                                      <p:cBhvr>
                                        <p:cTn id="55" dur="500"/>
                                        <p:tgtEl>
                                          <p:spTgt spid="26"/>
                                        </p:tgtEl>
                                      </p:cBhvr>
                                    </p:animEffect>
                                  </p:childTnLst>
                                </p:cTn>
                              </p:par>
                            </p:childTnLst>
                          </p:cTn>
                        </p:par>
                        <p:par>
                          <p:cTn id="56" fill="hold">
                            <p:stCondLst>
                              <p:cond delay="3000"/>
                            </p:stCondLst>
                            <p:childTnLst>
                              <p:par>
                                <p:cTn id="57" presetID="1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p:tgtEl>
                                          <p:spTgt spid="27"/>
                                        </p:tgtEl>
                                        <p:attrNameLst>
                                          <p:attrName>ppt_y</p:attrName>
                                        </p:attrNameLst>
                                      </p:cBhvr>
                                      <p:tavLst>
                                        <p:tav tm="0">
                                          <p:val>
                                            <p:strVal val="#ppt_y+#ppt_h*1.125000"/>
                                          </p:val>
                                        </p:tav>
                                        <p:tav tm="100000">
                                          <p:val>
                                            <p:strVal val="#ppt_y"/>
                                          </p:val>
                                        </p:tav>
                                      </p:tavLst>
                                    </p:anim>
                                    <p:animEffect transition="in" filter="wipe(up)">
                                      <p:cBhvr>
                                        <p:cTn id="60" dur="500"/>
                                        <p:tgtEl>
                                          <p:spTgt spid="27"/>
                                        </p:tgtEl>
                                      </p:cBhvr>
                                    </p:animEffect>
                                  </p:childTnLst>
                                </p:cTn>
                              </p:par>
                              <p:par>
                                <p:cTn id="61" presetID="12" presetClass="entr" presetSubtype="1"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p:tgtEl>
                                          <p:spTgt spid="28"/>
                                        </p:tgtEl>
                                        <p:attrNameLst>
                                          <p:attrName>ppt_y</p:attrName>
                                        </p:attrNameLst>
                                      </p:cBhvr>
                                      <p:tavLst>
                                        <p:tav tm="0">
                                          <p:val>
                                            <p:strVal val="#ppt_y-#ppt_h*1.125000"/>
                                          </p:val>
                                        </p:tav>
                                        <p:tav tm="100000">
                                          <p:val>
                                            <p:strVal val="#ppt_y"/>
                                          </p:val>
                                        </p:tav>
                                      </p:tavLst>
                                    </p:anim>
                                    <p:animEffect transition="in" filter="wipe(down)">
                                      <p:cBhvr>
                                        <p:cTn id="64" dur="500"/>
                                        <p:tgtEl>
                                          <p:spTgt spid="28"/>
                                        </p:tgtEl>
                                      </p:cBhvr>
                                    </p:animEffect>
                                  </p:childTnLst>
                                </p:cTn>
                              </p:par>
                            </p:childTnLst>
                          </p:cTn>
                        </p:par>
                        <p:par>
                          <p:cTn id="65" fill="hold">
                            <p:stCondLst>
                              <p:cond delay="3500"/>
                            </p:stCondLst>
                            <p:childTnLst>
                              <p:par>
                                <p:cTn id="66" presetID="12" presetClass="entr" presetSubtype="4"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 calcmode="lin" valueType="num">
                                      <p:cBhvr additive="base">
                                        <p:cTn id="68" dur="500"/>
                                        <p:tgtEl>
                                          <p:spTgt spid="29"/>
                                        </p:tgtEl>
                                        <p:attrNameLst>
                                          <p:attrName>ppt_y</p:attrName>
                                        </p:attrNameLst>
                                      </p:cBhvr>
                                      <p:tavLst>
                                        <p:tav tm="0">
                                          <p:val>
                                            <p:strVal val="#ppt_y+#ppt_h*1.125000"/>
                                          </p:val>
                                        </p:tav>
                                        <p:tav tm="100000">
                                          <p:val>
                                            <p:strVal val="#ppt_y"/>
                                          </p:val>
                                        </p:tav>
                                      </p:tavLst>
                                    </p:anim>
                                    <p:animEffect transition="in" filter="wipe(up)">
                                      <p:cBhvr>
                                        <p:cTn id="69" dur="500"/>
                                        <p:tgtEl>
                                          <p:spTgt spid="29"/>
                                        </p:tgtEl>
                                      </p:cBhvr>
                                    </p:animEffect>
                                  </p:childTnLst>
                                </p:cTn>
                              </p:par>
                              <p:par>
                                <p:cTn id="70" presetID="12" presetClass="entr" presetSubtype="1"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additive="base">
                                        <p:cTn id="72" dur="500"/>
                                        <p:tgtEl>
                                          <p:spTgt spid="30"/>
                                        </p:tgtEl>
                                        <p:attrNameLst>
                                          <p:attrName>ppt_y</p:attrName>
                                        </p:attrNameLst>
                                      </p:cBhvr>
                                      <p:tavLst>
                                        <p:tav tm="0">
                                          <p:val>
                                            <p:strVal val="#ppt_y-#ppt_h*1.125000"/>
                                          </p:val>
                                        </p:tav>
                                        <p:tav tm="100000">
                                          <p:val>
                                            <p:strVal val="#ppt_y"/>
                                          </p:val>
                                        </p:tav>
                                      </p:tavLst>
                                    </p:anim>
                                    <p:animEffect transition="in" filter="wipe(down)">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4" grpId="0" animBg="1"/>
      <p:bldP spid="28685" grpId="0" animBg="1"/>
      <p:bldP spid="28686" grpId="0" animBg="1"/>
      <p:bldP spid="28687" grpId="0" animBg="1"/>
      <p:bldP spid="28688" grpId="0" animBg="1"/>
      <p:bldP spid="28689" grpId="0" animBg="1"/>
      <p:bldP spid="21" grpId="0"/>
      <p:bldP spid="22" grpId="0"/>
      <p:bldP spid="23" grpId="0"/>
      <p:bldP spid="24" grpId="0"/>
      <p:bldP spid="25" grpId="0"/>
      <p:bldP spid="26" grpId="0"/>
      <p:bldP spid="27" grpId="0"/>
      <p:bldP spid="28" grpId="0"/>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837" y="1176701"/>
            <a:ext cx="8018267" cy="439947"/>
          </a:xfrm>
          <a:prstGeom prst="rect">
            <a:avLst/>
          </a:prstGeom>
          <a:noFill/>
          <a:ln w="9525">
            <a:noFill/>
            <a:miter lim="800000"/>
            <a:headEnd/>
            <a:tailEnd/>
          </a:ln>
        </p:spPr>
        <p:txBody>
          <a:bodyPr lIns="91458" tIns="45729" rIns="91458" bIns="45729">
            <a:spAutoFit/>
          </a:bodyPr>
          <a:lstStyle/>
          <a:p>
            <a:pPr>
              <a:lnSpc>
                <a:spcPct val="150000"/>
              </a:lnSpc>
              <a:spcBef>
                <a:spcPts val="600"/>
              </a:spcBef>
              <a:spcAft>
                <a:spcPts val="600"/>
              </a:spcAft>
            </a:pPr>
            <a:r>
              <a:rPr lang="zh-CN" altLang="en-US" sz="8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496347" y="2107263"/>
            <a:ext cx="3628331" cy="2420097"/>
          </a:xfrm>
          <a:prstGeom prst="rect">
            <a:avLst/>
          </a:prstGeom>
          <a:noFill/>
          <a:ln w="9525">
            <a:noFill/>
            <a:miter lim="800000"/>
            <a:headEnd/>
            <a:tailEnd/>
          </a:ln>
        </p:spPr>
      </p:pic>
      <p:sp>
        <p:nvSpPr>
          <p:cNvPr id="29" name="Rectangle 12"/>
          <p:cNvSpPr/>
          <p:nvPr/>
        </p:nvSpPr>
        <p:spPr bwMode="auto">
          <a:xfrm>
            <a:off x="5292874" y="2107263"/>
            <a:ext cx="2453114" cy="2420097"/>
          </a:xfrm>
          <a:prstGeom prst="rect">
            <a:avLst/>
          </a:prstGeom>
          <a:solidFill>
            <a:schemeClr val="accent1"/>
          </a:solidFill>
          <a:ln w="9525" cap="flat" cmpd="sng" algn="ctr">
            <a:noFill/>
            <a:prstDash val="solid"/>
            <a:headEnd type="none" w="med" len="med"/>
            <a:tailEnd type="none" w="med" len="med"/>
          </a:ln>
          <a:effectLst/>
        </p:spPr>
        <p:txBody>
          <a:bodyPr lIns="137193" tIns="68597" rIns="34299" bIns="3429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fontAlgn="auto">
              <a:spcBef>
                <a:spcPts val="0"/>
              </a:spcBef>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5585024" y="2494733"/>
            <a:ext cx="1945026" cy="1734085"/>
          </a:xfrm>
          <a:prstGeom prst="rect">
            <a:avLst/>
          </a:prstGeom>
          <a:noFill/>
          <a:ln w="9525">
            <a:noFill/>
            <a:miter lim="800000"/>
            <a:headEnd/>
            <a:tailEnd/>
          </a:ln>
        </p:spPr>
        <p:txBody>
          <a:bodyPr lIns="91458" tIns="45729" rIns="91458" bIns="45729"/>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
        <p:nvSpPr>
          <p:cNvPr id="6" name="文本框 32"/>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2724165271"/>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2763416-743E-417A-BB3C-F332778290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3315116" y="2544342"/>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3315116" y="2954872"/>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a16="http://schemas.microsoft.com/office/drawing/2014/main" xmlns="" id="{6DA949B9-1864-4241-8946-7DEF4D9912BC}"/>
              </a:ext>
            </a:extLst>
          </p:cNvPr>
          <p:cNvSpPr/>
          <p:nvPr/>
        </p:nvSpPr>
        <p:spPr>
          <a:xfrm>
            <a:off x="4085931" y="1348408"/>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02</a:t>
            </a:r>
            <a:endParaRPr lang="zh-CN" altLang="en-US" sz="4400" dirty="0"/>
          </a:p>
        </p:txBody>
      </p:sp>
    </p:spTree>
    <p:custDataLst>
      <p:tags r:id="rId1"/>
    </p:custDataLst>
    <p:extLst>
      <p:ext uri="{BB962C8B-B14F-4D97-AF65-F5344CB8AC3E}">
        <p14:creationId xmlns:p14="http://schemas.microsoft.com/office/powerpoint/2010/main" val="2272393643"/>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7"/>
          <p:cNvSpPr>
            <a:spLocks noChangeShapeType="1"/>
          </p:cNvSpPr>
          <p:nvPr/>
        </p:nvSpPr>
        <p:spPr bwMode="auto">
          <a:xfrm>
            <a:off x="4575953" y="2288994"/>
            <a:ext cx="0" cy="866927"/>
          </a:xfrm>
          <a:prstGeom prst="line">
            <a:avLst/>
          </a:prstGeom>
          <a:noFill/>
          <a:ln w="19050" cap="flat">
            <a:solidFill>
              <a:schemeClr val="accent4"/>
            </a:solidFill>
            <a:prstDash val="solid"/>
            <a:miter lim="800000"/>
            <a:headEnd/>
            <a:tailEnd/>
          </a:ln>
          <a:extLst>
            <a:ext uri="{909E8E84-426E-40DD-AFC4-6F175D3DCCD1}">
              <a14:hiddenFill xmlns:a14="http://schemas.microsoft.com/office/drawing/2010/main">
                <a:noFill/>
              </a14:hiddenFill>
            </a:ext>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20" name="Oval 8"/>
          <p:cNvSpPr>
            <a:spLocks noChangeArrowheads="1"/>
          </p:cNvSpPr>
          <p:nvPr/>
        </p:nvSpPr>
        <p:spPr bwMode="auto">
          <a:xfrm>
            <a:off x="4467132" y="3149222"/>
            <a:ext cx="213694" cy="213723"/>
          </a:xfrm>
          <a:prstGeom prst="ellipse">
            <a:avLst/>
          </a:prstGeom>
          <a:solidFill>
            <a:schemeClr val="accent4"/>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21" name="Oval 9"/>
          <p:cNvSpPr>
            <a:spLocks noChangeArrowheads="1"/>
          </p:cNvSpPr>
          <p:nvPr/>
        </p:nvSpPr>
        <p:spPr bwMode="auto">
          <a:xfrm>
            <a:off x="6231325" y="3149222"/>
            <a:ext cx="215700" cy="213723"/>
          </a:xfrm>
          <a:prstGeom prst="ellipse">
            <a:avLst/>
          </a:prstGeom>
          <a:solidFill>
            <a:schemeClr val="accent3"/>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22" name="Oval 10"/>
          <p:cNvSpPr>
            <a:spLocks noChangeArrowheads="1"/>
          </p:cNvSpPr>
          <p:nvPr/>
        </p:nvSpPr>
        <p:spPr bwMode="auto">
          <a:xfrm>
            <a:off x="7997630" y="3149222"/>
            <a:ext cx="212692" cy="213723"/>
          </a:xfrm>
          <a:prstGeom prst="ellipse">
            <a:avLst/>
          </a:prstGeom>
          <a:solidFill>
            <a:schemeClr val="accent2"/>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23" name="Oval 11"/>
          <p:cNvSpPr>
            <a:spLocks noChangeArrowheads="1"/>
          </p:cNvSpPr>
          <p:nvPr/>
        </p:nvSpPr>
        <p:spPr bwMode="auto">
          <a:xfrm>
            <a:off x="2701147" y="3149222"/>
            <a:ext cx="213694" cy="213723"/>
          </a:xfrm>
          <a:prstGeom prst="ellipse">
            <a:avLst/>
          </a:prstGeom>
          <a:solidFill>
            <a:schemeClr val="accent3"/>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24" name="Oval 12"/>
          <p:cNvSpPr>
            <a:spLocks noChangeArrowheads="1"/>
          </p:cNvSpPr>
          <p:nvPr/>
        </p:nvSpPr>
        <p:spPr bwMode="auto">
          <a:xfrm>
            <a:off x="935161" y="3149222"/>
            <a:ext cx="213694" cy="213723"/>
          </a:xfrm>
          <a:prstGeom prst="ellipse">
            <a:avLst/>
          </a:prstGeom>
          <a:solidFill>
            <a:schemeClr val="accent2"/>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25" name="Freeform 13"/>
          <p:cNvSpPr>
            <a:spLocks/>
          </p:cNvSpPr>
          <p:nvPr/>
        </p:nvSpPr>
        <p:spPr bwMode="auto">
          <a:xfrm>
            <a:off x="1041613" y="2493487"/>
            <a:ext cx="3534340" cy="662432"/>
          </a:xfrm>
          <a:custGeom>
            <a:avLst/>
            <a:gdLst>
              <a:gd name="T0" fmla="*/ 0 w 1895"/>
              <a:gd name="T1" fmla="*/ 355 h 355"/>
              <a:gd name="T2" fmla="*/ 0 w 1895"/>
              <a:gd name="T3" fmla="*/ 119 h 355"/>
              <a:gd name="T4" fmla="*/ 67 w 1895"/>
              <a:gd name="T5" fmla="*/ 54 h 355"/>
              <a:gd name="T6" fmla="*/ 1826 w 1895"/>
              <a:gd name="T7" fmla="*/ 54 h 355"/>
              <a:gd name="T8" fmla="*/ 1895 w 1895"/>
              <a:gd name="T9" fmla="*/ 0 h 355"/>
            </a:gdLst>
            <a:ahLst/>
            <a:cxnLst>
              <a:cxn ang="0">
                <a:pos x="T0" y="T1"/>
              </a:cxn>
              <a:cxn ang="0">
                <a:pos x="T2" y="T3"/>
              </a:cxn>
              <a:cxn ang="0">
                <a:pos x="T4" y="T5"/>
              </a:cxn>
              <a:cxn ang="0">
                <a:pos x="T6" y="T7"/>
              </a:cxn>
              <a:cxn ang="0">
                <a:pos x="T8" y="T9"/>
              </a:cxn>
            </a:cxnLst>
            <a:rect l="0" t="0" r="r" b="b"/>
            <a:pathLst>
              <a:path w="1895" h="355">
                <a:moveTo>
                  <a:pt x="0" y="355"/>
                </a:moveTo>
                <a:cubicBezTo>
                  <a:pt x="0" y="119"/>
                  <a:pt x="0" y="119"/>
                  <a:pt x="0" y="119"/>
                </a:cubicBezTo>
                <a:cubicBezTo>
                  <a:pt x="0" y="119"/>
                  <a:pt x="1" y="55"/>
                  <a:pt x="67" y="54"/>
                </a:cubicBezTo>
                <a:cubicBezTo>
                  <a:pt x="1826" y="54"/>
                  <a:pt x="1826" y="54"/>
                  <a:pt x="1826" y="54"/>
                </a:cubicBezTo>
                <a:cubicBezTo>
                  <a:pt x="1856" y="54"/>
                  <a:pt x="1884" y="26"/>
                  <a:pt x="1895" y="0"/>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26" name="Freeform 14"/>
          <p:cNvSpPr>
            <a:spLocks/>
          </p:cNvSpPr>
          <p:nvPr/>
        </p:nvSpPr>
        <p:spPr bwMode="auto">
          <a:xfrm>
            <a:off x="2807599" y="2713771"/>
            <a:ext cx="1768354" cy="442148"/>
          </a:xfrm>
          <a:custGeom>
            <a:avLst/>
            <a:gdLst>
              <a:gd name="T0" fmla="*/ 0 w 948"/>
              <a:gd name="T1" fmla="*/ 237 h 237"/>
              <a:gd name="T2" fmla="*/ 0 w 948"/>
              <a:gd name="T3" fmla="*/ 119 h 237"/>
              <a:gd name="T4" fmla="*/ 66 w 948"/>
              <a:gd name="T5" fmla="*/ 54 h 237"/>
              <a:gd name="T6" fmla="*/ 877 w 948"/>
              <a:gd name="T7" fmla="*/ 54 h 237"/>
              <a:gd name="T8" fmla="*/ 948 w 948"/>
              <a:gd name="T9" fmla="*/ 0 h 237"/>
            </a:gdLst>
            <a:ahLst/>
            <a:cxnLst>
              <a:cxn ang="0">
                <a:pos x="T0" y="T1"/>
              </a:cxn>
              <a:cxn ang="0">
                <a:pos x="T2" y="T3"/>
              </a:cxn>
              <a:cxn ang="0">
                <a:pos x="T4" y="T5"/>
              </a:cxn>
              <a:cxn ang="0">
                <a:pos x="T6" y="T7"/>
              </a:cxn>
              <a:cxn ang="0">
                <a:pos x="T8" y="T9"/>
              </a:cxn>
            </a:cxnLst>
            <a:rect l="0" t="0" r="r" b="b"/>
            <a:pathLst>
              <a:path w="948" h="237">
                <a:moveTo>
                  <a:pt x="0" y="237"/>
                </a:moveTo>
                <a:cubicBezTo>
                  <a:pt x="0" y="119"/>
                  <a:pt x="0" y="119"/>
                  <a:pt x="0" y="119"/>
                </a:cubicBezTo>
                <a:cubicBezTo>
                  <a:pt x="0" y="119"/>
                  <a:pt x="1" y="55"/>
                  <a:pt x="66" y="54"/>
                </a:cubicBezTo>
                <a:cubicBezTo>
                  <a:pt x="877" y="54"/>
                  <a:pt x="877" y="54"/>
                  <a:pt x="877" y="54"/>
                </a:cubicBezTo>
                <a:cubicBezTo>
                  <a:pt x="909" y="54"/>
                  <a:pt x="937" y="28"/>
                  <a:pt x="948" y="0"/>
                </a:cubicBezTo>
              </a:path>
            </a:pathLst>
          </a:custGeom>
          <a:noFill/>
          <a:ln w="19050"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27" name="Freeform 15"/>
          <p:cNvSpPr>
            <a:spLocks/>
          </p:cNvSpPr>
          <p:nvPr/>
        </p:nvSpPr>
        <p:spPr bwMode="auto">
          <a:xfrm>
            <a:off x="4575953" y="2493487"/>
            <a:ext cx="3531971" cy="662432"/>
          </a:xfrm>
          <a:custGeom>
            <a:avLst/>
            <a:gdLst>
              <a:gd name="T0" fmla="*/ 1894 w 1894"/>
              <a:gd name="T1" fmla="*/ 355 h 355"/>
              <a:gd name="T2" fmla="*/ 1894 w 1894"/>
              <a:gd name="T3" fmla="*/ 119 h 355"/>
              <a:gd name="T4" fmla="*/ 1828 w 1894"/>
              <a:gd name="T5" fmla="*/ 54 h 355"/>
              <a:gd name="T6" fmla="*/ 68 w 1894"/>
              <a:gd name="T7" fmla="*/ 54 h 355"/>
              <a:gd name="T8" fmla="*/ 0 w 1894"/>
              <a:gd name="T9" fmla="*/ 0 h 355"/>
            </a:gdLst>
            <a:ahLst/>
            <a:cxnLst>
              <a:cxn ang="0">
                <a:pos x="T0" y="T1"/>
              </a:cxn>
              <a:cxn ang="0">
                <a:pos x="T2" y="T3"/>
              </a:cxn>
              <a:cxn ang="0">
                <a:pos x="T4" y="T5"/>
              </a:cxn>
              <a:cxn ang="0">
                <a:pos x="T6" y="T7"/>
              </a:cxn>
              <a:cxn ang="0">
                <a:pos x="T8" y="T9"/>
              </a:cxn>
            </a:cxnLst>
            <a:rect l="0" t="0" r="r" b="b"/>
            <a:pathLst>
              <a:path w="1894" h="355">
                <a:moveTo>
                  <a:pt x="1894" y="355"/>
                </a:moveTo>
                <a:cubicBezTo>
                  <a:pt x="1894" y="119"/>
                  <a:pt x="1894" y="119"/>
                  <a:pt x="1894" y="119"/>
                </a:cubicBezTo>
                <a:cubicBezTo>
                  <a:pt x="1894" y="119"/>
                  <a:pt x="1893" y="55"/>
                  <a:pt x="1828" y="54"/>
                </a:cubicBezTo>
                <a:cubicBezTo>
                  <a:pt x="68" y="54"/>
                  <a:pt x="68" y="54"/>
                  <a:pt x="68" y="54"/>
                </a:cubicBezTo>
                <a:cubicBezTo>
                  <a:pt x="38" y="54"/>
                  <a:pt x="10" y="26"/>
                  <a:pt x="0" y="0"/>
                </a:cubicBezTo>
              </a:path>
            </a:pathLst>
          </a:custGeom>
          <a:noFill/>
          <a:ln w="19050"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28" name="Freeform 16"/>
          <p:cNvSpPr>
            <a:spLocks/>
          </p:cNvSpPr>
          <p:nvPr/>
        </p:nvSpPr>
        <p:spPr bwMode="auto">
          <a:xfrm>
            <a:off x="4575953" y="2713771"/>
            <a:ext cx="1765986" cy="442148"/>
          </a:xfrm>
          <a:custGeom>
            <a:avLst/>
            <a:gdLst>
              <a:gd name="T0" fmla="*/ 947 w 947"/>
              <a:gd name="T1" fmla="*/ 237 h 237"/>
              <a:gd name="T2" fmla="*/ 947 w 947"/>
              <a:gd name="T3" fmla="*/ 119 h 237"/>
              <a:gd name="T4" fmla="*/ 881 w 947"/>
              <a:gd name="T5" fmla="*/ 54 h 237"/>
              <a:gd name="T6" fmla="*/ 70 w 947"/>
              <a:gd name="T7" fmla="*/ 54 h 237"/>
              <a:gd name="T8" fmla="*/ 0 w 947"/>
              <a:gd name="T9" fmla="*/ 0 h 237"/>
            </a:gdLst>
            <a:ahLst/>
            <a:cxnLst>
              <a:cxn ang="0">
                <a:pos x="T0" y="T1"/>
              </a:cxn>
              <a:cxn ang="0">
                <a:pos x="T2" y="T3"/>
              </a:cxn>
              <a:cxn ang="0">
                <a:pos x="T4" y="T5"/>
              </a:cxn>
              <a:cxn ang="0">
                <a:pos x="T6" y="T7"/>
              </a:cxn>
              <a:cxn ang="0">
                <a:pos x="T8" y="T9"/>
              </a:cxn>
            </a:cxnLst>
            <a:rect l="0" t="0" r="r" b="b"/>
            <a:pathLst>
              <a:path w="947" h="237">
                <a:moveTo>
                  <a:pt x="947" y="237"/>
                </a:moveTo>
                <a:cubicBezTo>
                  <a:pt x="947" y="119"/>
                  <a:pt x="947" y="119"/>
                  <a:pt x="947" y="119"/>
                </a:cubicBezTo>
                <a:cubicBezTo>
                  <a:pt x="947" y="119"/>
                  <a:pt x="946" y="55"/>
                  <a:pt x="881" y="54"/>
                </a:cubicBezTo>
                <a:cubicBezTo>
                  <a:pt x="70" y="54"/>
                  <a:pt x="70" y="54"/>
                  <a:pt x="70" y="54"/>
                </a:cubicBezTo>
                <a:cubicBezTo>
                  <a:pt x="38" y="54"/>
                  <a:pt x="11" y="28"/>
                  <a:pt x="0" y="0"/>
                </a:cubicBezTo>
              </a:path>
            </a:pathLst>
          </a:custGeom>
          <a:noFill/>
          <a:ln w="19050" cap="flat">
            <a:solidFill>
              <a:schemeClr val="accent3"/>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94" tIns="34297" rIns="68594" bIns="34297" numCol="1" anchor="t" anchorCtr="0" compatLnSpc="1">
            <a:prstTxWarp prst="textNoShape">
              <a:avLst/>
            </a:prstTxWarp>
          </a:bodyPr>
          <a:lstStyle/>
          <a:p>
            <a:endParaRPr lang="zh-CN" altLang="en-US" sz="1000" dirty="0"/>
          </a:p>
        </p:txBody>
      </p:sp>
      <p:sp>
        <p:nvSpPr>
          <p:cNvPr id="4" name="Freeform 6"/>
          <p:cNvSpPr>
            <a:spLocks/>
          </p:cNvSpPr>
          <p:nvPr/>
        </p:nvSpPr>
        <p:spPr bwMode="auto">
          <a:xfrm>
            <a:off x="4079644" y="1102148"/>
            <a:ext cx="986301" cy="1254305"/>
          </a:xfrm>
          <a:custGeom>
            <a:avLst/>
            <a:gdLst>
              <a:gd name="T0" fmla="*/ 214 w 427"/>
              <a:gd name="T1" fmla="*/ 0 h 543"/>
              <a:gd name="T2" fmla="*/ 427 w 427"/>
              <a:gd name="T3" fmla="*/ 213 h 543"/>
              <a:gd name="T4" fmla="*/ 326 w 427"/>
              <a:gd name="T5" fmla="*/ 394 h 543"/>
              <a:gd name="T6" fmla="*/ 268 w 427"/>
              <a:gd name="T7" fmla="*/ 444 h 543"/>
              <a:gd name="T8" fmla="*/ 214 w 427"/>
              <a:gd name="T9" fmla="*/ 543 h 543"/>
              <a:gd name="T10" fmla="*/ 159 w 427"/>
              <a:gd name="T11" fmla="*/ 444 h 543"/>
              <a:gd name="T12" fmla="*/ 100 w 427"/>
              <a:gd name="T13" fmla="*/ 393 h 543"/>
              <a:gd name="T14" fmla="*/ 88 w 427"/>
              <a:gd name="T15" fmla="*/ 385 h 543"/>
              <a:gd name="T16" fmla="*/ 88 w 427"/>
              <a:gd name="T17" fmla="*/ 385 h 543"/>
              <a:gd name="T18" fmla="*/ 88 w 427"/>
              <a:gd name="T19" fmla="*/ 385 h 543"/>
              <a:gd name="T20" fmla="*/ 0 w 427"/>
              <a:gd name="T21" fmla="*/ 213 h 543"/>
              <a:gd name="T22" fmla="*/ 214 w 427"/>
              <a:gd name="T23"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543">
                <a:moveTo>
                  <a:pt x="214" y="0"/>
                </a:moveTo>
                <a:cubicBezTo>
                  <a:pt x="331" y="0"/>
                  <a:pt x="427" y="95"/>
                  <a:pt x="427" y="213"/>
                </a:cubicBezTo>
                <a:cubicBezTo>
                  <a:pt x="427" y="290"/>
                  <a:pt x="386" y="357"/>
                  <a:pt x="326" y="394"/>
                </a:cubicBezTo>
                <a:cubicBezTo>
                  <a:pt x="312" y="404"/>
                  <a:pt x="289" y="422"/>
                  <a:pt x="268" y="444"/>
                </a:cubicBezTo>
                <a:cubicBezTo>
                  <a:pt x="234" y="479"/>
                  <a:pt x="214" y="543"/>
                  <a:pt x="214" y="543"/>
                </a:cubicBezTo>
                <a:cubicBezTo>
                  <a:pt x="214" y="543"/>
                  <a:pt x="193" y="479"/>
                  <a:pt x="159" y="444"/>
                </a:cubicBezTo>
                <a:cubicBezTo>
                  <a:pt x="137" y="421"/>
                  <a:pt x="114" y="403"/>
                  <a:pt x="100" y="393"/>
                </a:cubicBezTo>
                <a:cubicBezTo>
                  <a:pt x="96" y="391"/>
                  <a:pt x="92" y="388"/>
                  <a:pt x="88" y="385"/>
                </a:cubicBezTo>
                <a:cubicBezTo>
                  <a:pt x="88" y="385"/>
                  <a:pt x="88" y="385"/>
                  <a:pt x="88" y="385"/>
                </a:cubicBezTo>
                <a:cubicBezTo>
                  <a:pt x="88" y="385"/>
                  <a:pt x="88" y="385"/>
                  <a:pt x="88" y="385"/>
                </a:cubicBezTo>
                <a:cubicBezTo>
                  <a:pt x="35" y="346"/>
                  <a:pt x="0" y="284"/>
                  <a:pt x="0" y="213"/>
                </a:cubicBezTo>
                <a:cubicBezTo>
                  <a:pt x="0" y="95"/>
                  <a:pt x="96" y="0"/>
                  <a:pt x="214" y="0"/>
                </a:cubicBezTo>
                <a:close/>
              </a:path>
            </a:pathLst>
          </a:custGeom>
          <a:solidFill>
            <a:schemeClr val="accent1"/>
          </a:solidFill>
          <a:ln w="5" cap="flat">
            <a:noFill/>
            <a:prstDash val="solid"/>
            <a:miter lim="800000"/>
            <a:headEnd/>
            <a:tailEnd/>
          </a:ln>
        </p:spPr>
        <p:txBody>
          <a:bodyPr vert="horz" wrap="square" lIns="68594" tIns="216043" rIns="68594" bIns="34297" numCol="1" anchor="t" anchorCtr="0" compatLnSpc="1">
            <a:prstTxWarp prst="textNoShape">
              <a:avLst/>
            </a:prstTxWarp>
          </a:bodyPr>
          <a:lstStyle/>
          <a:p>
            <a:pPr lvl="0" algn="ctr"/>
            <a:r>
              <a:rPr lang="zh-CN" altLang="en-US" kern="0" dirty="0">
                <a:solidFill>
                  <a:prstClr val="white"/>
                </a:solidFill>
                <a:latin typeface="AvantGarde Md BT" pitchFamily="34" charset="0"/>
                <a:ea typeface="微软雅黑" pitchFamily="34" charset="-122"/>
              </a:rPr>
              <a:t>添加标题</a:t>
            </a:r>
          </a:p>
        </p:txBody>
      </p:sp>
      <p:sp>
        <p:nvSpPr>
          <p:cNvPr id="32" name="矩形 31"/>
          <p:cNvSpPr/>
          <p:nvPr/>
        </p:nvSpPr>
        <p:spPr>
          <a:xfrm>
            <a:off x="463467" y="3497172"/>
            <a:ext cx="1227355" cy="336713"/>
          </a:xfrm>
          <a:prstGeom prst="rect">
            <a:avLst/>
          </a:prstGeom>
        </p:spPr>
        <p:txBody>
          <a:bodyPr wrap="square" lIns="91458" tIns="45729" rIns="91458" bIns="45729"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463466" y="3853192"/>
            <a:ext cx="1227356" cy="461683"/>
          </a:xfrm>
          <a:prstGeom prst="rect">
            <a:avLst/>
          </a:prstGeom>
        </p:spPr>
        <p:txBody>
          <a:bodyPr wrap="square" lIns="91458" tIns="45729" rIns="91458" bIns="45729">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6" name="矩形 35"/>
          <p:cNvSpPr/>
          <p:nvPr/>
        </p:nvSpPr>
        <p:spPr>
          <a:xfrm>
            <a:off x="2193921" y="3497172"/>
            <a:ext cx="1227355" cy="336713"/>
          </a:xfrm>
          <a:prstGeom prst="rect">
            <a:avLst/>
          </a:prstGeom>
        </p:spPr>
        <p:txBody>
          <a:bodyPr wrap="square" lIns="91458" tIns="45729" rIns="91458" bIns="45729"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2193919" y="3853192"/>
            <a:ext cx="1227356" cy="461683"/>
          </a:xfrm>
          <a:prstGeom prst="rect">
            <a:avLst/>
          </a:prstGeom>
        </p:spPr>
        <p:txBody>
          <a:bodyPr wrap="square" lIns="91458" tIns="45729" rIns="91458" bIns="45729">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38" name="矩形 37"/>
          <p:cNvSpPr/>
          <p:nvPr/>
        </p:nvSpPr>
        <p:spPr>
          <a:xfrm>
            <a:off x="3959117" y="3497172"/>
            <a:ext cx="1227355" cy="336713"/>
          </a:xfrm>
          <a:prstGeom prst="rect">
            <a:avLst/>
          </a:prstGeom>
        </p:spPr>
        <p:txBody>
          <a:bodyPr wrap="square" lIns="91458" tIns="45729" rIns="91458" bIns="45729"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矩形 38"/>
          <p:cNvSpPr/>
          <p:nvPr/>
        </p:nvSpPr>
        <p:spPr>
          <a:xfrm>
            <a:off x="3959116" y="3853192"/>
            <a:ext cx="1227356" cy="461683"/>
          </a:xfrm>
          <a:prstGeom prst="rect">
            <a:avLst/>
          </a:prstGeom>
        </p:spPr>
        <p:txBody>
          <a:bodyPr wrap="square" lIns="91458" tIns="45729" rIns="91458" bIns="45729">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0" name="矩形 39"/>
          <p:cNvSpPr/>
          <p:nvPr/>
        </p:nvSpPr>
        <p:spPr>
          <a:xfrm>
            <a:off x="5725497" y="3497172"/>
            <a:ext cx="1227355" cy="336713"/>
          </a:xfrm>
          <a:prstGeom prst="rect">
            <a:avLst/>
          </a:prstGeom>
        </p:spPr>
        <p:txBody>
          <a:bodyPr wrap="square" lIns="91458" tIns="45729" rIns="91458" bIns="45729"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5725497" y="3853192"/>
            <a:ext cx="1227356" cy="461683"/>
          </a:xfrm>
          <a:prstGeom prst="rect">
            <a:avLst/>
          </a:prstGeom>
        </p:spPr>
        <p:txBody>
          <a:bodyPr wrap="square" lIns="91458" tIns="45729" rIns="91458" bIns="45729">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42" name="矩形 41"/>
          <p:cNvSpPr/>
          <p:nvPr/>
        </p:nvSpPr>
        <p:spPr>
          <a:xfrm>
            <a:off x="7490299" y="3497172"/>
            <a:ext cx="1227355" cy="336713"/>
          </a:xfrm>
          <a:prstGeom prst="rect">
            <a:avLst/>
          </a:prstGeom>
        </p:spPr>
        <p:txBody>
          <a:bodyPr wrap="square" lIns="91458" tIns="45729" rIns="91458" bIns="45729" anchor="ctr" anchorCtr="0">
            <a:spAutoFit/>
          </a:bodyPr>
          <a:lstStyle/>
          <a:p>
            <a:pPr algn="ctr">
              <a:lnSpc>
                <a:spcPct val="150000"/>
              </a:lnSpc>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矩形 42"/>
          <p:cNvSpPr/>
          <p:nvPr/>
        </p:nvSpPr>
        <p:spPr>
          <a:xfrm>
            <a:off x="7490298" y="3853192"/>
            <a:ext cx="1227356" cy="461683"/>
          </a:xfrm>
          <a:prstGeom prst="rect">
            <a:avLst/>
          </a:prstGeom>
        </p:spPr>
        <p:txBody>
          <a:bodyPr wrap="square" lIns="91458" tIns="45729" rIns="91458" bIns="45729">
            <a:spAutoFit/>
          </a:bodyPr>
          <a:lstStyle/>
          <a:p>
            <a:pPr algn="ctr"/>
            <a:r>
              <a:rPr lang="zh-CN" altLang="en-US" sz="8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800" dirty="0">
              <a:solidFill>
                <a:schemeClr val="bg1">
                  <a:lumMod val="50000"/>
                </a:schemeClr>
              </a:solidFill>
              <a:latin typeface="微软雅黑" pitchFamily="34" charset="-122"/>
              <a:ea typeface="微软雅黑" pitchFamily="34" charset="-122"/>
            </a:endParaRPr>
          </a:p>
        </p:txBody>
      </p:sp>
      <p:sp>
        <p:nvSpPr>
          <p:cNvPr id="29" name="文本框 32">
            <a:extLst>
              <a:ext uri="{FF2B5EF4-FFF2-40B4-BE49-F238E27FC236}">
                <a16:creationId xmlns:a16="http://schemas.microsoft.com/office/drawing/2014/main" xmlns="" id="{14CA35A9-0357-460E-962B-B94A809590FE}"/>
              </a:ext>
            </a:extLst>
          </p:cNvPr>
          <p:cNvSpPr txBox="1"/>
          <p:nvPr/>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矩形 29">
            <a:extLst>
              <a:ext uri="{FF2B5EF4-FFF2-40B4-BE49-F238E27FC236}">
                <a16:creationId xmlns:a16="http://schemas.microsoft.com/office/drawing/2014/main" xmlns="" id="{CCF2D2CD-475B-47A4-8A4D-FDF7CA7E314F}"/>
              </a:ext>
            </a:extLst>
          </p:cNvPr>
          <p:cNvSpPr/>
          <p:nvPr/>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cs typeface="+mn-ea"/>
              <a:sym typeface="+mn-lt"/>
            </a:endParaRPr>
          </a:p>
        </p:txBody>
      </p:sp>
    </p:spTree>
    <p:extLst>
      <p:ext uri="{BB962C8B-B14F-4D97-AF65-F5344CB8AC3E}">
        <p14:creationId xmlns:p14="http://schemas.microsoft.com/office/powerpoint/2010/main" val="1485002965"/>
      </p:ext>
    </p:extLst>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right)">
                                      <p:cBhvr>
                                        <p:cTn id="16" dur="500"/>
                                        <p:tgtEl>
                                          <p:spTgt spid="25"/>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right)">
                                      <p:cBhvr>
                                        <p:cTn id="19" dur="500"/>
                                        <p:tgtEl>
                                          <p:spTgt spid="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1500"/>
                            </p:stCondLst>
                            <p:childTnLst>
                              <p:par>
                                <p:cTn id="27" presetID="23" presetClass="entr" presetSubtype="28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strVal val="4/3*#ppt_w"/>
                                          </p:val>
                                        </p:tav>
                                        <p:tav tm="100000">
                                          <p:val>
                                            <p:strVal val="#ppt_w"/>
                                          </p:val>
                                        </p:tav>
                                      </p:tavLst>
                                    </p:anim>
                                    <p:anim calcmode="lin" valueType="num">
                                      <p:cBhvr>
                                        <p:cTn id="30" dur="500" fill="hold"/>
                                        <p:tgtEl>
                                          <p:spTgt spid="20"/>
                                        </p:tgtEl>
                                        <p:attrNameLst>
                                          <p:attrName>ppt_h</p:attrName>
                                        </p:attrNameLst>
                                      </p:cBhvr>
                                      <p:tavLst>
                                        <p:tav tm="0">
                                          <p:val>
                                            <p:strVal val="4/3*#ppt_h"/>
                                          </p:val>
                                        </p:tav>
                                        <p:tav tm="100000">
                                          <p:val>
                                            <p:strVal val="#ppt_h"/>
                                          </p:val>
                                        </p:tav>
                                      </p:tavLst>
                                    </p:anim>
                                  </p:childTnLst>
                                </p:cTn>
                              </p:par>
                              <p:par>
                                <p:cTn id="31" presetID="23" presetClass="entr" presetSubtype="288" fill="hold" grpId="0" nodeType="withEffect">
                                  <p:stCondLst>
                                    <p:cond delay="200"/>
                                  </p:stCondLst>
                                  <p:childTnLst>
                                    <p:set>
                                      <p:cBhvr>
                                        <p:cTn id="32" dur="1" fill="hold">
                                          <p:stCondLst>
                                            <p:cond delay="0"/>
                                          </p:stCondLst>
                                        </p:cTn>
                                        <p:tgtEl>
                                          <p:spTgt spid="23"/>
                                        </p:tgtEl>
                                        <p:attrNameLst>
                                          <p:attrName>style.visibility</p:attrName>
                                        </p:attrNameLst>
                                      </p:cBhvr>
                                      <p:to>
                                        <p:strVal val="visible"/>
                                      </p:to>
                                    </p:set>
                                    <p:anim calcmode="lin" valueType="num">
                                      <p:cBhvr>
                                        <p:cTn id="33" dur="500" fill="hold"/>
                                        <p:tgtEl>
                                          <p:spTgt spid="23"/>
                                        </p:tgtEl>
                                        <p:attrNameLst>
                                          <p:attrName>ppt_w</p:attrName>
                                        </p:attrNameLst>
                                      </p:cBhvr>
                                      <p:tavLst>
                                        <p:tav tm="0">
                                          <p:val>
                                            <p:strVal val="4/3*#ppt_w"/>
                                          </p:val>
                                        </p:tav>
                                        <p:tav tm="100000">
                                          <p:val>
                                            <p:strVal val="#ppt_w"/>
                                          </p:val>
                                        </p:tav>
                                      </p:tavLst>
                                    </p:anim>
                                    <p:anim calcmode="lin" valueType="num">
                                      <p:cBhvr>
                                        <p:cTn id="34" dur="500" fill="hold"/>
                                        <p:tgtEl>
                                          <p:spTgt spid="23"/>
                                        </p:tgtEl>
                                        <p:attrNameLst>
                                          <p:attrName>ppt_h</p:attrName>
                                        </p:attrNameLst>
                                      </p:cBhvr>
                                      <p:tavLst>
                                        <p:tav tm="0">
                                          <p:val>
                                            <p:strVal val="4/3*#ppt_h"/>
                                          </p:val>
                                        </p:tav>
                                        <p:tav tm="100000">
                                          <p:val>
                                            <p:strVal val="#ppt_h"/>
                                          </p:val>
                                        </p:tav>
                                      </p:tavLst>
                                    </p:anim>
                                  </p:childTnLst>
                                </p:cTn>
                              </p:par>
                              <p:par>
                                <p:cTn id="35" presetID="23" presetClass="entr" presetSubtype="288" fill="hold" grpId="0" nodeType="withEffect">
                                  <p:stCondLst>
                                    <p:cond delay="2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strVal val="4/3*#ppt_w"/>
                                          </p:val>
                                        </p:tav>
                                        <p:tav tm="100000">
                                          <p:val>
                                            <p:strVal val="#ppt_w"/>
                                          </p:val>
                                        </p:tav>
                                      </p:tavLst>
                                    </p:anim>
                                    <p:anim calcmode="lin" valueType="num">
                                      <p:cBhvr>
                                        <p:cTn id="38" dur="500" fill="hold"/>
                                        <p:tgtEl>
                                          <p:spTgt spid="21"/>
                                        </p:tgtEl>
                                        <p:attrNameLst>
                                          <p:attrName>ppt_h</p:attrName>
                                        </p:attrNameLst>
                                      </p:cBhvr>
                                      <p:tavLst>
                                        <p:tav tm="0">
                                          <p:val>
                                            <p:strVal val="4/3*#ppt_h"/>
                                          </p:val>
                                        </p:tav>
                                        <p:tav tm="100000">
                                          <p:val>
                                            <p:strVal val="#ppt_h"/>
                                          </p:val>
                                        </p:tav>
                                      </p:tavLst>
                                    </p:anim>
                                  </p:childTnLst>
                                </p:cTn>
                              </p:par>
                              <p:par>
                                <p:cTn id="39" presetID="23" presetClass="entr" presetSubtype="288" fill="hold" grpId="0" nodeType="withEffect">
                                  <p:stCondLst>
                                    <p:cond delay="40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strVal val="4/3*#ppt_w"/>
                                          </p:val>
                                        </p:tav>
                                        <p:tav tm="100000">
                                          <p:val>
                                            <p:strVal val="#ppt_w"/>
                                          </p:val>
                                        </p:tav>
                                      </p:tavLst>
                                    </p:anim>
                                    <p:anim calcmode="lin" valueType="num">
                                      <p:cBhvr>
                                        <p:cTn id="42" dur="500" fill="hold"/>
                                        <p:tgtEl>
                                          <p:spTgt spid="24"/>
                                        </p:tgtEl>
                                        <p:attrNameLst>
                                          <p:attrName>ppt_h</p:attrName>
                                        </p:attrNameLst>
                                      </p:cBhvr>
                                      <p:tavLst>
                                        <p:tav tm="0">
                                          <p:val>
                                            <p:strVal val="4/3*#ppt_h"/>
                                          </p:val>
                                        </p:tav>
                                        <p:tav tm="100000">
                                          <p:val>
                                            <p:strVal val="#ppt_h"/>
                                          </p:val>
                                        </p:tav>
                                      </p:tavLst>
                                    </p:anim>
                                  </p:childTnLst>
                                </p:cTn>
                              </p:par>
                              <p:par>
                                <p:cTn id="43" presetID="23" presetClass="entr" presetSubtype="288" fill="hold" grpId="0" nodeType="withEffect">
                                  <p:stCondLst>
                                    <p:cond delay="4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strVal val="4/3*#ppt_w"/>
                                          </p:val>
                                        </p:tav>
                                        <p:tav tm="100000">
                                          <p:val>
                                            <p:strVal val="#ppt_w"/>
                                          </p:val>
                                        </p:tav>
                                      </p:tavLst>
                                    </p:anim>
                                    <p:anim calcmode="lin" valueType="num">
                                      <p:cBhvr>
                                        <p:cTn id="46" dur="500" fill="hold"/>
                                        <p:tgtEl>
                                          <p:spTgt spid="22"/>
                                        </p:tgtEl>
                                        <p:attrNameLst>
                                          <p:attrName>ppt_h</p:attrName>
                                        </p:attrNameLst>
                                      </p:cBhvr>
                                      <p:tavLst>
                                        <p:tav tm="0">
                                          <p:val>
                                            <p:strVal val="4/3*#ppt_h"/>
                                          </p:val>
                                        </p:tav>
                                        <p:tav tm="100000">
                                          <p:val>
                                            <p:strVal val="#ppt_h"/>
                                          </p:val>
                                        </p:tav>
                                      </p:tavLst>
                                    </p:anim>
                                  </p:childTnLst>
                                </p:cTn>
                              </p:par>
                            </p:childTnLst>
                          </p:cTn>
                        </p:par>
                        <p:par>
                          <p:cTn id="47" fill="hold">
                            <p:stCondLst>
                              <p:cond delay="2400"/>
                            </p:stCondLst>
                            <p:childTnLst>
                              <p:par>
                                <p:cTn id="48" presetID="10" presetClass="entr" presetSubtype="0" fill="hold" grpId="0" nodeType="after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500"/>
                                        <p:tgtEl>
                                          <p:spTgt spid="33"/>
                                        </p:tgtEl>
                                      </p:cBhvr>
                                    </p:animEffect>
                                  </p:childTnLst>
                                </p:cTn>
                              </p:par>
                            </p:childTnLst>
                          </p:cTn>
                        </p:par>
                        <p:par>
                          <p:cTn id="54" fill="hold">
                            <p:stCondLst>
                              <p:cond delay="290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3400"/>
                            </p:stCondLst>
                            <p:childTnLst>
                              <p:par>
                                <p:cTn id="62" presetID="10"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3900"/>
                            </p:stCondLst>
                            <p:childTnLst>
                              <p:par>
                                <p:cTn id="69" presetID="10"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fade">
                                      <p:cBhvr>
                                        <p:cTn id="74" dur="500"/>
                                        <p:tgtEl>
                                          <p:spTgt spid="41"/>
                                        </p:tgtEl>
                                      </p:cBhvr>
                                    </p:animEffect>
                                  </p:childTnLst>
                                </p:cTn>
                              </p:par>
                            </p:childTnLst>
                          </p:cTn>
                        </p:par>
                        <p:par>
                          <p:cTn id="75" fill="hold">
                            <p:stCondLst>
                              <p:cond delay="4400"/>
                            </p:stCondLst>
                            <p:childTnLst>
                              <p:par>
                                <p:cTn id="76" presetID="10"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3"/>
                                        </p:tgtEl>
                                        <p:attrNameLst>
                                          <p:attrName>style.visibility</p:attrName>
                                        </p:attrNameLst>
                                      </p:cBhvr>
                                      <p:to>
                                        <p:strVal val="visible"/>
                                      </p:to>
                                    </p:set>
                                    <p:animEffect transition="in" filter="fade">
                                      <p:cBhvr>
                                        <p:cTn id="8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1" grpId="0" animBg="1"/>
      <p:bldP spid="22" grpId="0" animBg="1"/>
      <p:bldP spid="23" grpId="0" animBg="1"/>
      <p:bldP spid="24" grpId="0" animBg="1"/>
      <p:bldP spid="25" grpId="0" animBg="1"/>
      <p:bldP spid="26" grpId="0" animBg="1"/>
      <p:bldP spid="27" grpId="0" animBg="1"/>
      <p:bldP spid="28" grpId="0" animBg="1"/>
      <p:bldP spid="4" grpId="0" animBg="1"/>
      <p:bldP spid="32" grpId="0"/>
      <p:bldP spid="33" grpId="0"/>
      <p:bldP spid="36" grpId="0"/>
      <p:bldP spid="37" grpId="0"/>
      <p:bldP spid="38" grpId="0"/>
      <p:bldP spid="39" grpId="0"/>
      <p:bldP spid="40" grpId="0"/>
      <p:bldP spid="41" grpId="0"/>
      <p:bldP spid="42" grpId="0"/>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多彩卡通幼儿园儿童小学生教育PPT课件"/>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heme/theme1.xml><?xml version="1.0" encoding="utf-8"?>
<a:theme xmlns:a="http://schemas.openxmlformats.org/drawingml/2006/main" name="1_自定义设计方案">
  <a:themeElements>
    <a:clrScheme name="自定义 1093">
      <a:dk1>
        <a:sysClr val="windowText" lastClr="000000"/>
      </a:dk1>
      <a:lt1>
        <a:sysClr val="window" lastClr="FFFFFF"/>
      </a:lt1>
      <a:dk2>
        <a:srgbClr val="5A6378"/>
      </a:dk2>
      <a:lt2>
        <a:srgbClr val="D4D4D6"/>
      </a:lt2>
      <a:accent1>
        <a:srgbClr val="60B5CC"/>
      </a:accent1>
      <a:accent2>
        <a:srgbClr val="E66C7D"/>
      </a:accent2>
      <a:accent3>
        <a:srgbClr val="F0AD00"/>
      </a:accent3>
      <a:accent4>
        <a:srgbClr val="6BB76D"/>
      </a:accent4>
      <a:accent5>
        <a:srgbClr val="E88651"/>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ppt/theme/themeOverride2.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Words>1937</Words>
  <Application>Microsoft Office PowerPoint</Application>
  <PresentationFormat>自定义</PresentationFormat>
  <Paragraphs>286</Paragraphs>
  <Slides>25</Slides>
  <Notes>25</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AvantGarde Md BT</vt:lpstr>
      <vt:lpstr>Gungsuh</vt:lpstr>
      <vt:lpstr>Meiryo</vt:lpstr>
      <vt:lpstr>黑体</vt:lpstr>
      <vt:lpstr>华文黑体</vt:lpstr>
      <vt:lpstr>宋体</vt:lpstr>
      <vt:lpstr>微软雅黑</vt:lpstr>
      <vt:lpstr>Arial</vt:lpstr>
      <vt:lpstr>Calibri</vt:lpstr>
      <vt:lpstr>Calibri Light</vt:lpstr>
      <vt:lpstr>Lato Regular</vt:lpstr>
      <vt:lpstr>Segoe UI Light</vt:lpstr>
      <vt:lpstr>Wingdings</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dc:description>http://www.ypppt.com/</dc:description>
  <cp:lastModifiedBy/>
  <cp:revision>1</cp:revision>
  <dcterms:created xsi:type="dcterms:W3CDTF">2016-10-17T14:00:15Z</dcterms:created>
  <dcterms:modified xsi:type="dcterms:W3CDTF">2022-05-28T12:32:59Z</dcterms:modified>
</cp:coreProperties>
</file>