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6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7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8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9.xml" ContentType="application/vnd.openxmlformats-officedocument.themeOverr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sldIdLst>
    <p:sldId id="256" r:id="rId3"/>
    <p:sldId id="265" r:id="rId4"/>
    <p:sldId id="266" r:id="rId5"/>
    <p:sldId id="271" r:id="rId6"/>
    <p:sldId id="2007577156" r:id="rId7"/>
    <p:sldId id="2007577157" r:id="rId8"/>
    <p:sldId id="2007577158" r:id="rId9"/>
    <p:sldId id="2007577159" r:id="rId10"/>
    <p:sldId id="2007577161" r:id="rId11"/>
    <p:sldId id="268" r:id="rId12"/>
    <p:sldId id="2007577162" r:id="rId13"/>
    <p:sldId id="2007577164" r:id="rId14"/>
    <p:sldId id="2007577165" r:id="rId15"/>
    <p:sldId id="2007577166" r:id="rId16"/>
    <p:sldId id="2007577167" r:id="rId17"/>
    <p:sldId id="2007577168" r:id="rId18"/>
    <p:sldId id="269" r:id="rId19"/>
    <p:sldId id="2007577169" r:id="rId20"/>
    <p:sldId id="2007577170" r:id="rId21"/>
    <p:sldId id="2007577171" r:id="rId22"/>
    <p:sldId id="2007577172" r:id="rId23"/>
    <p:sldId id="2007577175" r:id="rId24"/>
    <p:sldId id="2007577176" r:id="rId25"/>
    <p:sldId id="270" r:id="rId26"/>
    <p:sldId id="2007577177" r:id="rId27"/>
    <p:sldId id="2007577178" r:id="rId28"/>
    <p:sldId id="2007577180" r:id="rId29"/>
    <p:sldId id="2007577181" r:id="rId30"/>
    <p:sldId id="2007577182" r:id="rId31"/>
    <p:sldId id="2007577184" r:id="rId32"/>
    <p:sldId id="2007577185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3C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558C5-635B-4843-A3AE-DF70D94335AD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AE9A64-BCCF-4611-BFF2-5DE3A9FB7D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96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54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5317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7437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3870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0294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7897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523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3658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7925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5575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834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9133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7839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2629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4281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96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7280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299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789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785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4102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344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361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B1624-FBDB-44BF-9353-7818CC58DED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304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A949AD7-20B7-4527-BAB5-0CD1219AEC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1788DB65-AF30-4262-95E3-030E0A32F8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828BFE2-61F9-403D-9456-983A98C77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FF23-2AE3-457D-9E31-60DD1CCB8FE6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8E2BBC4-A38B-49CE-844C-80850911A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368CCF8-BDE0-44D9-948E-B9B347A99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3E75-80D4-49FC-B9CE-4D0644B053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62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ADE60C0-182B-4E6C-8EC7-28233FAE6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FDC70F04-71A3-4A8E-9920-05DAEF8CE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1582AA7-A986-4C39-89F1-DCB9873F9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FF23-2AE3-457D-9E31-60DD1CCB8FE6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D410943-5D8A-4333-B069-80678A322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41A96AC-6042-448B-AB53-709312BE2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3E75-80D4-49FC-B9CE-4D0644B053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98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CCAA3948-963A-46B0-A01D-6E7D8E05A5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FAB0B6ED-020B-4394-A332-CE4A99989B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8F8CE47-1E82-40BA-B589-647D35F21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FF23-2AE3-457D-9E31-60DD1CCB8FE6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1D6C4B3-D451-49F6-8BB2-BA6965149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310A726-23B6-4532-852E-B91B8B901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3E75-80D4-49FC-B9CE-4D0644B053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32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207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322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86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785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856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5876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7777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809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AB2467A-D2F8-45FE-8175-B8DB68820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9DDFA42-FB68-4F16-8103-AA701B339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D26CA30-AFF7-4534-A112-BBB923D49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FF23-2AE3-457D-9E31-60DD1CCB8FE6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94A916F-3992-48DF-8315-B5F3BBD3E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F4DBFD4-DA13-4CE4-8A9E-14993F2C0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3E75-80D4-49FC-B9CE-4D0644B053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84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3177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37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483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E1C701F-90A5-46F9-AA09-EC6BC8C94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3496D7C-F5B1-4780-8EB1-BE0787DD8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8A94439-CFAC-4027-A725-3199A432F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FF23-2AE3-457D-9E31-60DD1CCB8FE6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A216B94-E8E6-4920-933D-6E5DEA642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B4206F9-48DF-42E5-88CF-C2ED30A7A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3E75-80D4-49FC-B9CE-4D0644B053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93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1494C34-5694-489F-AAFB-1D3CF334F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2BBBACF-B377-4426-A9EC-BC82021130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63C1A540-42AA-4167-A6DD-1D42223B2A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F13633A-76E7-471A-8ED6-48CF8554F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FF23-2AE3-457D-9E31-60DD1CCB8FE6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38C268A-85B8-4C8A-876C-1096A9D69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D38602D-D284-4404-B6C6-3591870BE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3E75-80D4-49FC-B9CE-4D0644B053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05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67D82E1-A81A-4348-9C22-6A2274BEF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93D957C-583C-4AA7-A0FF-1A96C8B193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363AD398-6F00-413F-990E-164F620166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16B73BA4-3C12-44BE-8665-66DED6813F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646DA4B1-C76A-4452-8ADA-F8FB15E566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5D78DB0D-6AF0-46DE-8495-D7283D26E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FF23-2AE3-457D-9E31-60DD1CCB8FE6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E2D7E496-0BE5-4D91-B01E-0816B9CF7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D5EE293F-6387-4831-8D79-83D25A223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3E75-80D4-49FC-B9CE-4D0644B053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99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CCE6974-B7DC-4CFB-80B7-5FE199DB1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5ACB115-220C-485E-B7D0-B7C6DBE10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FF23-2AE3-457D-9E31-60DD1CCB8FE6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67227FC6-80A9-445E-B4F2-41EAE2A37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B3804AB6-D31B-4F27-B5EA-CE6696065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3E75-80D4-49FC-B9CE-4D0644B053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698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BA1D8116-B354-45CB-A4CA-BF2C74492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FF23-2AE3-457D-9E31-60DD1CCB8FE6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6C6FC208-AB5B-405A-9347-BE4AA3BE3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00736D2D-06B5-43BF-A19F-1E04CA032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3E75-80D4-49FC-B9CE-4D0644B053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265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EBB9F5C-810D-40FB-AA15-5C2453F0E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4F75E27-7C69-43BA-9FAF-198352B2E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E63F78F5-1AC0-42D9-9CFA-0C3E1B581A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43A746A-EC96-405D-888B-968E50182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FF23-2AE3-457D-9E31-60DD1CCB8FE6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2C7FB54-00E6-4220-9076-DDE25A5AC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B3B2D98-AAF6-46DC-A48F-F85D319F5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3E75-80D4-49FC-B9CE-4D0644B053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93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13E152C-C4F3-476D-AD20-80DF49126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4B656F02-6488-4F59-B3DC-72BC781CE1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37BAC0F3-CDD4-4FB8-9229-8423619AAD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245EDEA-DC9C-44D6-9071-6B873B9B9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7FF23-2AE3-457D-9E31-60DD1CCB8FE6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C91A54D-737F-42F0-BF9E-012E34206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5813EA3-F91D-465D-9D61-E40EF26A0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93E75-80D4-49FC-B9CE-4D0644B053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16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85A99809-F3EC-4CD4-9AFE-E1BF4A0FB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FC5F15B-EE4F-48D8-8300-40E46D839F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6DE2561-D174-42B6-BE4F-CA6DB0CA4F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7FF23-2AE3-457D-9E31-60DD1CCB8FE6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8B9D3FA-9010-4624-9A2E-2050FC2F3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FEC9096-4E83-4CC6-9ADB-ADF2E2BEFD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93E75-80D4-49FC-B9CE-4D0644B053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777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03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5" Type="http://schemas.openxmlformats.org/officeDocument/2006/relationships/image" Target="../media/image3.pn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5" Type="http://schemas.openxmlformats.org/officeDocument/2006/relationships/image" Target="../media/image3.pn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5" Type="http://schemas.openxmlformats.org/officeDocument/2006/relationships/image" Target="../media/image3.pn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5" Type="http://schemas.openxmlformats.org/officeDocument/2006/relationships/image" Target="../media/image3.pn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5" Type="http://schemas.openxmlformats.org/officeDocument/2006/relationships/image" Target="../media/image17.jpe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5" Type="http://schemas.openxmlformats.org/officeDocument/2006/relationships/image" Target="../media/image3.pn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3" Type="http://schemas.openxmlformats.org/officeDocument/2006/relationships/tags" Target="../tags/tag2.xml"/><Relationship Id="rId7" Type="http://schemas.openxmlformats.org/officeDocument/2006/relationships/tags" Target="../tags/tag6.xml"/><Relationship Id="rId2" Type="http://schemas.openxmlformats.org/officeDocument/2006/relationships/tags" Target="../tags/tag1.xml"/><Relationship Id="rId1" Type="http://schemas.openxmlformats.org/officeDocument/2006/relationships/themeOverride" Target="../theme/themeOverride2.xml"/><Relationship Id="rId6" Type="http://schemas.openxmlformats.org/officeDocument/2006/relationships/tags" Target="../tags/tag5.xml"/><Relationship Id="rId11" Type="http://schemas.openxmlformats.org/officeDocument/2006/relationships/image" Target="../media/image2.png"/><Relationship Id="rId5" Type="http://schemas.openxmlformats.org/officeDocument/2006/relationships/tags" Target="../tags/tag4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3.xml"/><Relationship Id="rId9" Type="http://schemas.openxmlformats.org/officeDocument/2006/relationships/tags" Target="../tags/tag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5" Type="http://schemas.openxmlformats.org/officeDocument/2006/relationships/image" Target="../media/image22.jpe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Relationship Id="rId5" Type="http://schemas.openxmlformats.org/officeDocument/2006/relationships/image" Target="../media/image3.pn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Relationship Id="rId6" Type="http://schemas.openxmlformats.org/officeDocument/2006/relationships/image" Target="../media/image24.pn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5.xml"/><Relationship Id="rId5" Type="http://schemas.openxmlformats.org/officeDocument/2006/relationships/image" Target="../media/image25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6.xml"/><Relationship Id="rId5" Type="http://schemas.openxmlformats.org/officeDocument/2006/relationships/image" Target="../media/image26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7.xml"/><Relationship Id="rId6" Type="http://schemas.openxmlformats.org/officeDocument/2006/relationships/image" Target="../media/image28.png"/><Relationship Id="rId5" Type="http://schemas.openxmlformats.org/officeDocument/2006/relationships/image" Target="../media/image3.png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8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9.xml"/><Relationship Id="rId6" Type="http://schemas.openxmlformats.org/officeDocument/2006/relationships/image" Target="../media/image31.png"/><Relationship Id="rId5" Type="http://schemas.openxmlformats.org/officeDocument/2006/relationships/image" Target="../media/image29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hyperlink" Target="http://baike.baidu.com/image/0b14ad195f3a847542a9ad14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914E2485-4078-4171-B27E-BEEE85587E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8" t="47330" r="17473" b="33766"/>
          <a:stretch/>
        </p:blipFill>
        <p:spPr>
          <a:xfrm>
            <a:off x="7875639" y="4067226"/>
            <a:ext cx="4847303" cy="2790773"/>
          </a:xfrm>
          <a:prstGeom prst="rect">
            <a:avLst/>
          </a:prstGeom>
        </p:spPr>
      </p:pic>
      <p:sp>
        <p:nvSpPr>
          <p:cNvPr id="9" name="Freeform 30">
            <a:extLst>
              <a:ext uri="{FF2B5EF4-FFF2-40B4-BE49-F238E27FC236}">
                <a16:creationId xmlns="" xmlns:a16="http://schemas.microsoft.com/office/drawing/2014/main" id="{482187B1-2A8C-442B-8329-0A18B8734FF8}"/>
              </a:ext>
            </a:extLst>
          </p:cNvPr>
          <p:cNvSpPr>
            <a:spLocks/>
          </p:cNvSpPr>
          <p:nvPr/>
        </p:nvSpPr>
        <p:spPr bwMode="auto">
          <a:xfrm>
            <a:off x="731169" y="580861"/>
            <a:ext cx="10104176" cy="5197290"/>
          </a:xfrm>
          <a:custGeom>
            <a:avLst/>
            <a:gdLst>
              <a:gd name="T0" fmla="*/ 405 w 439"/>
              <a:gd name="T1" fmla="*/ 122 h 166"/>
              <a:gd name="T2" fmla="*/ 392 w 439"/>
              <a:gd name="T3" fmla="*/ 112 h 166"/>
              <a:gd name="T4" fmla="*/ 410 w 439"/>
              <a:gd name="T5" fmla="*/ 96 h 166"/>
              <a:gd name="T6" fmla="*/ 405 w 439"/>
              <a:gd name="T7" fmla="*/ 94 h 166"/>
              <a:gd name="T8" fmla="*/ 396 w 439"/>
              <a:gd name="T9" fmla="*/ 86 h 166"/>
              <a:gd name="T10" fmla="*/ 406 w 439"/>
              <a:gd name="T11" fmla="*/ 77 h 166"/>
              <a:gd name="T12" fmla="*/ 426 w 439"/>
              <a:gd name="T13" fmla="*/ 74 h 166"/>
              <a:gd name="T14" fmla="*/ 400 w 439"/>
              <a:gd name="T15" fmla="*/ 75 h 166"/>
              <a:gd name="T16" fmla="*/ 426 w 439"/>
              <a:gd name="T17" fmla="*/ 51 h 166"/>
              <a:gd name="T18" fmla="*/ 407 w 439"/>
              <a:gd name="T19" fmla="*/ 68 h 166"/>
              <a:gd name="T20" fmla="*/ 404 w 439"/>
              <a:gd name="T21" fmla="*/ 63 h 166"/>
              <a:gd name="T22" fmla="*/ 395 w 439"/>
              <a:gd name="T23" fmla="*/ 51 h 166"/>
              <a:gd name="T24" fmla="*/ 380 w 439"/>
              <a:gd name="T25" fmla="*/ 44 h 166"/>
              <a:gd name="T26" fmla="*/ 391 w 439"/>
              <a:gd name="T27" fmla="*/ 33 h 166"/>
              <a:gd name="T28" fmla="*/ 367 w 439"/>
              <a:gd name="T29" fmla="*/ 43 h 166"/>
              <a:gd name="T30" fmla="*/ 358 w 439"/>
              <a:gd name="T31" fmla="*/ 33 h 166"/>
              <a:gd name="T32" fmla="*/ 348 w 439"/>
              <a:gd name="T33" fmla="*/ 37 h 166"/>
              <a:gd name="T34" fmla="*/ 337 w 439"/>
              <a:gd name="T35" fmla="*/ 35 h 166"/>
              <a:gd name="T36" fmla="*/ 321 w 439"/>
              <a:gd name="T37" fmla="*/ 30 h 166"/>
              <a:gd name="T38" fmla="*/ 305 w 439"/>
              <a:gd name="T39" fmla="*/ 32 h 166"/>
              <a:gd name="T40" fmla="*/ 285 w 439"/>
              <a:gd name="T41" fmla="*/ 25 h 166"/>
              <a:gd name="T42" fmla="*/ 275 w 439"/>
              <a:gd name="T43" fmla="*/ 23 h 166"/>
              <a:gd name="T44" fmla="*/ 266 w 439"/>
              <a:gd name="T45" fmla="*/ 22 h 166"/>
              <a:gd name="T46" fmla="*/ 250 w 439"/>
              <a:gd name="T47" fmla="*/ 28 h 166"/>
              <a:gd name="T48" fmla="*/ 243 w 439"/>
              <a:gd name="T49" fmla="*/ 21 h 166"/>
              <a:gd name="T50" fmla="*/ 228 w 439"/>
              <a:gd name="T51" fmla="*/ 21 h 166"/>
              <a:gd name="T52" fmla="*/ 213 w 439"/>
              <a:gd name="T53" fmla="*/ 11 h 166"/>
              <a:gd name="T54" fmla="*/ 208 w 439"/>
              <a:gd name="T55" fmla="*/ 21 h 166"/>
              <a:gd name="T56" fmla="*/ 195 w 439"/>
              <a:gd name="T57" fmla="*/ 18 h 166"/>
              <a:gd name="T58" fmla="*/ 198 w 439"/>
              <a:gd name="T59" fmla="*/ 6 h 166"/>
              <a:gd name="T60" fmla="*/ 179 w 439"/>
              <a:gd name="T61" fmla="*/ 9 h 166"/>
              <a:gd name="T62" fmla="*/ 171 w 439"/>
              <a:gd name="T63" fmla="*/ 5 h 166"/>
              <a:gd name="T64" fmla="*/ 156 w 439"/>
              <a:gd name="T65" fmla="*/ 6 h 166"/>
              <a:gd name="T66" fmla="*/ 140 w 439"/>
              <a:gd name="T67" fmla="*/ 3 h 166"/>
              <a:gd name="T68" fmla="*/ 131 w 439"/>
              <a:gd name="T69" fmla="*/ 9 h 166"/>
              <a:gd name="T70" fmla="*/ 118 w 439"/>
              <a:gd name="T71" fmla="*/ 6 h 166"/>
              <a:gd name="T72" fmla="*/ 60 w 439"/>
              <a:gd name="T73" fmla="*/ 7 h 166"/>
              <a:gd name="T74" fmla="*/ 63 w 439"/>
              <a:gd name="T75" fmla="*/ 25 h 166"/>
              <a:gd name="T76" fmla="*/ 64 w 439"/>
              <a:gd name="T77" fmla="*/ 40 h 166"/>
              <a:gd name="T78" fmla="*/ 6 w 439"/>
              <a:gd name="T79" fmla="*/ 51 h 166"/>
              <a:gd name="T80" fmla="*/ 6 w 439"/>
              <a:gd name="T81" fmla="*/ 66 h 166"/>
              <a:gd name="T82" fmla="*/ 8 w 439"/>
              <a:gd name="T83" fmla="*/ 84 h 166"/>
              <a:gd name="T84" fmla="*/ 38 w 439"/>
              <a:gd name="T85" fmla="*/ 102 h 166"/>
              <a:gd name="T86" fmla="*/ 43 w 439"/>
              <a:gd name="T87" fmla="*/ 119 h 166"/>
              <a:gd name="T88" fmla="*/ 51 w 439"/>
              <a:gd name="T89" fmla="*/ 137 h 166"/>
              <a:gd name="T90" fmla="*/ 60 w 439"/>
              <a:gd name="T91" fmla="*/ 148 h 166"/>
              <a:gd name="T92" fmla="*/ 103 w 439"/>
              <a:gd name="T93" fmla="*/ 144 h 166"/>
              <a:gd name="T94" fmla="*/ 129 w 439"/>
              <a:gd name="T95" fmla="*/ 155 h 166"/>
              <a:gd name="T96" fmla="*/ 137 w 439"/>
              <a:gd name="T97" fmla="*/ 154 h 166"/>
              <a:gd name="T98" fmla="*/ 156 w 439"/>
              <a:gd name="T99" fmla="*/ 160 h 166"/>
              <a:gd name="T100" fmla="*/ 215 w 439"/>
              <a:gd name="T101" fmla="*/ 162 h 166"/>
              <a:gd name="T102" fmla="*/ 232 w 439"/>
              <a:gd name="T103" fmla="*/ 163 h 166"/>
              <a:gd name="T104" fmla="*/ 274 w 439"/>
              <a:gd name="T105" fmla="*/ 160 h 166"/>
              <a:gd name="T106" fmla="*/ 295 w 439"/>
              <a:gd name="T107" fmla="*/ 162 h 166"/>
              <a:gd name="T108" fmla="*/ 325 w 439"/>
              <a:gd name="T109" fmla="*/ 160 h 166"/>
              <a:gd name="T110" fmla="*/ 343 w 439"/>
              <a:gd name="T111" fmla="*/ 164 h 166"/>
              <a:gd name="T112" fmla="*/ 380 w 439"/>
              <a:gd name="T113" fmla="*/ 160 h 166"/>
              <a:gd name="T114" fmla="*/ 389 w 439"/>
              <a:gd name="T115" fmla="*/ 158 h 166"/>
              <a:gd name="T116" fmla="*/ 401 w 439"/>
              <a:gd name="T117" fmla="*/ 159 h 166"/>
              <a:gd name="T118" fmla="*/ 403 w 439"/>
              <a:gd name="T119" fmla="*/ 150 h 166"/>
              <a:gd name="T120" fmla="*/ 407 w 439"/>
              <a:gd name="T121" fmla="*/ 138 h 166"/>
              <a:gd name="T122" fmla="*/ 413 w 439"/>
              <a:gd name="T123" fmla="*/ 131 h 166"/>
              <a:gd name="T124" fmla="*/ 433 w 439"/>
              <a:gd name="T125" fmla="*/ 12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9" h="166">
                <a:moveTo>
                  <a:pt x="433" y="125"/>
                </a:moveTo>
                <a:cubicBezTo>
                  <a:pt x="430" y="123"/>
                  <a:pt x="428" y="126"/>
                  <a:pt x="426" y="124"/>
                </a:cubicBezTo>
                <a:cubicBezTo>
                  <a:pt x="426" y="125"/>
                  <a:pt x="425" y="125"/>
                  <a:pt x="425" y="125"/>
                </a:cubicBezTo>
                <a:cubicBezTo>
                  <a:pt x="424" y="124"/>
                  <a:pt x="422" y="125"/>
                  <a:pt x="421" y="124"/>
                </a:cubicBezTo>
                <a:cubicBezTo>
                  <a:pt x="423" y="123"/>
                  <a:pt x="423" y="123"/>
                  <a:pt x="423" y="123"/>
                </a:cubicBezTo>
                <a:cubicBezTo>
                  <a:pt x="422" y="123"/>
                  <a:pt x="422" y="123"/>
                  <a:pt x="422" y="123"/>
                </a:cubicBezTo>
                <a:cubicBezTo>
                  <a:pt x="422" y="124"/>
                  <a:pt x="422" y="124"/>
                  <a:pt x="422" y="124"/>
                </a:cubicBezTo>
                <a:cubicBezTo>
                  <a:pt x="420" y="125"/>
                  <a:pt x="418" y="125"/>
                  <a:pt x="415" y="124"/>
                </a:cubicBezTo>
                <a:cubicBezTo>
                  <a:pt x="412" y="124"/>
                  <a:pt x="413" y="124"/>
                  <a:pt x="410" y="124"/>
                </a:cubicBezTo>
                <a:cubicBezTo>
                  <a:pt x="414" y="122"/>
                  <a:pt x="407" y="121"/>
                  <a:pt x="409" y="118"/>
                </a:cubicBezTo>
                <a:cubicBezTo>
                  <a:pt x="405" y="118"/>
                  <a:pt x="405" y="118"/>
                  <a:pt x="405" y="118"/>
                </a:cubicBezTo>
                <a:cubicBezTo>
                  <a:pt x="405" y="119"/>
                  <a:pt x="405" y="119"/>
                  <a:pt x="405" y="119"/>
                </a:cubicBezTo>
                <a:cubicBezTo>
                  <a:pt x="407" y="118"/>
                  <a:pt x="407" y="118"/>
                  <a:pt x="407" y="118"/>
                </a:cubicBezTo>
                <a:cubicBezTo>
                  <a:pt x="410" y="120"/>
                  <a:pt x="405" y="120"/>
                  <a:pt x="405" y="121"/>
                </a:cubicBezTo>
                <a:cubicBezTo>
                  <a:pt x="407" y="121"/>
                  <a:pt x="408" y="120"/>
                  <a:pt x="409" y="121"/>
                </a:cubicBezTo>
                <a:cubicBezTo>
                  <a:pt x="405" y="122"/>
                  <a:pt x="405" y="122"/>
                  <a:pt x="405" y="122"/>
                </a:cubicBezTo>
                <a:cubicBezTo>
                  <a:pt x="405" y="122"/>
                  <a:pt x="406" y="122"/>
                  <a:pt x="406" y="122"/>
                </a:cubicBezTo>
                <a:cubicBezTo>
                  <a:pt x="406" y="123"/>
                  <a:pt x="406" y="124"/>
                  <a:pt x="405" y="125"/>
                </a:cubicBezTo>
                <a:cubicBezTo>
                  <a:pt x="403" y="124"/>
                  <a:pt x="403" y="124"/>
                  <a:pt x="401" y="124"/>
                </a:cubicBezTo>
                <a:cubicBezTo>
                  <a:pt x="400" y="124"/>
                  <a:pt x="398" y="123"/>
                  <a:pt x="400" y="122"/>
                </a:cubicBezTo>
                <a:cubicBezTo>
                  <a:pt x="401" y="122"/>
                  <a:pt x="401" y="123"/>
                  <a:pt x="402" y="123"/>
                </a:cubicBezTo>
                <a:cubicBezTo>
                  <a:pt x="402" y="118"/>
                  <a:pt x="402" y="118"/>
                  <a:pt x="402" y="118"/>
                </a:cubicBezTo>
                <a:cubicBezTo>
                  <a:pt x="400" y="119"/>
                  <a:pt x="404" y="120"/>
                  <a:pt x="401" y="120"/>
                </a:cubicBezTo>
                <a:cubicBezTo>
                  <a:pt x="400" y="119"/>
                  <a:pt x="398" y="119"/>
                  <a:pt x="398" y="118"/>
                </a:cubicBezTo>
                <a:cubicBezTo>
                  <a:pt x="396" y="119"/>
                  <a:pt x="396" y="119"/>
                  <a:pt x="396" y="119"/>
                </a:cubicBezTo>
                <a:cubicBezTo>
                  <a:pt x="392" y="118"/>
                  <a:pt x="395" y="116"/>
                  <a:pt x="391" y="115"/>
                </a:cubicBezTo>
                <a:cubicBezTo>
                  <a:pt x="388" y="115"/>
                  <a:pt x="385" y="116"/>
                  <a:pt x="383" y="115"/>
                </a:cubicBezTo>
                <a:cubicBezTo>
                  <a:pt x="381" y="115"/>
                  <a:pt x="384" y="114"/>
                  <a:pt x="381" y="114"/>
                </a:cubicBezTo>
                <a:cubicBezTo>
                  <a:pt x="391" y="113"/>
                  <a:pt x="391" y="113"/>
                  <a:pt x="391" y="113"/>
                </a:cubicBezTo>
                <a:cubicBezTo>
                  <a:pt x="380" y="113"/>
                  <a:pt x="380" y="113"/>
                  <a:pt x="380" y="113"/>
                </a:cubicBezTo>
                <a:cubicBezTo>
                  <a:pt x="380" y="113"/>
                  <a:pt x="380" y="113"/>
                  <a:pt x="380" y="113"/>
                </a:cubicBezTo>
                <a:cubicBezTo>
                  <a:pt x="384" y="112"/>
                  <a:pt x="387" y="113"/>
                  <a:pt x="392" y="112"/>
                </a:cubicBezTo>
                <a:cubicBezTo>
                  <a:pt x="392" y="112"/>
                  <a:pt x="392" y="111"/>
                  <a:pt x="391" y="111"/>
                </a:cubicBezTo>
                <a:cubicBezTo>
                  <a:pt x="392" y="110"/>
                  <a:pt x="394" y="111"/>
                  <a:pt x="396" y="110"/>
                </a:cubicBezTo>
                <a:cubicBezTo>
                  <a:pt x="398" y="110"/>
                  <a:pt x="397" y="109"/>
                  <a:pt x="398" y="108"/>
                </a:cubicBezTo>
                <a:cubicBezTo>
                  <a:pt x="410" y="109"/>
                  <a:pt x="410" y="109"/>
                  <a:pt x="410" y="109"/>
                </a:cubicBezTo>
                <a:cubicBezTo>
                  <a:pt x="409" y="107"/>
                  <a:pt x="409" y="107"/>
                  <a:pt x="409" y="107"/>
                </a:cubicBezTo>
                <a:cubicBezTo>
                  <a:pt x="412" y="107"/>
                  <a:pt x="417" y="108"/>
                  <a:pt x="419" y="107"/>
                </a:cubicBezTo>
                <a:cubicBezTo>
                  <a:pt x="417" y="106"/>
                  <a:pt x="417" y="106"/>
                  <a:pt x="417" y="106"/>
                </a:cubicBezTo>
                <a:cubicBezTo>
                  <a:pt x="419" y="105"/>
                  <a:pt x="419" y="105"/>
                  <a:pt x="419" y="105"/>
                </a:cubicBezTo>
                <a:cubicBezTo>
                  <a:pt x="417" y="105"/>
                  <a:pt x="417" y="105"/>
                  <a:pt x="417" y="105"/>
                </a:cubicBezTo>
                <a:cubicBezTo>
                  <a:pt x="413" y="103"/>
                  <a:pt x="421" y="105"/>
                  <a:pt x="420" y="103"/>
                </a:cubicBezTo>
                <a:cubicBezTo>
                  <a:pt x="418" y="103"/>
                  <a:pt x="418" y="103"/>
                  <a:pt x="418" y="103"/>
                </a:cubicBezTo>
                <a:cubicBezTo>
                  <a:pt x="418" y="100"/>
                  <a:pt x="412" y="102"/>
                  <a:pt x="409" y="101"/>
                </a:cubicBezTo>
                <a:cubicBezTo>
                  <a:pt x="412" y="100"/>
                  <a:pt x="412" y="100"/>
                  <a:pt x="412" y="100"/>
                </a:cubicBezTo>
                <a:cubicBezTo>
                  <a:pt x="410" y="99"/>
                  <a:pt x="412" y="98"/>
                  <a:pt x="409" y="97"/>
                </a:cubicBezTo>
                <a:cubicBezTo>
                  <a:pt x="412" y="96"/>
                  <a:pt x="412" y="96"/>
                  <a:pt x="412" y="96"/>
                </a:cubicBezTo>
                <a:cubicBezTo>
                  <a:pt x="410" y="96"/>
                  <a:pt x="410" y="96"/>
                  <a:pt x="410" y="96"/>
                </a:cubicBezTo>
                <a:cubicBezTo>
                  <a:pt x="405" y="97"/>
                  <a:pt x="404" y="100"/>
                  <a:pt x="405" y="102"/>
                </a:cubicBezTo>
                <a:cubicBezTo>
                  <a:pt x="400" y="102"/>
                  <a:pt x="400" y="102"/>
                  <a:pt x="400" y="102"/>
                </a:cubicBezTo>
                <a:cubicBezTo>
                  <a:pt x="401" y="103"/>
                  <a:pt x="401" y="103"/>
                  <a:pt x="401" y="103"/>
                </a:cubicBezTo>
                <a:cubicBezTo>
                  <a:pt x="400" y="103"/>
                  <a:pt x="399" y="104"/>
                  <a:pt x="398" y="103"/>
                </a:cubicBezTo>
                <a:cubicBezTo>
                  <a:pt x="396" y="102"/>
                  <a:pt x="400" y="102"/>
                  <a:pt x="397" y="101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399" y="100"/>
                  <a:pt x="397" y="100"/>
                  <a:pt x="396" y="100"/>
                </a:cubicBezTo>
                <a:cubicBezTo>
                  <a:pt x="399" y="99"/>
                  <a:pt x="401" y="99"/>
                  <a:pt x="402" y="98"/>
                </a:cubicBezTo>
                <a:cubicBezTo>
                  <a:pt x="395" y="98"/>
                  <a:pt x="395" y="98"/>
                  <a:pt x="395" y="98"/>
                </a:cubicBezTo>
                <a:cubicBezTo>
                  <a:pt x="395" y="99"/>
                  <a:pt x="394" y="100"/>
                  <a:pt x="392" y="101"/>
                </a:cubicBezTo>
                <a:cubicBezTo>
                  <a:pt x="392" y="98"/>
                  <a:pt x="392" y="98"/>
                  <a:pt x="392" y="98"/>
                </a:cubicBezTo>
                <a:cubicBezTo>
                  <a:pt x="392" y="97"/>
                  <a:pt x="396" y="97"/>
                  <a:pt x="396" y="96"/>
                </a:cubicBezTo>
                <a:cubicBezTo>
                  <a:pt x="397" y="97"/>
                  <a:pt x="399" y="96"/>
                  <a:pt x="400" y="97"/>
                </a:cubicBezTo>
                <a:cubicBezTo>
                  <a:pt x="404" y="97"/>
                  <a:pt x="404" y="97"/>
                  <a:pt x="404" y="97"/>
                </a:cubicBezTo>
                <a:cubicBezTo>
                  <a:pt x="406" y="96"/>
                  <a:pt x="402" y="94"/>
                  <a:pt x="407" y="94"/>
                </a:cubicBezTo>
                <a:cubicBezTo>
                  <a:pt x="406" y="94"/>
                  <a:pt x="405" y="94"/>
                  <a:pt x="405" y="94"/>
                </a:cubicBezTo>
                <a:cubicBezTo>
                  <a:pt x="406" y="92"/>
                  <a:pt x="405" y="90"/>
                  <a:pt x="408" y="89"/>
                </a:cubicBezTo>
                <a:cubicBezTo>
                  <a:pt x="408" y="89"/>
                  <a:pt x="407" y="89"/>
                  <a:pt x="407" y="89"/>
                </a:cubicBezTo>
                <a:cubicBezTo>
                  <a:pt x="405" y="89"/>
                  <a:pt x="402" y="90"/>
                  <a:pt x="402" y="91"/>
                </a:cubicBezTo>
                <a:cubicBezTo>
                  <a:pt x="399" y="91"/>
                  <a:pt x="396" y="91"/>
                  <a:pt x="393" y="90"/>
                </a:cubicBezTo>
                <a:cubicBezTo>
                  <a:pt x="395" y="89"/>
                  <a:pt x="395" y="89"/>
                  <a:pt x="395" y="89"/>
                </a:cubicBezTo>
                <a:cubicBezTo>
                  <a:pt x="394" y="89"/>
                  <a:pt x="394" y="89"/>
                  <a:pt x="394" y="89"/>
                </a:cubicBezTo>
                <a:cubicBezTo>
                  <a:pt x="394" y="89"/>
                  <a:pt x="392" y="89"/>
                  <a:pt x="392" y="89"/>
                </a:cubicBezTo>
                <a:cubicBezTo>
                  <a:pt x="392" y="90"/>
                  <a:pt x="392" y="90"/>
                  <a:pt x="392" y="90"/>
                </a:cubicBezTo>
                <a:cubicBezTo>
                  <a:pt x="391" y="90"/>
                  <a:pt x="391" y="90"/>
                  <a:pt x="391" y="90"/>
                </a:cubicBezTo>
                <a:cubicBezTo>
                  <a:pt x="391" y="90"/>
                  <a:pt x="390" y="90"/>
                  <a:pt x="390" y="90"/>
                </a:cubicBezTo>
                <a:cubicBezTo>
                  <a:pt x="390" y="90"/>
                  <a:pt x="390" y="89"/>
                  <a:pt x="391" y="89"/>
                </a:cubicBezTo>
                <a:cubicBezTo>
                  <a:pt x="389" y="89"/>
                  <a:pt x="389" y="89"/>
                  <a:pt x="389" y="89"/>
                </a:cubicBezTo>
                <a:cubicBezTo>
                  <a:pt x="394" y="87"/>
                  <a:pt x="402" y="88"/>
                  <a:pt x="408" y="88"/>
                </a:cubicBezTo>
                <a:cubicBezTo>
                  <a:pt x="401" y="88"/>
                  <a:pt x="401" y="88"/>
                  <a:pt x="401" y="88"/>
                </a:cubicBezTo>
                <a:cubicBezTo>
                  <a:pt x="398" y="86"/>
                  <a:pt x="394" y="87"/>
                  <a:pt x="391" y="87"/>
                </a:cubicBezTo>
                <a:cubicBezTo>
                  <a:pt x="392" y="86"/>
                  <a:pt x="394" y="86"/>
                  <a:pt x="396" y="86"/>
                </a:cubicBezTo>
                <a:cubicBezTo>
                  <a:pt x="398" y="85"/>
                  <a:pt x="403" y="86"/>
                  <a:pt x="404" y="85"/>
                </a:cubicBezTo>
                <a:cubicBezTo>
                  <a:pt x="403" y="85"/>
                  <a:pt x="402" y="85"/>
                  <a:pt x="401" y="85"/>
                </a:cubicBezTo>
                <a:cubicBezTo>
                  <a:pt x="400" y="84"/>
                  <a:pt x="402" y="84"/>
                  <a:pt x="402" y="83"/>
                </a:cubicBezTo>
                <a:cubicBezTo>
                  <a:pt x="398" y="83"/>
                  <a:pt x="398" y="83"/>
                  <a:pt x="398" y="83"/>
                </a:cubicBezTo>
                <a:cubicBezTo>
                  <a:pt x="401" y="81"/>
                  <a:pt x="406" y="82"/>
                  <a:pt x="409" y="81"/>
                </a:cubicBezTo>
                <a:cubicBezTo>
                  <a:pt x="405" y="81"/>
                  <a:pt x="401" y="80"/>
                  <a:pt x="398" y="81"/>
                </a:cubicBezTo>
                <a:cubicBezTo>
                  <a:pt x="396" y="79"/>
                  <a:pt x="391" y="82"/>
                  <a:pt x="388" y="80"/>
                </a:cubicBezTo>
                <a:cubicBezTo>
                  <a:pt x="388" y="80"/>
                  <a:pt x="389" y="80"/>
                  <a:pt x="389" y="80"/>
                </a:cubicBezTo>
                <a:cubicBezTo>
                  <a:pt x="394" y="80"/>
                  <a:pt x="401" y="80"/>
                  <a:pt x="404" y="79"/>
                </a:cubicBezTo>
                <a:cubicBezTo>
                  <a:pt x="387" y="79"/>
                  <a:pt x="387" y="79"/>
                  <a:pt x="387" y="79"/>
                </a:cubicBezTo>
                <a:cubicBezTo>
                  <a:pt x="387" y="78"/>
                  <a:pt x="389" y="79"/>
                  <a:pt x="390" y="78"/>
                </a:cubicBezTo>
                <a:cubicBezTo>
                  <a:pt x="389" y="78"/>
                  <a:pt x="389" y="78"/>
                  <a:pt x="389" y="78"/>
                </a:cubicBezTo>
                <a:cubicBezTo>
                  <a:pt x="392" y="77"/>
                  <a:pt x="396" y="77"/>
                  <a:pt x="399" y="77"/>
                </a:cubicBezTo>
                <a:cubicBezTo>
                  <a:pt x="394" y="78"/>
                  <a:pt x="394" y="78"/>
                  <a:pt x="394" y="78"/>
                </a:cubicBezTo>
                <a:cubicBezTo>
                  <a:pt x="400" y="78"/>
                  <a:pt x="400" y="78"/>
                  <a:pt x="400" y="78"/>
                </a:cubicBezTo>
                <a:cubicBezTo>
                  <a:pt x="399" y="76"/>
                  <a:pt x="404" y="77"/>
                  <a:pt x="406" y="77"/>
                </a:cubicBezTo>
                <a:cubicBezTo>
                  <a:pt x="408" y="76"/>
                  <a:pt x="410" y="75"/>
                  <a:pt x="411" y="74"/>
                </a:cubicBezTo>
                <a:cubicBezTo>
                  <a:pt x="413" y="75"/>
                  <a:pt x="410" y="76"/>
                  <a:pt x="410" y="77"/>
                </a:cubicBezTo>
                <a:cubicBezTo>
                  <a:pt x="411" y="77"/>
                  <a:pt x="413" y="76"/>
                  <a:pt x="413" y="75"/>
                </a:cubicBezTo>
                <a:cubicBezTo>
                  <a:pt x="414" y="75"/>
                  <a:pt x="415" y="76"/>
                  <a:pt x="416" y="76"/>
                </a:cubicBezTo>
                <a:cubicBezTo>
                  <a:pt x="415" y="76"/>
                  <a:pt x="415" y="76"/>
                  <a:pt x="415" y="76"/>
                </a:cubicBezTo>
                <a:cubicBezTo>
                  <a:pt x="416" y="77"/>
                  <a:pt x="417" y="78"/>
                  <a:pt x="420" y="77"/>
                </a:cubicBezTo>
                <a:cubicBezTo>
                  <a:pt x="420" y="77"/>
                  <a:pt x="420" y="77"/>
                  <a:pt x="420" y="77"/>
                </a:cubicBezTo>
                <a:cubicBezTo>
                  <a:pt x="420" y="76"/>
                  <a:pt x="421" y="77"/>
                  <a:pt x="422" y="77"/>
                </a:cubicBezTo>
                <a:cubicBezTo>
                  <a:pt x="423" y="77"/>
                  <a:pt x="423" y="77"/>
                  <a:pt x="423" y="77"/>
                </a:cubicBezTo>
                <a:cubicBezTo>
                  <a:pt x="424" y="76"/>
                  <a:pt x="426" y="77"/>
                  <a:pt x="427" y="77"/>
                </a:cubicBezTo>
                <a:cubicBezTo>
                  <a:pt x="425" y="75"/>
                  <a:pt x="421" y="77"/>
                  <a:pt x="419" y="76"/>
                </a:cubicBezTo>
                <a:cubicBezTo>
                  <a:pt x="419" y="75"/>
                  <a:pt x="419" y="75"/>
                  <a:pt x="420" y="75"/>
                </a:cubicBezTo>
                <a:cubicBezTo>
                  <a:pt x="421" y="75"/>
                  <a:pt x="423" y="75"/>
                  <a:pt x="424" y="75"/>
                </a:cubicBezTo>
                <a:cubicBezTo>
                  <a:pt x="423" y="74"/>
                  <a:pt x="423" y="74"/>
                  <a:pt x="423" y="74"/>
                </a:cubicBezTo>
                <a:cubicBezTo>
                  <a:pt x="424" y="73"/>
                  <a:pt x="427" y="74"/>
                  <a:pt x="427" y="74"/>
                </a:cubicBezTo>
                <a:cubicBezTo>
                  <a:pt x="426" y="74"/>
                  <a:pt x="426" y="74"/>
                  <a:pt x="426" y="74"/>
                </a:cubicBezTo>
                <a:cubicBezTo>
                  <a:pt x="428" y="70"/>
                  <a:pt x="416" y="73"/>
                  <a:pt x="415" y="71"/>
                </a:cubicBezTo>
                <a:cubicBezTo>
                  <a:pt x="416" y="70"/>
                  <a:pt x="418" y="69"/>
                  <a:pt x="420" y="70"/>
                </a:cubicBezTo>
                <a:cubicBezTo>
                  <a:pt x="420" y="70"/>
                  <a:pt x="420" y="71"/>
                  <a:pt x="420" y="71"/>
                </a:cubicBezTo>
                <a:cubicBezTo>
                  <a:pt x="422" y="71"/>
                  <a:pt x="422" y="71"/>
                  <a:pt x="422" y="71"/>
                </a:cubicBezTo>
                <a:cubicBezTo>
                  <a:pt x="424" y="71"/>
                  <a:pt x="423" y="70"/>
                  <a:pt x="424" y="70"/>
                </a:cubicBezTo>
                <a:cubicBezTo>
                  <a:pt x="425" y="70"/>
                  <a:pt x="425" y="70"/>
                  <a:pt x="426" y="70"/>
                </a:cubicBezTo>
                <a:cubicBezTo>
                  <a:pt x="425" y="70"/>
                  <a:pt x="425" y="71"/>
                  <a:pt x="425" y="71"/>
                </a:cubicBezTo>
                <a:cubicBezTo>
                  <a:pt x="427" y="71"/>
                  <a:pt x="427" y="71"/>
                  <a:pt x="427" y="71"/>
                </a:cubicBezTo>
                <a:cubicBezTo>
                  <a:pt x="425" y="70"/>
                  <a:pt x="424" y="68"/>
                  <a:pt x="428" y="68"/>
                </a:cubicBezTo>
                <a:cubicBezTo>
                  <a:pt x="425" y="68"/>
                  <a:pt x="427" y="67"/>
                  <a:pt x="426" y="66"/>
                </a:cubicBezTo>
                <a:cubicBezTo>
                  <a:pt x="423" y="67"/>
                  <a:pt x="419" y="68"/>
                  <a:pt x="415" y="68"/>
                </a:cubicBezTo>
                <a:cubicBezTo>
                  <a:pt x="416" y="69"/>
                  <a:pt x="416" y="69"/>
                  <a:pt x="416" y="69"/>
                </a:cubicBezTo>
                <a:cubicBezTo>
                  <a:pt x="415" y="69"/>
                  <a:pt x="414" y="70"/>
                  <a:pt x="415" y="70"/>
                </a:cubicBezTo>
                <a:cubicBezTo>
                  <a:pt x="411" y="72"/>
                  <a:pt x="411" y="76"/>
                  <a:pt x="404" y="75"/>
                </a:cubicBezTo>
                <a:cubicBezTo>
                  <a:pt x="404" y="75"/>
                  <a:pt x="404" y="76"/>
                  <a:pt x="403" y="76"/>
                </a:cubicBezTo>
                <a:cubicBezTo>
                  <a:pt x="403" y="75"/>
                  <a:pt x="401" y="75"/>
                  <a:pt x="400" y="75"/>
                </a:cubicBezTo>
                <a:cubicBezTo>
                  <a:pt x="401" y="73"/>
                  <a:pt x="403" y="75"/>
                  <a:pt x="404" y="73"/>
                </a:cubicBezTo>
                <a:cubicBezTo>
                  <a:pt x="411" y="75"/>
                  <a:pt x="406" y="71"/>
                  <a:pt x="412" y="71"/>
                </a:cubicBezTo>
                <a:cubicBezTo>
                  <a:pt x="412" y="70"/>
                  <a:pt x="411" y="68"/>
                  <a:pt x="413" y="66"/>
                </a:cubicBezTo>
                <a:cubicBezTo>
                  <a:pt x="415" y="67"/>
                  <a:pt x="419" y="66"/>
                  <a:pt x="422" y="66"/>
                </a:cubicBezTo>
                <a:cubicBezTo>
                  <a:pt x="423" y="66"/>
                  <a:pt x="422" y="65"/>
                  <a:pt x="422" y="65"/>
                </a:cubicBezTo>
                <a:cubicBezTo>
                  <a:pt x="420" y="65"/>
                  <a:pt x="418" y="65"/>
                  <a:pt x="417" y="66"/>
                </a:cubicBezTo>
                <a:cubicBezTo>
                  <a:pt x="416" y="66"/>
                  <a:pt x="413" y="66"/>
                  <a:pt x="413" y="65"/>
                </a:cubicBezTo>
                <a:cubicBezTo>
                  <a:pt x="413" y="64"/>
                  <a:pt x="414" y="64"/>
                  <a:pt x="416" y="64"/>
                </a:cubicBezTo>
                <a:cubicBezTo>
                  <a:pt x="431" y="68"/>
                  <a:pt x="424" y="59"/>
                  <a:pt x="429" y="58"/>
                </a:cubicBezTo>
                <a:cubicBezTo>
                  <a:pt x="428" y="58"/>
                  <a:pt x="428" y="58"/>
                  <a:pt x="428" y="58"/>
                </a:cubicBezTo>
                <a:cubicBezTo>
                  <a:pt x="426" y="57"/>
                  <a:pt x="431" y="57"/>
                  <a:pt x="428" y="56"/>
                </a:cubicBezTo>
                <a:cubicBezTo>
                  <a:pt x="428" y="57"/>
                  <a:pt x="427" y="58"/>
                  <a:pt x="424" y="59"/>
                </a:cubicBezTo>
                <a:cubicBezTo>
                  <a:pt x="423" y="59"/>
                  <a:pt x="424" y="58"/>
                  <a:pt x="424" y="58"/>
                </a:cubicBezTo>
                <a:cubicBezTo>
                  <a:pt x="422" y="58"/>
                  <a:pt x="422" y="58"/>
                  <a:pt x="422" y="58"/>
                </a:cubicBezTo>
                <a:cubicBezTo>
                  <a:pt x="422" y="55"/>
                  <a:pt x="422" y="55"/>
                  <a:pt x="422" y="55"/>
                </a:cubicBezTo>
                <a:cubicBezTo>
                  <a:pt x="422" y="54"/>
                  <a:pt x="426" y="53"/>
                  <a:pt x="426" y="51"/>
                </a:cubicBezTo>
                <a:cubicBezTo>
                  <a:pt x="426" y="50"/>
                  <a:pt x="428" y="49"/>
                  <a:pt x="431" y="49"/>
                </a:cubicBezTo>
                <a:cubicBezTo>
                  <a:pt x="433" y="49"/>
                  <a:pt x="428" y="50"/>
                  <a:pt x="431" y="51"/>
                </a:cubicBezTo>
                <a:cubicBezTo>
                  <a:pt x="429" y="51"/>
                  <a:pt x="428" y="51"/>
                  <a:pt x="429" y="52"/>
                </a:cubicBezTo>
                <a:cubicBezTo>
                  <a:pt x="434" y="49"/>
                  <a:pt x="434" y="49"/>
                  <a:pt x="434" y="49"/>
                </a:cubicBezTo>
                <a:cubicBezTo>
                  <a:pt x="432" y="49"/>
                  <a:pt x="432" y="49"/>
                  <a:pt x="432" y="49"/>
                </a:cubicBezTo>
                <a:cubicBezTo>
                  <a:pt x="431" y="48"/>
                  <a:pt x="433" y="47"/>
                  <a:pt x="433" y="46"/>
                </a:cubicBezTo>
                <a:cubicBezTo>
                  <a:pt x="432" y="46"/>
                  <a:pt x="432" y="46"/>
                  <a:pt x="432" y="46"/>
                </a:cubicBezTo>
                <a:cubicBezTo>
                  <a:pt x="431" y="45"/>
                  <a:pt x="433" y="44"/>
                  <a:pt x="431" y="43"/>
                </a:cubicBezTo>
                <a:cubicBezTo>
                  <a:pt x="430" y="44"/>
                  <a:pt x="428" y="45"/>
                  <a:pt x="429" y="46"/>
                </a:cubicBezTo>
                <a:cubicBezTo>
                  <a:pt x="433" y="48"/>
                  <a:pt x="425" y="49"/>
                  <a:pt x="424" y="51"/>
                </a:cubicBezTo>
                <a:cubicBezTo>
                  <a:pt x="423" y="54"/>
                  <a:pt x="419" y="56"/>
                  <a:pt x="417" y="58"/>
                </a:cubicBezTo>
                <a:cubicBezTo>
                  <a:pt x="415" y="57"/>
                  <a:pt x="415" y="57"/>
                  <a:pt x="415" y="57"/>
                </a:cubicBezTo>
                <a:cubicBezTo>
                  <a:pt x="414" y="62"/>
                  <a:pt x="414" y="62"/>
                  <a:pt x="414" y="62"/>
                </a:cubicBezTo>
                <a:cubicBezTo>
                  <a:pt x="410" y="63"/>
                  <a:pt x="413" y="66"/>
                  <a:pt x="408" y="67"/>
                </a:cubicBezTo>
                <a:cubicBezTo>
                  <a:pt x="410" y="68"/>
                  <a:pt x="410" y="68"/>
                  <a:pt x="410" y="68"/>
                </a:cubicBezTo>
                <a:cubicBezTo>
                  <a:pt x="409" y="68"/>
                  <a:pt x="409" y="68"/>
                  <a:pt x="407" y="68"/>
                </a:cubicBezTo>
                <a:cubicBezTo>
                  <a:pt x="408" y="69"/>
                  <a:pt x="408" y="69"/>
                  <a:pt x="408" y="69"/>
                </a:cubicBezTo>
                <a:cubicBezTo>
                  <a:pt x="402" y="69"/>
                  <a:pt x="409" y="72"/>
                  <a:pt x="404" y="73"/>
                </a:cubicBezTo>
                <a:cubicBezTo>
                  <a:pt x="402" y="72"/>
                  <a:pt x="402" y="72"/>
                  <a:pt x="402" y="72"/>
                </a:cubicBezTo>
                <a:cubicBezTo>
                  <a:pt x="402" y="72"/>
                  <a:pt x="402" y="71"/>
                  <a:pt x="403" y="70"/>
                </a:cubicBezTo>
                <a:cubicBezTo>
                  <a:pt x="406" y="69"/>
                  <a:pt x="404" y="68"/>
                  <a:pt x="407" y="66"/>
                </a:cubicBezTo>
                <a:cubicBezTo>
                  <a:pt x="404" y="66"/>
                  <a:pt x="404" y="66"/>
                  <a:pt x="404" y="66"/>
                </a:cubicBezTo>
                <a:cubicBezTo>
                  <a:pt x="406" y="65"/>
                  <a:pt x="406" y="65"/>
                  <a:pt x="406" y="65"/>
                </a:cubicBezTo>
                <a:cubicBezTo>
                  <a:pt x="405" y="64"/>
                  <a:pt x="405" y="64"/>
                  <a:pt x="405" y="64"/>
                </a:cubicBezTo>
                <a:cubicBezTo>
                  <a:pt x="406" y="63"/>
                  <a:pt x="406" y="63"/>
                  <a:pt x="406" y="63"/>
                </a:cubicBezTo>
                <a:cubicBezTo>
                  <a:pt x="406" y="63"/>
                  <a:pt x="407" y="63"/>
                  <a:pt x="407" y="63"/>
                </a:cubicBezTo>
                <a:cubicBezTo>
                  <a:pt x="405" y="63"/>
                  <a:pt x="405" y="61"/>
                  <a:pt x="407" y="61"/>
                </a:cubicBezTo>
                <a:cubicBezTo>
                  <a:pt x="405" y="60"/>
                  <a:pt x="406" y="59"/>
                  <a:pt x="404" y="59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4" y="60"/>
                  <a:pt x="404" y="60"/>
                  <a:pt x="405" y="60"/>
                </a:cubicBezTo>
                <a:cubicBezTo>
                  <a:pt x="402" y="61"/>
                  <a:pt x="402" y="61"/>
                  <a:pt x="402" y="61"/>
                </a:cubicBezTo>
                <a:cubicBezTo>
                  <a:pt x="402" y="62"/>
                  <a:pt x="403" y="62"/>
                  <a:pt x="404" y="63"/>
                </a:cubicBezTo>
                <a:cubicBezTo>
                  <a:pt x="398" y="64"/>
                  <a:pt x="407" y="66"/>
                  <a:pt x="401" y="67"/>
                </a:cubicBezTo>
                <a:cubicBezTo>
                  <a:pt x="398" y="67"/>
                  <a:pt x="395" y="67"/>
                  <a:pt x="392" y="67"/>
                </a:cubicBezTo>
                <a:cubicBezTo>
                  <a:pt x="393" y="67"/>
                  <a:pt x="393" y="66"/>
                  <a:pt x="394" y="66"/>
                </a:cubicBezTo>
                <a:cubicBezTo>
                  <a:pt x="392" y="66"/>
                  <a:pt x="395" y="64"/>
                  <a:pt x="396" y="64"/>
                </a:cubicBezTo>
                <a:cubicBezTo>
                  <a:pt x="395" y="64"/>
                  <a:pt x="395" y="64"/>
                  <a:pt x="395" y="64"/>
                </a:cubicBezTo>
                <a:cubicBezTo>
                  <a:pt x="397" y="63"/>
                  <a:pt x="397" y="63"/>
                  <a:pt x="397" y="63"/>
                </a:cubicBezTo>
                <a:cubicBezTo>
                  <a:pt x="397" y="63"/>
                  <a:pt x="395" y="62"/>
                  <a:pt x="396" y="61"/>
                </a:cubicBezTo>
                <a:cubicBezTo>
                  <a:pt x="397" y="62"/>
                  <a:pt x="397" y="62"/>
                  <a:pt x="397" y="62"/>
                </a:cubicBezTo>
                <a:cubicBezTo>
                  <a:pt x="396" y="61"/>
                  <a:pt x="399" y="60"/>
                  <a:pt x="396" y="60"/>
                </a:cubicBezTo>
                <a:cubicBezTo>
                  <a:pt x="396" y="59"/>
                  <a:pt x="396" y="59"/>
                  <a:pt x="397" y="59"/>
                </a:cubicBezTo>
                <a:cubicBezTo>
                  <a:pt x="400" y="58"/>
                  <a:pt x="401" y="56"/>
                  <a:pt x="400" y="55"/>
                </a:cubicBezTo>
                <a:cubicBezTo>
                  <a:pt x="400" y="54"/>
                  <a:pt x="396" y="53"/>
                  <a:pt x="398" y="52"/>
                </a:cubicBezTo>
                <a:cubicBezTo>
                  <a:pt x="398" y="53"/>
                  <a:pt x="398" y="53"/>
                  <a:pt x="399" y="53"/>
                </a:cubicBezTo>
                <a:cubicBezTo>
                  <a:pt x="399" y="52"/>
                  <a:pt x="399" y="52"/>
                  <a:pt x="398" y="52"/>
                </a:cubicBezTo>
                <a:cubicBezTo>
                  <a:pt x="397" y="53"/>
                  <a:pt x="397" y="53"/>
                  <a:pt x="397" y="53"/>
                </a:cubicBezTo>
                <a:cubicBezTo>
                  <a:pt x="395" y="52"/>
                  <a:pt x="396" y="51"/>
                  <a:pt x="395" y="51"/>
                </a:cubicBezTo>
                <a:cubicBezTo>
                  <a:pt x="393" y="51"/>
                  <a:pt x="392" y="51"/>
                  <a:pt x="391" y="51"/>
                </a:cubicBezTo>
                <a:cubicBezTo>
                  <a:pt x="391" y="50"/>
                  <a:pt x="386" y="49"/>
                  <a:pt x="390" y="48"/>
                </a:cubicBezTo>
                <a:cubicBezTo>
                  <a:pt x="388" y="47"/>
                  <a:pt x="390" y="46"/>
                  <a:pt x="386" y="46"/>
                </a:cubicBezTo>
                <a:cubicBezTo>
                  <a:pt x="386" y="47"/>
                  <a:pt x="387" y="49"/>
                  <a:pt x="383" y="49"/>
                </a:cubicBezTo>
                <a:cubicBezTo>
                  <a:pt x="382" y="49"/>
                  <a:pt x="382" y="48"/>
                  <a:pt x="380" y="48"/>
                </a:cubicBezTo>
                <a:cubicBezTo>
                  <a:pt x="380" y="49"/>
                  <a:pt x="381" y="49"/>
                  <a:pt x="381" y="49"/>
                </a:cubicBezTo>
                <a:cubicBezTo>
                  <a:pt x="379" y="50"/>
                  <a:pt x="379" y="50"/>
                  <a:pt x="379" y="50"/>
                </a:cubicBezTo>
                <a:cubicBezTo>
                  <a:pt x="378" y="51"/>
                  <a:pt x="378" y="51"/>
                  <a:pt x="378" y="51"/>
                </a:cubicBezTo>
                <a:cubicBezTo>
                  <a:pt x="376" y="51"/>
                  <a:pt x="373" y="51"/>
                  <a:pt x="372" y="50"/>
                </a:cubicBezTo>
                <a:cubicBezTo>
                  <a:pt x="372" y="49"/>
                  <a:pt x="370" y="48"/>
                  <a:pt x="372" y="48"/>
                </a:cubicBezTo>
                <a:cubicBezTo>
                  <a:pt x="374" y="48"/>
                  <a:pt x="376" y="48"/>
                  <a:pt x="376" y="49"/>
                </a:cubicBezTo>
                <a:cubicBezTo>
                  <a:pt x="377" y="49"/>
                  <a:pt x="377" y="49"/>
                  <a:pt x="377" y="48"/>
                </a:cubicBezTo>
                <a:cubicBezTo>
                  <a:pt x="376" y="48"/>
                  <a:pt x="376" y="48"/>
                  <a:pt x="376" y="48"/>
                </a:cubicBezTo>
                <a:cubicBezTo>
                  <a:pt x="376" y="47"/>
                  <a:pt x="374" y="47"/>
                  <a:pt x="376" y="46"/>
                </a:cubicBezTo>
                <a:cubicBezTo>
                  <a:pt x="375" y="45"/>
                  <a:pt x="375" y="45"/>
                  <a:pt x="375" y="45"/>
                </a:cubicBezTo>
                <a:cubicBezTo>
                  <a:pt x="376" y="44"/>
                  <a:pt x="378" y="45"/>
                  <a:pt x="380" y="44"/>
                </a:cubicBezTo>
                <a:cubicBezTo>
                  <a:pt x="377" y="43"/>
                  <a:pt x="377" y="43"/>
                  <a:pt x="377" y="43"/>
                </a:cubicBezTo>
                <a:cubicBezTo>
                  <a:pt x="376" y="42"/>
                  <a:pt x="380" y="41"/>
                  <a:pt x="382" y="40"/>
                </a:cubicBezTo>
                <a:cubicBezTo>
                  <a:pt x="386" y="42"/>
                  <a:pt x="381" y="43"/>
                  <a:pt x="383" y="45"/>
                </a:cubicBezTo>
                <a:cubicBezTo>
                  <a:pt x="387" y="45"/>
                  <a:pt x="387" y="45"/>
                  <a:pt x="389" y="44"/>
                </a:cubicBezTo>
                <a:cubicBezTo>
                  <a:pt x="387" y="43"/>
                  <a:pt x="387" y="44"/>
                  <a:pt x="385" y="44"/>
                </a:cubicBezTo>
                <a:cubicBezTo>
                  <a:pt x="384" y="44"/>
                  <a:pt x="385" y="43"/>
                  <a:pt x="385" y="43"/>
                </a:cubicBezTo>
                <a:cubicBezTo>
                  <a:pt x="384" y="41"/>
                  <a:pt x="388" y="42"/>
                  <a:pt x="391" y="42"/>
                </a:cubicBezTo>
                <a:cubicBezTo>
                  <a:pt x="391" y="41"/>
                  <a:pt x="391" y="41"/>
                  <a:pt x="391" y="41"/>
                </a:cubicBezTo>
                <a:cubicBezTo>
                  <a:pt x="388" y="40"/>
                  <a:pt x="385" y="41"/>
                  <a:pt x="384" y="39"/>
                </a:cubicBezTo>
                <a:cubicBezTo>
                  <a:pt x="387" y="39"/>
                  <a:pt x="390" y="40"/>
                  <a:pt x="393" y="39"/>
                </a:cubicBezTo>
                <a:cubicBezTo>
                  <a:pt x="393" y="39"/>
                  <a:pt x="393" y="39"/>
                  <a:pt x="393" y="39"/>
                </a:cubicBezTo>
                <a:cubicBezTo>
                  <a:pt x="394" y="38"/>
                  <a:pt x="392" y="38"/>
                  <a:pt x="392" y="38"/>
                </a:cubicBezTo>
                <a:cubicBezTo>
                  <a:pt x="393" y="37"/>
                  <a:pt x="395" y="37"/>
                  <a:pt x="394" y="37"/>
                </a:cubicBezTo>
                <a:cubicBezTo>
                  <a:pt x="394" y="33"/>
                  <a:pt x="394" y="33"/>
                  <a:pt x="394" y="33"/>
                </a:cubicBezTo>
                <a:cubicBezTo>
                  <a:pt x="392" y="34"/>
                  <a:pt x="392" y="34"/>
                  <a:pt x="392" y="34"/>
                </a:cubicBezTo>
                <a:cubicBezTo>
                  <a:pt x="391" y="33"/>
                  <a:pt x="391" y="33"/>
                  <a:pt x="391" y="33"/>
                </a:cubicBezTo>
                <a:cubicBezTo>
                  <a:pt x="391" y="34"/>
                  <a:pt x="391" y="34"/>
                  <a:pt x="391" y="34"/>
                </a:cubicBezTo>
                <a:cubicBezTo>
                  <a:pt x="393" y="34"/>
                  <a:pt x="393" y="34"/>
                  <a:pt x="393" y="34"/>
                </a:cubicBezTo>
                <a:cubicBezTo>
                  <a:pt x="391" y="35"/>
                  <a:pt x="392" y="38"/>
                  <a:pt x="391" y="38"/>
                </a:cubicBezTo>
                <a:cubicBezTo>
                  <a:pt x="391" y="38"/>
                  <a:pt x="391" y="38"/>
                  <a:pt x="391" y="39"/>
                </a:cubicBezTo>
                <a:cubicBezTo>
                  <a:pt x="391" y="39"/>
                  <a:pt x="391" y="39"/>
                  <a:pt x="391" y="39"/>
                </a:cubicBezTo>
                <a:cubicBezTo>
                  <a:pt x="389" y="39"/>
                  <a:pt x="386" y="39"/>
                  <a:pt x="385" y="39"/>
                </a:cubicBezTo>
                <a:cubicBezTo>
                  <a:pt x="386" y="38"/>
                  <a:pt x="386" y="38"/>
                  <a:pt x="386" y="38"/>
                </a:cubicBezTo>
                <a:cubicBezTo>
                  <a:pt x="383" y="36"/>
                  <a:pt x="382" y="35"/>
                  <a:pt x="383" y="33"/>
                </a:cubicBezTo>
                <a:cubicBezTo>
                  <a:pt x="383" y="33"/>
                  <a:pt x="380" y="32"/>
                  <a:pt x="382" y="32"/>
                </a:cubicBezTo>
                <a:cubicBezTo>
                  <a:pt x="383" y="32"/>
                  <a:pt x="383" y="32"/>
                  <a:pt x="383" y="32"/>
                </a:cubicBezTo>
                <a:cubicBezTo>
                  <a:pt x="383" y="32"/>
                  <a:pt x="383" y="32"/>
                  <a:pt x="383" y="32"/>
                </a:cubicBezTo>
                <a:cubicBezTo>
                  <a:pt x="381" y="32"/>
                  <a:pt x="381" y="32"/>
                  <a:pt x="381" y="32"/>
                </a:cubicBezTo>
                <a:cubicBezTo>
                  <a:pt x="380" y="34"/>
                  <a:pt x="385" y="38"/>
                  <a:pt x="380" y="40"/>
                </a:cubicBezTo>
                <a:cubicBezTo>
                  <a:pt x="378" y="40"/>
                  <a:pt x="378" y="40"/>
                  <a:pt x="378" y="40"/>
                </a:cubicBezTo>
                <a:cubicBezTo>
                  <a:pt x="374" y="41"/>
                  <a:pt x="372" y="43"/>
                  <a:pt x="367" y="43"/>
                </a:cubicBezTo>
                <a:cubicBezTo>
                  <a:pt x="367" y="43"/>
                  <a:pt x="367" y="43"/>
                  <a:pt x="367" y="43"/>
                </a:cubicBezTo>
                <a:cubicBezTo>
                  <a:pt x="368" y="43"/>
                  <a:pt x="368" y="42"/>
                  <a:pt x="369" y="42"/>
                </a:cubicBezTo>
                <a:cubicBezTo>
                  <a:pt x="367" y="41"/>
                  <a:pt x="371" y="40"/>
                  <a:pt x="374" y="40"/>
                </a:cubicBezTo>
                <a:cubicBezTo>
                  <a:pt x="373" y="40"/>
                  <a:pt x="373" y="40"/>
                  <a:pt x="373" y="40"/>
                </a:cubicBezTo>
                <a:cubicBezTo>
                  <a:pt x="370" y="38"/>
                  <a:pt x="367" y="41"/>
                  <a:pt x="363" y="40"/>
                </a:cubicBezTo>
                <a:cubicBezTo>
                  <a:pt x="364" y="40"/>
                  <a:pt x="365" y="40"/>
                  <a:pt x="366" y="39"/>
                </a:cubicBezTo>
                <a:cubicBezTo>
                  <a:pt x="368" y="38"/>
                  <a:pt x="365" y="37"/>
                  <a:pt x="364" y="36"/>
                </a:cubicBezTo>
                <a:cubicBezTo>
                  <a:pt x="365" y="36"/>
                  <a:pt x="365" y="36"/>
                  <a:pt x="365" y="36"/>
                </a:cubicBezTo>
                <a:cubicBezTo>
                  <a:pt x="363" y="35"/>
                  <a:pt x="361" y="37"/>
                  <a:pt x="359" y="35"/>
                </a:cubicBezTo>
                <a:cubicBezTo>
                  <a:pt x="359" y="34"/>
                  <a:pt x="363" y="35"/>
                  <a:pt x="363" y="35"/>
                </a:cubicBezTo>
                <a:cubicBezTo>
                  <a:pt x="359" y="35"/>
                  <a:pt x="362" y="33"/>
                  <a:pt x="361" y="33"/>
                </a:cubicBezTo>
                <a:cubicBezTo>
                  <a:pt x="360" y="32"/>
                  <a:pt x="368" y="30"/>
                  <a:pt x="361" y="29"/>
                </a:cubicBezTo>
                <a:cubicBezTo>
                  <a:pt x="359" y="29"/>
                  <a:pt x="362" y="30"/>
                  <a:pt x="361" y="30"/>
                </a:cubicBezTo>
                <a:cubicBezTo>
                  <a:pt x="357" y="31"/>
                  <a:pt x="362" y="32"/>
                  <a:pt x="359" y="33"/>
                </a:cubicBezTo>
                <a:cubicBezTo>
                  <a:pt x="358" y="32"/>
                  <a:pt x="355" y="33"/>
                  <a:pt x="354" y="33"/>
                </a:cubicBezTo>
                <a:cubicBezTo>
                  <a:pt x="354" y="34"/>
                  <a:pt x="354" y="35"/>
                  <a:pt x="355" y="35"/>
                </a:cubicBezTo>
                <a:cubicBezTo>
                  <a:pt x="358" y="34"/>
                  <a:pt x="356" y="34"/>
                  <a:pt x="358" y="33"/>
                </a:cubicBezTo>
                <a:cubicBezTo>
                  <a:pt x="359" y="34"/>
                  <a:pt x="359" y="35"/>
                  <a:pt x="358" y="36"/>
                </a:cubicBezTo>
                <a:cubicBezTo>
                  <a:pt x="359" y="36"/>
                  <a:pt x="360" y="36"/>
                  <a:pt x="360" y="36"/>
                </a:cubicBezTo>
                <a:cubicBezTo>
                  <a:pt x="357" y="36"/>
                  <a:pt x="358" y="37"/>
                  <a:pt x="357" y="38"/>
                </a:cubicBezTo>
                <a:cubicBezTo>
                  <a:pt x="358" y="38"/>
                  <a:pt x="359" y="38"/>
                  <a:pt x="360" y="39"/>
                </a:cubicBezTo>
                <a:cubicBezTo>
                  <a:pt x="356" y="39"/>
                  <a:pt x="356" y="39"/>
                  <a:pt x="356" y="39"/>
                </a:cubicBezTo>
                <a:cubicBezTo>
                  <a:pt x="357" y="40"/>
                  <a:pt x="360" y="40"/>
                  <a:pt x="361" y="41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57" y="42"/>
                  <a:pt x="353" y="41"/>
                  <a:pt x="352" y="40"/>
                </a:cubicBezTo>
                <a:cubicBezTo>
                  <a:pt x="353" y="39"/>
                  <a:pt x="353" y="39"/>
                  <a:pt x="353" y="39"/>
                </a:cubicBezTo>
                <a:cubicBezTo>
                  <a:pt x="350" y="39"/>
                  <a:pt x="350" y="39"/>
                  <a:pt x="350" y="39"/>
                </a:cubicBezTo>
                <a:cubicBezTo>
                  <a:pt x="351" y="38"/>
                  <a:pt x="350" y="37"/>
                  <a:pt x="351" y="37"/>
                </a:cubicBezTo>
                <a:cubicBezTo>
                  <a:pt x="351" y="37"/>
                  <a:pt x="352" y="37"/>
                  <a:pt x="353" y="37"/>
                </a:cubicBezTo>
                <a:cubicBezTo>
                  <a:pt x="350" y="37"/>
                  <a:pt x="350" y="37"/>
                  <a:pt x="350" y="37"/>
                </a:cubicBezTo>
                <a:cubicBezTo>
                  <a:pt x="352" y="36"/>
                  <a:pt x="352" y="36"/>
                  <a:pt x="352" y="36"/>
                </a:cubicBezTo>
                <a:cubicBezTo>
                  <a:pt x="350" y="36"/>
                  <a:pt x="350" y="36"/>
                  <a:pt x="350" y="36"/>
                </a:cubicBezTo>
                <a:cubicBezTo>
                  <a:pt x="349" y="36"/>
                  <a:pt x="349" y="37"/>
                  <a:pt x="348" y="37"/>
                </a:cubicBezTo>
                <a:cubicBezTo>
                  <a:pt x="348" y="37"/>
                  <a:pt x="348" y="37"/>
                  <a:pt x="348" y="37"/>
                </a:cubicBezTo>
                <a:cubicBezTo>
                  <a:pt x="346" y="37"/>
                  <a:pt x="344" y="39"/>
                  <a:pt x="342" y="38"/>
                </a:cubicBezTo>
                <a:cubicBezTo>
                  <a:pt x="345" y="37"/>
                  <a:pt x="345" y="37"/>
                  <a:pt x="345" y="37"/>
                </a:cubicBezTo>
                <a:cubicBezTo>
                  <a:pt x="344" y="37"/>
                  <a:pt x="344" y="37"/>
                  <a:pt x="343" y="36"/>
                </a:cubicBezTo>
                <a:cubicBezTo>
                  <a:pt x="344" y="36"/>
                  <a:pt x="344" y="36"/>
                  <a:pt x="345" y="36"/>
                </a:cubicBezTo>
                <a:cubicBezTo>
                  <a:pt x="344" y="35"/>
                  <a:pt x="348" y="34"/>
                  <a:pt x="346" y="33"/>
                </a:cubicBezTo>
                <a:cubicBezTo>
                  <a:pt x="346" y="34"/>
                  <a:pt x="344" y="33"/>
                  <a:pt x="343" y="33"/>
                </a:cubicBezTo>
                <a:cubicBezTo>
                  <a:pt x="342" y="32"/>
                  <a:pt x="345" y="32"/>
                  <a:pt x="345" y="32"/>
                </a:cubicBezTo>
                <a:cubicBezTo>
                  <a:pt x="340" y="32"/>
                  <a:pt x="340" y="32"/>
                  <a:pt x="340" y="32"/>
                </a:cubicBezTo>
                <a:cubicBezTo>
                  <a:pt x="340" y="32"/>
                  <a:pt x="341" y="33"/>
                  <a:pt x="341" y="33"/>
                </a:cubicBezTo>
                <a:cubicBezTo>
                  <a:pt x="340" y="33"/>
                  <a:pt x="342" y="35"/>
                  <a:pt x="339" y="34"/>
                </a:cubicBezTo>
                <a:cubicBezTo>
                  <a:pt x="341" y="35"/>
                  <a:pt x="341" y="35"/>
                  <a:pt x="341" y="35"/>
                </a:cubicBezTo>
                <a:cubicBezTo>
                  <a:pt x="340" y="35"/>
                  <a:pt x="339" y="35"/>
                  <a:pt x="339" y="35"/>
                </a:cubicBezTo>
                <a:cubicBezTo>
                  <a:pt x="340" y="35"/>
                  <a:pt x="341" y="36"/>
                  <a:pt x="339" y="37"/>
                </a:cubicBezTo>
                <a:cubicBezTo>
                  <a:pt x="337" y="37"/>
                  <a:pt x="336" y="37"/>
                  <a:pt x="335" y="36"/>
                </a:cubicBezTo>
                <a:cubicBezTo>
                  <a:pt x="335" y="36"/>
                  <a:pt x="337" y="35"/>
                  <a:pt x="337" y="35"/>
                </a:cubicBezTo>
                <a:cubicBezTo>
                  <a:pt x="337" y="35"/>
                  <a:pt x="336" y="35"/>
                  <a:pt x="336" y="34"/>
                </a:cubicBezTo>
                <a:cubicBezTo>
                  <a:pt x="337" y="34"/>
                  <a:pt x="337" y="34"/>
                  <a:pt x="338" y="34"/>
                </a:cubicBezTo>
                <a:cubicBezTo>
                  <a:pt x="339" y="33"/>
                  <a:pt x="337" y="33"/>
                  <a:pt x="336" y="32"/>
                </a:cubicBezTo>
                <a:cubicBezTo>
                  <a:pt x="335" y="33"/>
                  <a:pt x="335" y="33"/>
                  <a:pt x="335" y="33"/>
                </a:cubicBezTo>
                <a:cubicBezTo>
                  <a:pt x="334" y="33"/>
                  <a:pt x="334" y="33"/>
                  <a:pt x="333" y="33"/>
                </a:cubicBezTo>
                <a:cubicBezTo>
                  <a:pt x="333" y="32"/>
                  <a:pt x="334" y="32"/>
                  <a:pt x="334" y="32"/>
                </a:cubicBezTo>
                <a:cubicBezTo>
                  <a:pt x="338" y="32"/>
                  <a:pt x="336" y="31"/>
                  <a:pt x="337" y="30"/>
                </a:cubicBezTo>
                <a:cubicBezTo>
                  <a:pt x="335" y="30"/>
                  <a:pt x="336" y="31"/>
                  <a:pt x="335" y="31"/>
                </a:cubicBezTo>
                <a:cubicBezTo>
                  <a:pt x="334" y="31"/>
                  <a:pt x="333" y="31"/>
                  <a:pt x="332" y="30"/>
                </a:cubicBezTo>
                <a:cubicBezTo>
                  <a:pt x="332" y="30"/>
                  <a:pt x="332" y="30"/>
                  <a:pt x="333" y="29"/>
                </a:cubicBezTo>
                <a:cubicBezTo>
                  <a:pt x="335" y="29"/>
                  <a:pt x="339" y="29"/>
                  <a:pt x="337" y="27"/>
                </a:cubicBezTo>
                <a:cubicBezTo>
                  <a:pt x="333" y="26"/>
                  <a:pt x="336" y="30"/>
                  <a:pt x="332" y="29"/>
                </a:cubicBezTo>
                <a:cubicBezTo>
                  <a:pt x="332" y="31"/>
                  <a:pt x="329" y="30"/>
                  <a:pt x="328" y="32"/>
                </a:cubicBezTo>
                <a:cubicBezTo>
                  <a:pt x="325" y="32"/>
                  <a:pt x="325" y="33"/>
                  <a:pt x="322" y="33"/>
                </a:cubicBezTo>
                <a:cubicBezTo>
                  <a:pt x="320" y="31"/>
                  <a:pt x="320" y="30"/>
                  <a:pt x="322" y="29"/>
                </a:cubicBezTo>
                <a:cubicBezTo>
                  <a:pt x="321" y="30"/>
                  <a:pt x="321" y="30"/>
                  <a:pt x="321" y="30"/>
                </a:cubicBezTo>
                <a:cubicBezTo>
                  <a:pt x="320" y="30"/>
                  <a:pt x="320" y="30"/>
                  <a:pt x="319" y="30"/>
                </a:cubicBezTo>
                <a:cubicBezTo>
                  <a:pt x="319" y="29"/>
                  <a:pt x="320" y="28"/>
                  <a:pt x="321" y="28"/>
                </a:cubicBezTo>
                <a:cubicBezTo>
                  <a:pt x="323" y="29"/>
                  <a:pt x="324" y="28"/>
                  <a:pt x="327" y="29"/>
                </a:cubicBezTo>
                <a:cubicBezTo>
                  <a:pt x="327" y="30"/>
                  <a:pt x="322" y="30"/>
                  <a:pt x="322" y="32"/>
                </a:cubicBezTo>
                <a:cubicBezTo>
                  <a:pt x="326" y="31"/>
                  <a:pt x="326" y="30"/>
                  <a:pt x="329" y="28"/>
                </a:cubicBezTo>
                <a:cubicBezTo>
                  <a:pt x="328" y="28"/>
                  <a:pt x="328" y="28"/>
                  <a:pt x="328" y="28"/>
                </a:cubicBezTo>
                <a:cubicBezTo>
                  <a:pt x="328" y="28"/>
                  <a:pt x="328" y="29"/>
                  <a:pt x="327" y="28"/>
                </a:cubicBezTo>
                <a:cubicBezTo>
                  <a:pt x="325" y="28"/>
                  <a:pt x="319" y="27"/>
                  <a:pt x="321" y="25"/>
                </a:cubicBezTo>
                <a:cubicBezTo>
                  <a:pt x="318" y="26"/>
                  <a:pt x="317" y="25"/>
                  <a:pt x="315" y="24"/>
                </a:cubicBezTo>
                <a:cubicBezTo>
                  <a:pt x="315" y="25"/>
                  <a:pt x="315" y="25"/>
                  <a:pt x="315" y="25"/>
                </a:cubicBezTo>
                <a:cubicBezTo>
                  <a:pt x="313" y="26"/>
                  <a:pt x="317" y="25"/>
                  <a:pt x="318" y="26"/>
                </a:cubicBezTo>
                <a:cubicBezTo>
                  <a:pt x="314" y="27"/>
                  <a:pt x="317" y="30"/>
                  <a:pt x="317" y="31"/>
                </a:cubicBezTo>
                <a:cubicBezTo>
                  <a:pt x="317" y="32"/>
                  <a:pt x="317" y="33"/>
                  <a:pt x="315" y="33"/>
                </a:cubicBezTo>
                <a:cubicBezTo>
                  <a:pt x="314" y="33"/>
                  <a:pt x="314" y="33"/>
                  <a:pt x="314" y="33"/>
                </a:cubicBezTo>
                <a:cubicBezTo>
                  <a:pt x="318" y="30"/>
                  <a:pt x="310" y="31"/>
                  <a:pt x="309" y="29"/>
                </a:cubicBezTo>
                <a:cubicBezTo>
                  <a:pt x="308" y="30"/>
                  <a:pt x="308" y="31"/>
                  <a:pt x="305" y="32"/>
                </a:cubicBezTo>
                <a:cubicBezTo>
                  <a:pt x="304" y="31"/>
                  <a:pt x="304" y="31"/>
                  <a:pt x="304" y="31"/>
                </a:cubicBezTo>
                <a:cubicBezTo>
                  <a:pt x="305" y="31"/>
                  <a:pt x="304" y="30"/>
                  <a:pt x="305" y="30"/>
                </a:cubicBezTo>
                <a:cubicBezTo>
                  <a:pt x="304" y="30"/>
                  <a:pt x="302" y="29"/>
                  <a:pt x="303" y="28"/>
                </a:cubicBezTo>
                <a:cubicBezTo>
                  <a:pt x="304" y="27"/>
                  <a:pt x="306" y="29"/>
                  <a:pt x="308" y="28"/>
                </a:cubicBezTo>
                <a:cubicBezTo>
                  <a:pt x="307" y="27"/>
                  <a:pt x="306" y="26"/>
                  <a:pt x="304" y="26"/>
                </a:cubicBezTo>
                <a:cubicBezTo>
                  <a:pt x="304" y="25"/>
                  <a:pt x="305" y="24"/>
                  <a:pt x="306" y="24"/>
                </a:cubicBezTo>
                <a:cubicBezTo>
                  <a:pt x="300" y="24"/>
                  <a:pt x="305" y="26"/>
                  <a:pt x="300" y="27"/>
                </a:cubicBezTo>
                <a:cubicBezTo>
                  <a:pt x="302" y="29"/>
                  <a:pt x="297" y="30"/>
                  <a:pt x="300" y="32"/>
                </a:cubicBezTo>
                <a:cubicBezTo>
                  <a:pt x="297" y="32"/>
                  <a:pt x="297" y="34"/>
                  <a:pt x="295" y="35"/>
                </a:cubicBezTo>
                <a:cubicBezTo>
                  <a:pt x="294" y="34"/>
                  <a:pt x="294" y="33"/>
                  <a:pt x="295" y="32"/>
                </a:cubicBezTo>
                <a:cubicBezTo>
                  <a:pt x="294" y="31"/>
                  <a:pt x="297" y="29"/>
                  <a:pt x="293" y="29"/>
                </a:cubicBezTo>
                <a:cubicBezTo>
                  <a:pt x="291" y="31"/>
                  <a:pt x="291" y="31"/>
                  <a:pt x="291" y="31"/>
                </a:cubicBezTo>
                <a:cubicBezTo>
                  <a:pt x="285" y="31"/>
                  <a:pt x="293" y="29"/>
                  <a:pt x="289" y="28"/>
                </a:cubicBezTo>
                <a:cubicBezTo>
                  <a:pt x="290" y="27"/>
                  <a:pt x="293" y="28"/>
                  <a:pt x="293" y="27"/>
                </a:cubicBezTo>
                <a:cubicBezTo>
                  <a:pt x="291" y="27"/>
                  <a:pt x="293" y="26"/>
                  <a:pt x="293" y="26"/>
                </a:cubicBezTo>
                <a:cubicBezTo>
                  <a:pt x="291" y="27"/>
                  <a:pt x="289" y="25"/>
                  <a:pt x="285" y="25"/>
                </a:cubicBezTo>
                <a:cubicBezTo>
                  <a:pt x="290" y="24"/>
                  <a:pt x="287" y="23"/>
                  <a:pt x="291" y="22"/>
                </a:cubicBezTo>
                <a:cubicBezTo>
                  <a:pt x="294" y="23"/>
                  <a:pt x="298" y="22"/>
                  <a:pt x="299" y="21"/>
                </a:cubicBezTo>
                <a:cubicBezTo>
                  <a:pt x="298" y="21"/>
                  <a:pt x="298" y="21"/>
                  <a:pt x="298" y="21"/>
                </a:cubicBezTo>
                <a:cubicBezTo>
                  <a:pt x="297" y="21"/>
                  <a:pt x="297" y="21"/>
                  <a:pt x="296" y="22"/>
                </a:cubicBezTo>
                <a:cubicBezTo>
                  <a:pt x="293" y="22"/>
                  <a:pt x="293" y="20"/>
                  <a:pt x="292" y="20"/>
                </a:cubicBezTo>
                <a:cubicBezTo>
                  <a:pt x="291" y="21"/>
                  <a:pt x="287" y="21"/>
                  <a:pt x="287" y="20"/>
                </a:cubicBezTo>
                <a:cubicBezTo>
                  <a:pt x="283" y="21"/>
                  <a:pt x="285" y="23"/>
                  <a:pt x="285" y="24"/>
                </a:cubicBezTo>
                <a:cubicBezTo>
                  <a:pt x="284" y="24"/>
                  <a:pt x="284" y="24"/>
                  <a:pt x="284" y="24"/>
                </a:cubicBezTo>
                <a:cubicBezTo>
                  <a:pt x="283" y="24"/>
                  <a:pt x="282" y="23"/>
                  <a:pt x="282" y="24"/>
                </a:cubicBezTo>
                <a:cubicBezTo>
                  <a:pt x="281" y="25"/>
                  <a:pt x="286" y="25"/>
                  <a:pt x="282" y="26"/>
                </a:cubicBezTo>
                <a:cubicBezTo>
                  <a:pt x="280" y="27"/>
                  <a:pt x="278" y="25"/>
                  <a:pt x="276" y="25"/>
                </a:cubicBezTo>
                <a:cubicBezTo>
                  <a:pt x="276" y="26"/>
                  <a:pt x="276" y="26"/>
                  <a:pt x="276" y="26"/>
                </a:cubicBezTo>
                <a:cubicBezTo>
                  <a:pt x="275" y="27"/>
                  <a:pt x="274" y="28"/>
                  <a:pt x="272" y="27"/>
                </a:cubicBezTo>
                <a:cubicBezTo>
                  <a:pt x="273" y="26"/>
                  <a:pt x="270" y="24"/>
                  <a:pt x="274" y="24"/>
                </a:cubicBezTo>
                <a:cubicBezTo>
                  <a:pt x="273" y="23"/>
                  <a:pt x="273" y="23"/>
                  <a:pt x="273" y="23"/>
                </a:cubicBezTo>
                <a:cubicBezTo>
                  <a:pt x="275" y="23"/>
                  <a:pt x="275" y="23"/>
                  <a:pt x="275" y="23"/>
                </a:cubicBezTo>
                <a:cubicBezTo>
                  <a:pt x="274" y="20"/>
                  <a:pt x="275" y="18"/>
                  <a:pt x="271" y="16"/>
                </a:cubicBezTo>
                <a:cubicBezTo>
                  <a:pt x="272" y="16"/>
                  <a:pt x="272" y="16"/>
                  <a:pt x="273" y="16"/>
                </a:cubicBezTo>
                <a:cubicBezTo>
                  <a:pt x="273" y="13"/>
                  <a:pt x="273" y="13"/>
                  <a:pt x="273" y="13"/>
                </a:cubicBezTo>
                <a:cubicBezTo>
                  <a:pt x="270" y="13"/>
                  <a:pt x="270" y="14"/>
                  <a:pt x="269" y="15"/>
                </a:cubicBezTo>
                <a:cubicBezTo>
                  <a:pt x="273" y="15"/>
                  <a:pt x="273" y="15"/>
                  <a:pt x="273" y="15"/>
                </a:cubicBezTo>
                <a:cubicBezTo>
                  <a:pt x="272" y="16"/>
                  <a:pt x="269" y="16"/>
                  <a:pt x="268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3" y="19"/>
                  <a:pt x="269" y="21"/>
                  <a:pt x="272" y="22"/>
                </a:cubicBezTo>
                <a:cubicBezTo>
                  <a:pt x="273" y="24"/>
                  <a:pt x="269" y="24"/>
                  <a:pt x="267" y="25"/>
                </a:cubicBezTo>
                <a:cubicBezTo>
                  <a:pt x="266" y="26"/>
                  <a:pt x="268" y="27"/>
                  <a:pt x="269" y="28"/>
                </a:cubicBezTo>
                <a:cubicBezTo>
                  <a:pt x="268" y="28"/>
                  <a:pt x="268" y="28"/>
                  <a:pt x="268" y="28"/>
                </a:cubicBezTo>
                <a:cubicBezTo>
                  <a:pt x="266" y="28"/>
                  <a:pt x="264" y="28"/>
                  <a:pt x="263" y="28"/>
                </a:cubicBezTo>
                <a:cubicBezTo>
                  <a:pt x="267" y="27"/>
                  <a:pt x="262" y="25"/>
                  <a:pt x="263" y="24"/>
                </a:cubicBezTo>
                <a:cubicBezTo>
                  <a:pt x="266" y="25"/>
                  <a:pt x="267" y="23"/>
                  <a:pt x="269" y="23"/>
                </a:cubicBezTo>
                <a:cubicBezTo>
                  <a:pt x="268" y="22"/>
                  <a:pt x="267" y="22"/>
                  <a:pt x="266" y="22"/>
                </a:cubicBezTo>
                <a:cubicBezTo>
                  <a:pt x="267" y="22"/>
                  <a:pt x="267" y="22"/>
                  <a:pt x="267" y="22"/>
                </a:cubicBezTo>
                <a:cubicBezTo>
                  <a:pt x="265" y="23"/>
                  <a:pt x="265" y="23"/>
                  <a:pt x="265" y="23"/>
                </a:cubicBezTo>
                <a:cubicBezTo>
                  <a:pt x="263" y="22"/>
                  <a:pt x="263" y="22"/>
                  <a:pt x="263" y="22"/>
                </a:cubicBezTo>
                <a:cubicBezTo>
                  <a:pt x="262" y="24"/>
                  <a:pt x="262" y="25"/>
                  <a:pt x="261" y="27"/>
                </a:cubicBezTo>
                <a:cubicBezTo>
                  <a:pt x="258" y="27"/>
                  <a:pt x="258" y="26"/>
                  <a:pt x="256" y="26"/>
                </a:cubicBezTo>
                <a:cubicBezTo>
                  <a:pt x="259" y="25"/>
                  <a:pt x="259" y="22"/>
                  <a:pt x="262" y="21"/>
                </a:cubicBezTo>
                <a:cubicBezTo>
                  <a:pt x="261" y="20"/>
                  <a:pt x="266" y="19"/>
                  <a:pt x="263" y="18"/>
                </a:cubicBezTo>
                <a:cubicBezTo>
                  <a:pt x="262" y="16"/>
                  <a:pt x="262" y="14"/>
                  <a:pt x="258" y="13"/>
                </a:cubicBezTo>
                <a:cubicBezTo>
                  <a:pt x="258" y="14"/>
                  <a:pt x="258" y="14"/>
                  <a:pt x="258" y="14"/>
                </a:cubicBezTo>
                <a:cubicBezTo>
                  <a:pt x="260" y="16"/>
                  <a:pt x="263" y="17"/>
                  <a:pt x="260" y="19"/>
                </a:cubicBezTo>
                <a:cubicBezTo>
                  <a:pt x="259" y="19"/>
                  <a:pt x="258" y="19"/>
                  <a:pt x="258" y="19"/>
                </a:cubicBezTo>
                <a:cubicBezTo>
                  <a:pt x="259" y="18"/>
                  <a:pt x="259" y="18"/>
                  <a:pt x="259" y="18"/>
                </a:cubicBezTo>
                <a:cubicBezTo>
                  <a:pt x="258" y="18"/>
                  <a:pt x="258" y="17"/>
                  <a:pt x="256" y="17"/>
                </a:cubicBezTo>
                <a:cubicBezTo>
                  <a:pt x="255" y="19"/>
                  <a:pt x="256" y="20"/>
                  <a:pt x="256" y="21"/>
                </a:cubicBezTo>
                <a:cubicBezTo>
                  <a:pt x="259" y="21"/>
                  <a:pt x="255" y="24"/>
                  <a:pt x="256" y="25"/>
                </a:cubicBezTo>
                <a:cubicBezTo>
                  <a:pt x="250" y="24"/>
                  <a:pt x="255" y="28"/>
                  <a:pt x="250" y="28"/>
                </a:cubicBezTo>
                <a:cubicBezTo>
                  <a:pt x="250" y="29"/>
                  <a:pt x="250" y="29"/>
                  <a:pt x="250" y="29"/>
                </a:cubicBezTo>
                <a:cubicBezTo>
                  <a:pt x="249" y="29"/>
                  <a:pt x="249" y="29"/>
                  <a:pt x="248" y="29"/>
                </a:cubicBezTo>
                <a:cubicBezTo>
                  <a:pt x="248" y="30"/>
                  <a:pt x="248" y="30"/>
                  <a:pt x="248" y="30"/>
                </a:cubicBezTo>
                <a:cubicBezTo>
                  <a:pt x="245" y="30"/>
                  <a:pt x="245" y="29"/>
                  <a:pt x="243" y="28"/>
                </a:cubicBezTo>
                <a:cubicBezTo>
                  <a:pt x="244" y="28"/>
                  <a:pt x="246" y="28"/>
                  <a:pt x="247" y="28"/>
                </a:cubicBezTo>
                <a:cubicBezTo>
                  <a:pt x="247" y="25"/>
                  <a:pt x="247" y="25"/>
                  <a:pt x="247" y="25"/>
                </a:cubicBezTo>
                <a:cubicBezTo>
                  <a:pt x="248" y="23"/>
                  <a:pt x="250" y="24"/>
                  <a:pt x="252" y="24"/>
                </a:cubicBezTo>
                <a:cubicBezTo>
                  <a:pt x="249" y="24"/>
                  <a:pt x="250" y="22"/>
                  <a:pt x="248" y="22"/>
                </a:cubicBezTo>
                <a:cubicBezTo>
                  <a:pt x="245" y="21"/>
                  <a:pt x="245" y="23"/>
                  <a:pt x="243" y="23"/>
                </a:cubicBezTo>
                <a:cubicBezTo>
                  <a:pt x="245" y="23"/>
                  <a:pt x="245" y="23"/>
                  <a:pt x="245" y="23"/>
                </a:cubicBezTo>
                <a:cubicBezTo>
                  <a:pt x="248" y="25"/>
                  <a:pt x="243" y="26"/>
                  <a:pt x="245" y="28"/>
                </a:cubicBezTo>
                <a:cubicBezTo>
                  <a:pt x="245" y="28"/>
                  <a:pt x="244" y="27"/>
                  <a:pt x="244" y="27"/>
                </a:cubicBezTo>
                <a:cubicBezTo>
                  <a:pt x="243" y="26"/>
                  <a:pt x="240" y="24"/>
                  <a:pt x="242" y="23"/>
                </a:cubicBezTo>
                <a:cubicBezTo>
                  <a:pt x="240" y="22"/>
                  <a:pt x="240" y="22"/>
                  <a:pt x="240" y="22"/>
                </a:cubicBezTo>
                <a:cubicBezTo>
                  <a:pt x="241" y="21"/>
                  <a:pt x="238" y="20"/>
                  <a:pt x="241" y="20"/>
                </a:cubicBezTo>
                <a:cubicBezTo>
                  <a:pt x="242" y="20"/>
                  <a:pt x="241" y="21"/>
                  <a:pt x="243" y="21"/>
                </a:cubicBezTo>
                <a:cubicBezTo>
                  <a:pt x="243" y="21"/>
                  <a:pt x="241" y="20"/>
                  <a:pt x="243" y="20"/>
                </a:cubicBezTo>
                <a:cubicBezTo>
                  <a:pt x="243" y="20"/>
                  <a:pt x="242" y="19"/>
                  <a:pt x="241" y="20"/>
                </a:cubicBezTo>
                <a:cubicBezTo>
                  <a:pt x="238" y="19"/>
                  <a:pt x="245" y="16"/>
                  <a:pt x="239" y="16"/>
                </a:cubicBezTo>
                <a:cubicBezTo>
                  <a:pt x="239" y="16"/>
                  <a:pt x="239" y="16"/>
                  <a:pt x="240" y="16"/>
                </a:cubicBezTo>
                <a:cubicBezTo>
                  <a:pt x="240" y="14"/>
                  <a:pt x="242" y="14"/>
                  <a:pt x="244" y="14"/>
                </a:cubicBezTo>
                <a:cubicBezTo>
                  <a:pt x="243" y="13"/>
                  <a:pt x="242" y="14"/>
                  <a:pt x="241" y="13"/>
                </a:cubicBezTo>
                <a:cubicBezTo>
                  <a:pt x="242" y="12"/>
                  <a:pt x="240" y="11"/>
                  <a:pt x="243" y="11"/>
                </a:cubicBezTo>
                <a:cubicBezTo>
                  <a:pt x="242" y="10"/>
                  <a:pt x="242" y="10"/>
                  <a:pt x="242" y="10"/>
                </a:cubicBezTo>
                <a:cubicBezTo>
                  <a:pt x="238" y="10"/>
                  <a:pt x="239" y="12"/>
                  <a:pt x="237" y="12"/>
                </a:cubicBezTo>
                <a:cubicBezTo>
                  <a:pt x="236" y="11"/>
                  <a:pt x="238" y="9"/>
                  <a:pt x="238" y="8"/>
                </a:cubicBezTo>
                <a:cubicBezTo>
                  <a:pt x="236" y="6"/>
                  <a:pt x="235" y="9"/>
                  <a:pt x="232" y="8"/>
                </a:cubicBezTo>
                <a:cubicBezTo>
                  <a:pt x="232" y="9"/>
                  <a:pt x="233" y="10"/>
                  <a:pt x="235" y="10"/>
                </a:cubicBezTo>
                <a:cubicBezTo>
                  <a:pt x="233" y="11"/>
                  <a:pt x="236" y="12"/>
                  <a:pt x="233" y="13"/>
                </a:cubicBezTo>
                <a:cubicBezTo>
                  <a:pt x="227" y="13"/>
                  <a:pt x="231" y="15"/>
                  <a:pt x="228" y="17"/>
                </a:cubicBezTo>
                <a:cubicBezTo>
                  <a:pt x="227" y="18"/>
                  <a:pt x="230" y="18"/>
                  <a:pt x="231" y="19"/>
                </a:cubicBezTo>
                <a:cubicBezTo>
                  <a:pt x="231" y="20"/>
                  <a:pt x="229" y="21"/>
                  <a:pt x="228" y="21"/>
                </a:cubicBezTo>
                <a:cubicBezTo>
                  <a:pt x="227" y="21"/>
                  <a:pt x="227" y="21"/>
                  <a:pt x="227" y="21"/>
                </a:cubicBezTo>
                <a:cubicBezTo>
                  <a:pt x="224" y="21"/>
                  <a:pt x="223" y="20"/>
                  <a:pt x="221" y="19"/>
                </a:cubicBezTo>
                <a:cubicBezTo>
                  <a:pt x="223" y="18"/>
                  <a:pt x="223" y="18"/>
                  <a:pt x="223" y="18"/>
                </a:cubicBezTo>
                <a:cubicBezTo>
                  <a:pt x="222" y="16"/>
                  <a:pt x="227" y="14"/>
                  <a:pt x="228" y="11"/>
                </a:cubicBezTo>
                <a:cubicBezTo>
                  <a:pt x="224" y="11"/>
                  <a:pt x="228" y="13"/>
                  <a:pt x="225" y="14"/>
                </a:cubicBezTo>
                <a:cubicBezTo>
                  <a:pt x="224" y="14"/>
                  <a:pt x="224" y="14"/>
                  <a:pt x="224" y="13"/>
                </a:cubicBezTo>
                <a:cubicBezTo>
                  <a:pt x="221" y="13"/>
                  <a:pt x="221" y="13"/>
                  <a:pt x="221" y="13"/>
                </a:cubicBezTo>
                <a:cubicBezTo>
                  <a:pt x="221" y="14"/>
                  <a:pt x="219" y="15"/>
                  <a:pt x="221" y="16"/>
                </a:cubicBezTo>
                <a:cubicBezTo>
                  <a:pt x="216" y="17"/>
                  <a:pt x="220" y="19"/>
                  <a:pt x="219" y="21"/>
                </a:cubicBezTo>
                <a:cubicBezTo>
                  <a:pt x="215" y="20"/>
                  <a:pt x="215" y="18"/>
                  <a:pt x="212" y="17"/>
                </a:cubicBezTo>
                <a:cubicBezTo>
                  <a:pt x="211" y="16"/>
                  <a:pt x="214" y="16"/>
                  <a:pt x="215" y="15"/>
                </a:cubicBezTo>
                <a:cubicBezTo>
                  <a:pt x="214" y="15"/>
                  <a:pt x="214" y="14"/>
                  <a:pt x="214" y="14"/>
                </a:cubicBezTo>
                <a:cubicBezTo>
                  <a:pt x="218" y="13"/>
                  <a:pt x="218" y="13"/>
                  <a:pt x="218" y="13"/>
                </a:cubicBezTo>
                <a:cubicBezTo>
                  <a:pt x="216" y="13"/>
                  <a:pt x="213" y="14"/>
                  <a:pt x="212" y="13"/>
                </a:cubicBezTo>
                <a:cubicBezTo>
                  <a:pt x="214" y="12"/>
                  <a:pt x="214" y="12"/>
                  <a:pt x="214" y="12"/>
                </a:cubicBezTo>
                <a:cubicBezTo>
                  <a:pt x="214" y="12"/>
                  <a:pt x="213" y="12"/>
                  <a:pt x="213" y="11"/>
                </a:cubicBezTo>
                <a:cubicBezTo>
                  <a:pt x="215" y="11"/>
                  <a:pt x="215" y="11"/>
                  <a:pt x="215" y="11"/>
                </a:cubicBezTo>
                <a:cubicBezTo>
                  <a:pt x="213" y="11"/>
                  <a:pt x="212" y="11"/>
                  <a:pt x="212" y="12"/>
                </a:cubicBezTo>
                <a:cubicBezTo>
                  <a:pt x="211" y="12"/>
                  <a:pt x="209" y="12"/>
                  <a:pt x="208" y="11"/>
                </a:cubicBezTo>
                <a:cubicBezTo>
                  <a:pt x="208" y="11"/>
                  <a:pt x="209" y="11"/>
                  <a:pt x="209" y="11"/>
                </a:cubicBezTo>
                <a:cubicBezTo>
                  <a:pt x="210" y="11"/>
                  <a:pt x="210" y="11"/>
                  <a:pt x="210" y="11"/>
                </a:cubicBezTo>
                <a:cubicBezTo>
                  <a:pt x="206" y="9"/>
                  <a:pt x="216" y="11"/>
                  <a:pt x="217" y="9"/>
                </a:cubicBezTo>
                <a:cubicBezTo>
                  <a:pt x="216" y="9"/>
                  <a:pt x="216" y="8"/>
                  <a:pt x="214" y="8"/>
                </a:cubicBezTo>
                <a:cubicBezTo>
                  <a:pt x="214" y="9"/>
                  <a:pt x="216" y="9"/>
                  <a:pt x="215" y="10"/>
                </a:cubicBezTo>
                <a:cubicBezTo>
                  <a:pt x="213" y="10"/>
                  <a:pt x="210" y="10"/>
                  <a:pt x="209" y="9"/>
                </a:cubicBezTo>
                <a:cubicBezTo>
                  <a:pt x="213" y="9"/>
                  <a:pt x="209" y="7"/>
                  <a:pt x="210" y="6"/>
                </a:cubicBezTo>
                <a:cubicBezTo>
                  <a:pt x="207" y="6"/>
                  <a:pt x="207" y="6"/>
                  <a:pt x="207" y="6"/>
                </a:cubicBezTo>
                <a:cubicBezTo>
                  <a:pt x="205" y="8"/>
                  <a:pt x="207" y="11"/>
                  <a:pt x="207" y="14"/>
                </a:cubicBezTo>
                <a:cubicBezTo>
                  <a:pt x="203" y="14"/>
                  <a:pt x="203" y="14"/>
                  <a:pt x="203" y="14"/>
                </a:cubicBezTo>
                <a:cubicBezTo>
                  <a:pt x="203" y="14"/>
                  <a:pt x="203" y="14"/>
                  <a:pt x="203" y="14"/>
                </a:cubicBezTo>
                <a:cubicBezTo>
                  <a:pt x="205" y="15"/>
                  <a:pt x="207" y="14"/>
                  <a:pt x="208" y="14"/>
                </a:cubicBezTo>
                <a:cubicBezTo>
                  <a:pt x="210" y="16"/>
                  <a:pt x="210" y="19"/>
                  <a:pt x="208" y="21"/>
                </a:cubicBezTo>
                <a:cubicBezTo>
                  <a:pt x="207" y="20"/>
                  <a:pt x="204" y="20"/>
                  <a:pt x="204" y="19"/>
                </a:cubicBezTo>
                <a:cubicBezTo>
                  <a:pt x="205" y="18"/>
                  <a:pt x="204" y="16"/>
                  <a:pt x="203" y="15"/>
                </a:cubicBezTo>
                <a:cubicBezTo>
                  <a:pt x="203" y="18"/>
                  <a:pt x="201" y="21"/>
                  <a:pt x="204" y="23"/>
                </a:cubicBezTo>
                <a:cubicBezTo>
                  <a:pt x="204" y="22"/>
                  <a:pt x="204" y="22"/>
                  <a:pt x="204" y="22"/>
                </a:cubicBezTo>
                <a:cubicBezTo>
                  <a:pt x="205" y="22"/>
                  <a:pt x="206" y="21"/>
                  <a:pt x="208" y="21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208" y="24"/>
                  <a:pt x="206" y="23"/>
                  <a:pt x="204" y="23"/>
                </a:cubicBezTo>
                <a:cubicBezTo>
                  <a:pt x="207" y="25"/>
                  <a:pt x="203" y="26"/>
                  <a:pt x="201" y="27"/>
                </a:cubicBezTo>
                <a:cubicBezTo>
                  <a:pt x="201" y="27"/>
                  <a:pt x="201" y="27"/>
                  <a:pt x="201" y="27"/>
                </a:cubicBezTo>
                <a:cubicBezTo>
                  <a:pt x="202" y="26"/>
                  <a:pt x="198" y="25"/>
                  <a:pt x="202" y="24"/>
                </a:cubicBezTo>
                <a:cubicBezTo>
                  <a:pt x="201" y="24"/>
                  <a:pt x="199" y="24"/>
                  <a:pt x="199" y="23"/>
                </a:cubicBezTo>
                <a:cubicBezTo>
                  <a:pt x="195" y="23"/>
                  <a:pt x="200" y="20"/>
                  <a:pt x="197" y="20"/>
                </a:cubicBezTo>
                <a:cubicBezTo>
                  <a:pt x="197" y="19"/>
                  <a:pt x="199" y="19"/>
                  <a:pt x="200" y="19"/>
                </a:cubicBezTo>
                <a:cubicBezTo>
                  <a:pt x="198" y="18"/>
                  <a:pt x="198" y="18"/>
                  <a:pt x="198" y="18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89" y="20"/>
                  <a:pt x="197" y="19"/>
                  <a:pt x="195" y="18"/>
                </a:cubicBezTo>
                <a:cubicBezTo>
                  <a:pt x="198" y="17"/>
                  <a:pt x="198" y="15"/>
                  <a:pt x="200" y="13"/>
                </a:cubicBezTo>
                <a:cubicBezTo>
                  <a:pt x="197" y="13"/>
                  <a:pt x="199" y="12"/>
                  <a:pt x="197" y="11"/>
                </a:cubicBezTo>
                <a:cubicBezTo>
                  <a:pt x="195" y="12"/>
                  <a:pt x="193" y="15"/>
                  <a:pt x="192" y="17"/>
                </a:cubicBezTo>
                <a:cubicBezTo>
                  <a:pt x="191" y="18"/>
                  <a:pt x="186" y="18"/>
                  <a:pt x="186" y="20"/>
                </a:cubicBezTo>
                <a:cubicBezTo>
                  <a:pt x="188" y="20"/>
                  <a:pt x="191" y="20"/>
                  <a:pt x="190" y="21"/>
                </a:cubicBezTo>
                <a:cubicBezTo>
                  <a:pt x="188" y="22"/>
                  <a:pt x="185" y="23"/>
                  <a:pt x="182" y="22"/>
                </a:cubicBezTo>
                <a:cubicBezTo>
                  <a:pt x="183" y="22"/>
                  <a:pt x="182" y="21"/>
                  <a:pt x="183" y="21"/>
                </a:cubicBezTo>
                <a:cubicBezTo>
                  <a:pt x="184" y="22"/>
                  <a:pt x="184" y="22"/>
                  <a:pt x="184" y="22"/>
                </a:cubicBezTo>
                <a:cubicBezTo>
                  <a:pt x="185" y="22"/>
                  <a:pt x="186" y="22"/>
                  <a:pt x="186" y="22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4" y="21"/>
                  <a:pt x="183" y="21"/>
                  <a:pt x="182" y="21"/>
                </a:cubicBezTo>
                <a:cubicBezTo>
                  <a:pt x="176" y="17"/>
                  <a:pt x="188" y="17"/>
                  <a:pt x="188" y="13"/>
                </a:cubicBezTo>
                <a:cubicBezTo>
                  <a:pt x="190" y="11"/>
                  <a:pt x="196" y="11"/>
                  <a:pt x="195" y="9"/>
                </a:cubicBezTo>
                <a:cubicBezTo>
                  <a:pt x="199" y="5"/>
                  <a:pt x="197" y="11"/>
                  <a:pt x="201" y="10"/>
                </a:cubicBezTo>
                <a:cubicBezTo>
                  <a:pt x="202" y="9"/>
                  <a:pt x="197" y="8"/>
                  <a:pt x="201" y="6"/>
                </a:cubicBezTo>
                <a:cubicBezTo>
                  <a:pt x="198" y="6"/>
                  <a:pt x="198" y="6"/>
                  <a:pt x="198" y="6"/>
                </a:cubicBezTo>
                <a:cubicBezTo>
                  <a:pt x="199" y="5"/>
                  <a:pt x="202" y="4"/>
                  <a:pt x="204" y="3"/>
                </a:cubicBezTo>
                <a:cubicBezTo>
                  <a:pt x="204" y="1"/>
                  <a:pt x="204" y="1"/>
                  <a:pt x="204" y="1"/>
                </a:cubicBezTo>
                <a:cubicBezTo>
                  <a:pt x="202" y="1"/>
                  <a:pt x="202" y="1"/>
                  <a:pt x="202" y="1"/>
                </a:cubicBezTo>
                <a:cubicBezTo>
                  <a:pt x="202" y="1"/>
                  <a:pt x="202" y="1"/>
                  <a:pt x="201" y="1"/>
                </a:cubicBezTo>
                <a:cubicBezTo>
                  <a:pt x="201" y="2"/>
                  <a:pt x="201" y="2"/>
                  <a:pt x="201" y="2"/>
                </a:cubicBezTo>
                <a:cubicBezTo>
                  <a:pt x="194" y="4"/>
                  <a:pt x="196" y="10"/>
                  <a:pt x="186" y="12"/>
                </a:cubicBezTo>
                <a:cubicBezTo>
                  <a:pt x="185" y="13"/>
                  <a:pt x="184" y="15"/>
                  <a:pt x="180" y="15"/>
                </a:cubicBezTo>
                <a:cubicBezTo>
                  <a:pt x="182" y="14"/>
                  <a:pt x="178" y="13"/>
                  <a:pt x="181" y="12"/>
                </a:cubicBezTo>
                <a:cubicBezTo>
                  <a:pt x="178" y="11"/>
                  <a:pt x="179" y="13"/>
                  <a:pt x="175" y="13"/>
                </a:cubicBezTo>
                <a:cubicBezTo>
                  <a:pt x="179" y="14"/>
                  <a:pt x="179" y="14"/>
                  <a:pt x="179" y="14"/>
                </a:cubicBezTo>
                <a:cubicBezTo>
                  <a:pt x="177" y="15"/>
                  <a:pt x="177" y="18"/>
                  <a:pt x="173" y="18"/>
                </a:cubicBezTo>
                <a:cubicBezTo>
                  <a:pt x="172" y="14"/>
                  <a:pt x="172" y="14"/>
                  <a:pt x="172" y="14"/>
                </a:cubicBezTo>
                <a:cubicBezTo>
                  <a:pt x="173" y="13"/>
                  <a:pt x="173" y="12"/>
                  <a:pt x="176" y="12"/>
                </a:cubicBezTo>
                <a:cubicBezTo>
                  <a:pt x="176" y="10"/>
                  <a:pt x="183" y="12"/>
                  <a:pt x="184" y="10"/>
                </a:cubicBezTo>
                <a:cubicBezTo>
                  <a:pt x="183" y="10"/>
                  <a:pt x="182" y="10"/>
                  <a:pt x="182" y="9"/>
                </a:cubicBezTo>
                <a:cubicBezTo>
                  <a:pt x="181" y="9"/>
                  <a:pt x="179" y="9"/>
                  <a:pt x="179" y="9"/>
                </a:cubicBezTo>
                <a:cubicBezTo>
                  <a:pt x="179" y="7"/>
                  <a:pt x="182" y="8"/>
                  <a:pt x="184" y="8"/>
                </a:cubicBezTo>
                <a:cubicBezTo>
                  <a:pt x="184" y="7"/>
                  <a:pt x="184" y="7"/>
                  <a:pt x="184" y="7"/>
                </a:cubicBezTo>
                <a:cubicBezTo>
                  <a:pt x="181" y="8"/>
                  <a:pt x="181" y="8"/>
                  <a:pt x="181" y="8"/>
                </a:cubicBezTo>
                <a:cubicBezTo>
                  <a:pt x="178" y="6"/>
                  <a:pt x="184" y="5"/>
                  <a:pt x="184" y="3"/>
                </a:cubicBezTo>
                <a:cubicBezTo>
                  <a:pt x="180" y="3"/>
                  <a:pt x="178" y="3"/>
                  <a:pt x="175" y="4"/>
                </a:cubicBezTo>
                <a:cubicBezTo>
                  <a:pt x="175" y="4"/>
                  <a:pt x="176" y="4"/>
                  <a:pt x="177" y="4"/>
                </a:cubicBezTo>
                <a:cubicBezTo>
                  <a:pt x="176" y="4"/>
                  <a:pt x="176" y="4"/>
                  <a:pt x="176" y="4"/>
                </a:cubicBezTo>
                <a:cubicBezTo>
                  <a:pt x="177" y="5"/>
                  <a:pt x="177" y="5"/>
                  <a:pt x="177" y="5"/>
                </a:cubicBezTo>
                <a:cubicBezTo>
                  <a:pt x="177" y="5"/>
                  <a:pt x="177" y="5"/>
                  <a:pt x="177" y="5"/>
                </a:cubicBezTo>
                <a:cubicBezTo>
                  <a:pt x="176" y="5"/>
                  <a:pt x="175" y="5"/>
                  <a:pt x="175" y="5"/>
                </a:cubicBezTo>
                <a:cubicBezTo>
                  <a:pt x="173" y="5"/>
                  <a:pt x="173" y="5"/>
                  <a:pt x="173" y="5"/>
                </a:cubicBezTo>
                <a:cubicBezTo>
                  <a:pt x="174" y="6"/>
                  <a:pt x="171" y="10"/>
                  <a:pt x="177" y="9"/>
                </a:cubicBezTo>
                <a:cubicBezTo>
                  <a:pt x="174" y="10"/>
                  <a:pt x="174" y="10"/>
                  <a:pt x="174" y="10"/>
                </a:cubicBezTo>
                <a:cubicBezTo>
                  <a:pt x="173" y="9"/>
                  <a:pt x="173" y="9"/>
                  <a:pt x="173" y="9"/>
                </a:cubicBezTo>
                <a:cubicBezTo>
                  <a:pt x="169" y="10"/>
                  <a:pt x="171" y="7"/>
                  <a:pt x="169" y="6"/>
                </a:cubicBezTo>
                <a:cubicBezTo>
                  <a:pt x="171" y="6"/>
                  <a:pt x="172" y="5"/>
                  <a:pt x="171" y="5"/>
                </a:cubicBezTo>
                <a:cubicBezTo>
                  <a:pt x="169" y="6"/>
                  <a:pt x="164" y="7"/>
                  <a:pt x="166" y="9"/>
                </a:cubicBezTo>
                <a:cubicBezTo>
                  <a:pt x="166" y="10"/>
                  <a:pt x="161" y="12"/>
                  <a:pt x="165" y="11"/>
                </a:cubicBezTo>
                <a:cubicBezTo>
                  <a:pt x="166" y="11"/>
                  <a:pt x="166" y="10"/>
                  <a:pt x="167" y="11"/>
                </a:cubicBezTo>
                <a:cubicBezTo>
                  <a:pt x="167" y="12"/>
                  <a:pt x="167" y="14"/>
                  <a:pt x="164" y="15"/>
                </a:cubicBezTo>
                <a:cubicBezTo>
                  <a:pt x="163" y="15"/>
                  <a:pt x="161" y="15"/>
                  <a:pt x="160" y="14"/>
                </a:cubicBezTo>
                <a:cubicBezTo>
                  <a:pt x="159" y="15"/>
                  <a:pt x="160" y="15"/>
                  <a:pt x="158" y="16"/>
                </a:cubicBezTo>
                <a:cubicBezTo>
                  <a:pt x="157" y="15"/>
                  <a:pt x="156" y="15"/>
                  <a:pt x="155" y="15"/>
                </a:cubicBezTo>
                <a:cubicBezTo>
                  <a:pt x="155" y="14"/>
                  <a:pt x="156" y="13"/>
                  <a:pt x="156" y="13"/>
                </a:cubicBezTo>
                <a:cubicBezTo>
                  <a:pt x="154" y="12"/>
                  <a:pt x="154" y="13"/>
                  <a:pt x="152" y="12"/>
                </a:cubicBezTo>
                <a:cubicBezTo>
                  <a:pt x="156" y="10"/>
                  <a:pt x="156" y="10"/>
                  <a:pt x="156" y="10"/>
                </a:cubicBezTo>
                <a:cubicBezTo>
                  <a:pt x="154" y="9"/>
                  <a:pt x="151" y="10"/>
                  <a:pt x="150" y="9"/>
                </a:cubicBezTo>
                <a:cubicBezTo>
                  <a:pt x="152" y="8"/>
                  <a:pt x="157" y="9"/>
                  <a:pt x="159" y="9"/>
                </a:cubicBezTo>
                <a:cubicBezTo>
                  <a:pt x="158" y="8"/>
                  <a:pt x="156" y="9"/>
                  <a:pt x="154" y="8"/>
                </a:cubicBezTo>
                <a:cubicBezTo>
                  <a:pt x="156" y="7"/>
                  <a:pt x="160" y="9"/>
                  <a:pt x="161" y="7"/>
                </a:cubicBezTo>
                <a:cubicBezTo>
                  <a:pt x="158" y="8"/>
                  <a:pt x="156" y="8"/>
                  <a:pt x="153" y="7"/>
                </a:cubicBezTo>
                <a:cubicBezTo>
                  <a:pt x="156" y="6"/>
                  <a:pt x="156" y="6"/>
                  <a:pt x="156" y="6"/>
                </a:cubicBezTo>
                <a:cubicBezTo>
                  <a:pt x="155" y="5"/>
                  <a:pt x="151" y="4"/>
                  <a:pt x="154" y="3"/>
                </a:cubicBezTo>
                <a:cubicBezTo>
                  <a:pt x="155" y="3"/>
                  <a:pt x="156" y="3"/>
                  <a:pt x="156" y="3"/>
                </a:cubicBezTo>
                <a:cubicBezTo>
                  <a:pt x="156" y="3"/>
                  <a:pt x="156" y="3"/>
                  <a:pt x="156" y="3"/>
                </a:cubicBezTo>
                <a:cubicBezTo>
                  <a:pt x="152" y="2"/>
                  <a:pt x="159" y="1"/>
                  <a:pt x="157" y="0"/>
                </a:cubicBezTo>
                <a:cubicBezTo>
                  <a:pt x="155" y="0"/>
                  <a:pt x="156" y="1"/>
                  <a:pt x="155" y="1"/>
                </a:cubicBezTo>
                <a:cubicBezTo>
                  <a:pt x="154" y="1"/>
                  <a:pt x="154" y="1"/>
                  <a:pt x="153" y="1"/>
                </a:cubicBezTo>
                <a:cubicBezTo>
                  <a:pt x="154" y="0"/>
                  <a:pt x="154" y="0"/>
                  <a:pt x="154" y="0"/>
                </a:cubicBezTo>
                <a:cubicBezTo>
                  <a:pt x="152" y="0"/>
                  <a:pt x="148" y="1"/>
                  <a:pt x="145" y="0"/>
                </a:cubicBezTo>
                <a:cubicBezTo>
                  <a:pt x="145" y="1"/>
                  <a:pt x="145" y="1"/>
                  <a:pt x="145" y="1"/>
                </a:cubicBezTo>
                <a:cubicBezTo>
                  <a:pt x="146" y="1"/>
                  <a:pt x="147" y="1"/>
                  <a:pt x="147" y="1"/>
                </a:cubicBezTo>
                <a:cubicBezTo>
                  <a:pt x="150" y="2"/>
                  <a:pt x="150" y="2"/>
                  <a:pt x="150" y="2"/>
                </a:cubicBezTo>
                <a:cubicBezTo>
                  <a:pt x="149" y="2"/>
                  <a:pt x="149" y="2"/>
                  <a:pt x="149" y="2"/>
                </a:cubicBezTo>
                <a:cubicBezTo>
                  <a:pt x="149" y="2"/>
                  <a:pt x="148" y="2"/>
                  <a:pt x="147" y="2"/>
                </a:cubicBezTo>
                <a:cubicBezTo>
                  <a:pt x="148" y="3"/>
                  <a:pt x="147" y="4"/>
                  <a:pt x="146" y="4"/>
                </a:cubicBezTo>
                <a:cubicBezTo>
                  <a:pt x="144" y="5"/>
                  <a:pt x="142" y="5"/>
                  <a:pt x="140" y="4"/>
                </a:cubicBezTo>
                <a:cubicBezTo>
                  <a:pt x="139" y="4"/>
                  <a:pt x="140" y="3"/>
                  <a:pt x="140" y="3"/>
                </a:cubicBezTo>
                <a:cubicBezTo>
                  <a:pt x="144" y="2"/>
                  <a:pt x="140" y="1"/>
                  <a:pt x="142" y="0"/>
                </a:cubicBezTo>
                <a:cubicBezTo>
                  <a:pt x="140" y="1"/>
                  <a:pt x="140" y="1"/>
                  <a:pt x="140" y="1"/>
                </a:cubicBezTo>
                <a:cubicBezTo>
                  <a:pt x="142" y="3"/>
                  <a:pt x="138" y="5"/>
                  <a:pt x="136" y="7"/>
                </a:cubicBezTo>
                <a:cubicBezTo>
                  <a:pt x="135" y="8"/>
                  <a:pt x="140" y="10"/>
                  <a:pt x="139" y="11"/>
                </a:cubicBezTo>
                <a:cubicBezTo>
                  <a:pt x="138" y="11"/>
                  <a:pt x="138" y="11"/>
                  <a:pt x="138" y="11"/>
                </a:cubicBezTo>
                <a:cubicBezTo>
                  <a:pt x="138" y="12"/>
                  <a:pt x="138" y="12"/>
                  <a:pt x="138" y="12"/>
                </a:cubicBezTo>
                <a:cubicBezTo>
                  <a:pt x="139" y="12"/>
                  <a:pt x="140" y="12"/>
                  <a:pt x="141" y="11"/>
                </a:cubicBezTo>
                <a:cubicBezTo>
                  <a:pt x="143" y="13"/>
                  <a:pt x="146" y="15"/>
                  <a:pt x="141" y="15"/>
                </a:cubicBezTo>
                <a:cubicBezTo>
                  <a:pt x="142" y="16"/>
                  <a:pt x="142" y="17"/>
                  <a:pt x="142" y="17"/>
                </a:cubicBezTo>
                <a:cubicBezTo>
                  <a:pt x="141" y="17"/>
                  <a:pt x="140" y="17"/>
                  <a:pt x="140" y="17"/>
                </a:cubicBezTo>
                <a:cubicBezTo>
                  <a:pt x="137" y="16"/>
                  <a:pt x="140" y="15"/>
                  <a:pt x="140" y="14"/>
                </a:cubicBezTo>
                <a:cubicBezTo>
                  <a:pt x="138" y="14"/>
                  <a:pt x="138" y="14"/>
                  <a:pt x="138" y="14"/>
                </a:cubicBezTo>
                <a:cubicBezTo>
                  <a:pt x="140" y="12"/>
                  <a:pt x="140" y="12"/>
                  <a:pt x="140" y="12"/>
                </a:cubicBezTo>
                <a:cubicBezTo>
                  <a:pt x="137" y="12"/>
                  <a:pt x="137" y="12"/>
                  <a:pt x="137" y="12"/>
                </a:cubicBezTo>
                <a:cubicBezTo>
                  <a:pt x="138" y="11"/>
                  <a:pt x="130" y="11"/>
                  <a:pt x="134" y="9"/>
                </a:cubicBezTo>
                <a:cubicBezTo>
                  <a:pt x="133" y="9"/>
                  <a:pt x="132" y="9"/>
                  <a:pt x="131" y="9"/>
                </a:cubicBezTo>
                <a:cubicBezTo>
                  <a:pt x="130" y="8"/>
                  <a:pt x="132" y="8"/>
                  <a:pt x="133" y="7"/>
                </a:cubicBezTo>
                <a:cubicBezTo>
                  <a:pt x="131" y="5"/>
                  <a:pt x="138" y="2"/>
                  <a:pt x="136" y="0"/>
                </a:cubicBezTo>
                <a:cubicBezTo>
                  <a:pt x="133" y="1"/>
                  <a:pt x="133" y="1"/>
                  <a:pt x="133" y="1"/>
                </a:cubicBezTo>
                <a:cubicBezTo>
                  <a:pt x="135" y="3"/>
                  <a:pt x="130" y="5"/>
                  <a:pt x="130" y="7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5"/>
                  <a:pt x="126" y="4"/>
                  <a:pt x="124" y="3"/>
                </a:cubicBezTo>
                <a:cubicBezTo>
                  <a:pt x="127" y="2"/>
                  <a:pt x="127" y="5"/>
                  <a:pt x="131" y="4"/>
                </a:cubicBezTo>
                <a:cubicBezTo>
                  <a:pt x="128" y="3"/>
                  <a:pt x="131" y="2"/>
                  <a:pt x="129" y="0"/>
                </a:cubicBezTo>
                <a:cubicBezTo>
                  <a:pt x="124" y="1"/>
                  <a:pt x="120" y="0"/>
                  <a:pt x="116" y="1"/>
                </a:cubicBezTo>
                <a:cubicBezTo>
                  <a:pt x="116" y="1"/>
                  <a:pt x="118" y="2"/>
                  <a:pt x="118" y="2"/>
                </a:cubicBezTo>
                <a:cubicBezTo>
                  <a:pt x="118" y="3"/>
                  <a:pt x="116" y="2"/>
                  <a:pt x="115" y="3"/>
                </a:cubicBezTo>
                <a:cubicBezTo>
                  <a:pt x="116" y="4"/>
                  <a:pt x="126" y="1"/>
                  <a:pt x="121" y="4"/>
                </a:cubicBezTo>
                <a:cubicBezTo>
                  <a:pt x="121" y="5"/>
                  <a:pt x="122" y="6"/>
                  <a:pt x="123" y="7"/>
                </a:cubicBezTo>
                <a:cubicBezTo>
                  <a:pt x="122" y="7"/>
                  <a:pt x="120" y="7"/>
                  <a:pt x="118" y="7"/>
                </a:cubicBezTo>
                <a:cubicBezTo>
                  <a:pt x="118" y="7"/>
                  <a:pt x="117" y="7"/>
                  <a:pt x="117" y="6"/>
                </a:cubicBezTo>
                <a:cubicBezTo>
                  <a:pt x="117" y="6"/>
                  <a:pt x="118" y="6"/>
                  <a:pt x="118" y="6"/>
                </a:cubicBezTo>
                <a:cubicBezTo>
                  <a:pt x="116" y="6"/>
                  <a:pt x="117" y="3"/>
                  <a:pt x="114" y="4"/>
                </a:cubicBezTo>
                <a:cubicBezTo>
                  <a:pt x="112" y="4"/>
                  <a:pt x="112" y="3"/>
                  <a:pt x="113" y="3"/>
                </a:cubicBezTo>
                <a:cubicBezTo>
                  <a:pt x="112" y="2"/>
                  <a:pt x="110" y="2"/>
                  <a:pt x="110" y="1"/>
                </a:cubicBezTo>
                <a:cubicBezTo>
                  <a:pt x="109" y="2"/>
                  <a:pt x="110" y="3"/>
                  <a:pt x="108" y="3"/>
                </a:cubicBezTo>
                <a:cubicBezTo>
                  <a:pt x="108" y="0"/>
                  <a:pt x="102" y="1"/>
                  <a:pt x="99" y="1"/>
                </a:cubicBezTo>
                <a:cubicBezTo>
                  <a:pt x="99" y="3"/>
                  <a:pt x="105" y="4"/>
                  <a:pt x="108" y="5"/>
                </a:cubicBezTo>
                <a:cubicBezTo>
                  <a:pt x="107" y="6"/>
                  <a:pt x="107" y="6"/>
                  <a:pt x="107" y="6"/>
                </a:cubicBezTo>
                <a:cubicBezTo>
                  <a:pt x="104" y="6"/>
                  <a:pt x="103" y="5"/>
                  <a:pt x="102" y="4"/>
                </a:cubicBezTo>
                <a:cubicBezTo>
                  <a:pt x="101" y="5"/>
                  <a:pt x="101" y="5"/>
                  <a:pt x="101" y="5"/>
                </a:cubicBezTo>
                <a:cubicBezTo>
                  <a:pt x="97" y="5"/>
                  <a:pt x="97" y="5"/>
                  <a:pt x="97" y="5"/>
                </a:cubicBezTo>
                <a:cubicBezTo>
                  <a:pt x="94" y="4"/>
                  <a:pt x="96" y="2"/>
                  <a:pt x="96" y="1"/>
                </a:cubicBezTo>
                <a:cubicBezTo>
                  <a:pt x="84" y="1"/>
                  <a:pt x="71" y="3"/>
                  <a:pt x="59" y="4"/>
                </a:cubicBezTo>
                <a:cubicBezTo>
                  <a:pt x="62" y="5"/>
                  <a:pt x="62" y="5"/>
                  <a:pt x="62" y="5"/>
                </a:cubicBezTo>
                <a:cubicBezTo>
                  <a:pt x="61" y="5"/>
                  <a:pt x="60" y="5"/>
                  <a:pt x="59" y="5"/>
                </a:cubicBezTo>
                <a:cubicBezTo>
                  <a:pt x="64" y="6"/>
                  <a:pt x="64" y="6"/>
                  <a:pt x="64" y="6"/>
                </a:cubicBezTo>
                <a:cubicBezTo>
                  <a:pt x="63" y="7"/>
                  <a:pt x="59" y="6"/>
                  <a:pt x="60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59" y="8"/>
                  <a:pt x="59" y="8"/>
                  <a:pt x="59" y="8"/>
                </a:cubicBezTo>
                <a:cubicBezTo>
                  <a:pt x="66" y="9"/>
                  <a:pt x="66" y="9"/>
                  <a:pt x="66" y="9"/>
                </a:cubicBezTo>
                <a:cubicBezTo>
                  <a:pt x="62" y="10"/>
                  <a:pt x="58" y="10"/>
                  <a:pt x="56" y="11"/>
                </a:cubicBezTo>
                <a:cubicBezTo>
                  <a:pt x="59" y="12"/>
                  <a:pt x="62" y="13"/>
                  <a:pt x="65" y="13"/>
                </a:cubicBezTo>
                <a:cubicBezTo>
                  <a:pt x="64" y="14"/>
                  <a:pt x="60" y="14"/>
                  <a:pt x="58" y="14"/>
                </a:cubicBezTo>
                <a:cubicBezTo>
                  <a:pt x="62" y="14"/>
                  <a:pt x="62" y="17"/>
                  <a:pt x="66" y="17"/>
                </a:cubicBezTo>
                <a:cubicBezTo>
                  <a:pt x="65" y="18"/>
                  <a:pt x="63" y="18"/>
                  <a:pt x="61" y="18"/>
                </a:cubicBezTo>
                <a:cubicBezTo>
                  <a:pt x="64" y="20"/>
                  <a:pt x="64" y="20"/>
                  <a:pt x="64" y="20"/>
                </a:cubicBezTo>
                <a:cubicBezTo>
                  <a:pt x="63" y="20"/>
                  <a:pt x="63" y="20"/>
                  <a:pt x="63" y="20"/>
                </a:cubicBezTo>
                <a:cubicBezTo>
                  <a:pt x="66" y="21"/>
                  <a:pt x="66" y="21"/>
                  <a:pt x="66" y="21"/>
                </a:cubicBezTo>
                <a:cubicBezTo>
                  <a:pt x="65" y="22"/>
                  <a:pt x="62" y="21"/>
                  <a:pt x="60" y="22"/>
                </a:cubicBezTo>
                <a:cubicBezTo>
                  <a:pt x="64" y="23"/>
                  <a:pt x="64" y="23"/>
                  <a:pt x="64" y="23"/>
                </a:cubicBezTo>
                <a:cubicBezTo>
                  <a:pt x="63" y="24"/>
                  <a:pt x="60" y="23"/>
                  <a:pt x="61" y="24"/>
                </a:cubicBezTo>
                <a:cubicBezTo>
                  <a:pt x="64" y="25"/>
                  <a:pt x="64" y="25"/>
                  <a:pt x="64" y="25"/>
                </a:cubicBezTo>
                <a:cubicBezTo>
                  <a:pt x="64" y="25"/>
                  <a:pt x="64" y="25"/>
                  <a:pt x="63" y="25"/>
                </a:cubicBezTo>
                <a:cubicBezTo>
                  <a:pt x="64" y="26"/>
                  <a:pt x="64" y="26"/>
                  <a:pt x="64" y="26"/>
                </a:cubicBezTo>
                <a:cubicBezTo>
                  <a:pt x="63" y="27"/>
                  <a:pt x="62" y="25"/>
                  <a:pt x="60" y="26"/>
                </a:cubicBezTo>
                <a:cubicBezTo>
                  <a:pt x="60" y="27"/>
                  <a:pt x="65" y="28"/>
                  <a:pt x="61" y="28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3" y="30"/>
                  <a:pt x="63" y="30"/>
                  <a:pt x="62" y="30"/>
                </a:cubicBezTo>
                <a:cubicBezTo>
                  <a:pt x="64" y="31"/>
                  <a:pt x="64" y="31"/>
                  <a:pt x="64" y="31"/>
                </a:cubicBezTo>
                <a:cubicBezTo>
                  <a:pt x="63" y="31"/>
                  <a:pt x="63" y="31"/>
                  <a:pt x="62" y="31"/>
                </a:cubicBezTo>
                <a:cubicBezTo>
                  <a:pt x="65" y="33"/>
                  <a:pt x="65" y="33"/>
                  <a:pt x="65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3" y="34"/>
                  <a:pt x="64" y="35"/>
                  <a:pt x="66" y="35"/>
                </a:cubicBezTo>
                <a:cubicBezTo>
                  <a:pt x="66" y="36"/>
                  <a:pt x="66" y="36"/>
                  <a:pt x="66" y="36"/>
                </a:cubicBezTo>
                <a:cubicBezTo>
                  <a:pt x="66" y="37"/>
                  <a:pt x="69" y="37"/>
                  <a:pt x="71" y="38"/>
                </a:cubicBezTo>
                <a:cubicBezTo>
                  <a:pt x="67" y="39"/>
                  <a:pt x="65" y="37"/>
                  <a:pt x="61" y="37"/>
                </a:cubicBezTo>
                <a:cubicBezTo>
                  <a:pt x="64" y="38"/>
                  <a:pt x="65" y="39"/>
                  <a:pt x="68" y="39"/>
                </a:cubicBezTo>
                <a:cubicBezTo>
                  <a:pt x="68" y="41"/>
                  <a:pt x="66" y="39"/>
                  <a:pt x="64" y="40"/>
                </a:cubicBezTo>
                <a:cubicBezTo>
                  <a:pt x="64" y="40"/>
                  <a:pt x="67" y="41"/>
                  <a:pt x="65" y="41"/>
                </a:cubicBezTo>
                <a:cubicBezTo>
                  <a:pt x="64" y="41"/>
                  <a:pt x="62" y="40"/>
                  <a:pt x="60" y="41"/>
                </a:cubicBezTo>
                <a:cubicBezTo>
                  <a:pt x="62" y="44"/>
                  <a:pt x="72" y="43"/>
                  <a:pt x="68" y="47"/>
                </a:cubicBezTo>
                <a:cubicBezTo>
                  <a:pt x="63" y="49"/>
                  <a:pt x="68" y="51"/>
                  <a:pt x="66" y="54"/>
                </a:cubicBezTo>
                <a:cubicBezTo>
                  <a:pt x="65" y="54"/>
                  <a:pt x="65" y="54"/>
                  <a:pt x="64" y="54"/>
                </a:cubicBezTo>
                <a:cubicBezTo>
                  <a:pt x="63" y="49"/>
                  <a:pt x="63" y="49"/>
                  <a:pt x="63" y="49"/>
                </a:cubicBezTo>
                <a:cubicBezTo>
                  <a:pt x="63" y="48"/>
                  <a:pt x="61" y="47"/>
                  <a:pt x="59" y="48"/>
                </a:cubicBezTo>
                <a:cubicBezTo>
                  <a:pt x="56" y="49"/>
                  <a:pt x="61" y="49"/>
                  <a:pt x="60" y="51"/>
                </a:cubicBezTo>
                <a:cubicBezTo>
                  <a:pt x="61" y="51"/>
                  <a:pt x="60" y="51"/>
                  <a:pt x="59" y="51"/>
                </a:cubicBezTo>
                <a:cubicBezTo>
                  <a:pt x="58" y="51"/>
                  <a:pt x="57" y="50"/>
                  <a:pt x="57" y="50"/>
                </a:cubicBezTo>
                <a:cubicBezTo>
                  <a:pt x="54" y="49"/>
                  <a:pt x="51" y="46"/>
                  <a:pt x="47" y="48"/>
                </a:cubicBezTo>
                <a:cubicBezTo>
                  <a:pt x="46" y="47"/>
                  <a:pt x="42" y="49"/>
                  <a:pt x="40" y="48"/>
                </a:cubicBezTo>
                <a:cubicBezTo>
                  <a:pt x="30" y="48"/>
                  <a:pt x="19" y="45"/>
                  <a:pt x="8" y="47"/>
                </a:cubicBezTo>
                <a:cubicBezTo>
                  <a:pt x="8" y="47"/>
                  <a:pt x="8" y="49"/>
                  <a:pt x="5" y="49"/>
                </a:cubicBezTo>
                <a:cubicBezTo>
                  <a:pt x="10" y="50"/>
                  <a:pt x="10" y="50"/>
                  <a:pt x="10" y="50"/>
                </a:cubicBezTo>
                <a:cubicBezTo>
                  <a:pt x="6" y="51"/>
                  <a:pt x="6" y="51"/>
                  <a:pt x="6" y="51"/>
                </a:cubicBezTo>
                <a:cubicBezTo>
                  <a:pt x="8" y="51"/>
                  <a:pt x="8" y="51"/>
                  <a:pt x="8" y="51"/>
                </a:cubicBezTo>
                <a:cubicBezTo>
                  <a:pt x="10" y="52"/>
                  <a:pt x="5" y="51"/>
                  <a:pt x="5" y="52"/>
                </a:cubicBezTo>
                <a:cubicBezTo>
                  <a:pt x="7" y="53"/>
                  <a:pt x="12" y="52"/>
                  <a:pt x="13" y="54"/>
                </a:cubicBezTo>
                <a:cubicBezTo>
                  <a:pt x="10" y="54"/>
                  <a:pt x="5" y="53"/>
                  <a:pt x="3" y="54"/>
                </a:cubicBezTo>
                <a:cubicBezTo>
                  <a:pt x="4" y="55"/>
                  <a:pt x="7" y="55"/>
                  <a:pt x="9" y="55"/>
                </a:cubicBezTo>
                <a:cubicBezTo>
                  <a:pt x="5" y="56"/>
                  <a:pt x="5" y="56"/>
                  <a:pt x="5" y="56"/>
                </a:cubicBezTo>
                <a:cubicBezTo>
                  <a:pt x="7" y="56"/>
                  <a:pt x="7" y="58"/>
                  <a:pt x="9" y="58"/>
                </a:cubicBezTo>
                <a:cubicBezTo>
                  <a:pt x="9" y="58"/>
                  <a:pt x="8" y="58"/>
                  <a:pt x="7" y="58"/>
                </a:cubicBezTo>
                <a:cubicBezTo>
                  <a:pt x="11" y="59"/>
                  <a:pt x="11" y="59"/>
                  <a:pt x="11" y="59"/>
                </a:cubicBezTo>
                <a:cubicBezTo>
                  <a:pt x="7" y="60"/>
                  <a:pt x="7" y="60"/>
                  <a:pt x="7" y="60"/>
                </a:cubicBezTo>
                <a:cubicBezTo>
                  <a:pt x="11" y="61"/>
                  <a:pt x="11" y="61"/>
                  <a:pt x="11" y="61"/>
                </a:cubicBezTo>
                <a:cubicBezTo>
                  <a:pt x="11" y="61"/>
                  <a:pt x="10" y="62"/>
                  <a:pt x="9" y="62"/>
                </a:cubicBezTo>
                <a:cubicBezTo>
                  <a:pt x="8" y="62"/>
                  <a:pt x="8" y="63"/>
                  <a:pt x="9" y="63"/>
                </a:cubicBezTo>
                <a:cubicBezTo>
                  <a:pt x="9" y="64"/>
                  <a:pt x="6" y="64"/>
                  <a:pt x="7" y="64"/>
                </a:cubicBezTo>
                <a:cubicBezTo>
                  <a:pt x="11" y="65"/>
                  <a:pt x="11" y="65"/>
                  <a:pt x="11" y="65"/>
                </a:cubicBezTo>
                <a:cubicBezTo>
                  <a:pt x="9" y="66"/>
                  <a:pt x="8" y="65"/>
                  <a:pt x="6" y="66"/>
                </a:cubicBezTo>
                <a:cubicBezTo>
                  <a:pt x="10" y="67"/>
                  <a:pt x="10" y="67"/>
                  <a:pt x="10" y="67"/>
                </a:cubicBezTo>
                <a:cubicBezTo>
                  <a:pt x="9" y="68"/>
                  <a:pt x="8" y="68"/>
                  <a:pt x="6" y="68"/>
                </a:cubicBezTo>
                <a:cubicBezTo>
                  <a:pt x="9" y="69"/>
                  <a:pt x="9" y="69"/>
                  <a:pt x="9" y="69"/>
                </a:cubicBezTo>
                <a:cubicBezTo>
                  <a:pt x="5" y="69"/>
                  <a:pt x="10" y="70"/>
                  <a:pt x="7" y="70"/>
                </a:cubicBezTo>
                <a:cubicBezTo>
                  <a:pt x="0" y="71"/>
                  <a:pt x="13" y="74"/>
                  <a:pt x="6" y="76"/>
                </a:cubicBezTo>
                <a:cubicBezTo>
                  <a:pt x="9" y="77"/>
                  <a:pt x="9" y="77"/>
                  <a:pt x="9" y="77"/>
                </a:cubicBezTo>
                <a:cubicBezTo>
                  <a:pt x="9" y="78"/>
                  <a:pt x="8" y="77"/>
                  <a:pt x="7" y="77"/>
                </a:cubicBezTo>
                <a:cubicBezTo>
                  <a:pt x="12" y="80"/>
                  <a:pt x="12" y="80"/>
                  <a:pt x="12" y="80"/>
                </a:cubicBezTo>
                <a:cubicBezTo>
                  <a:pt x="11" y="80"/>
                  <a:pt x="11" y="80"/>
                  <a:pt x="11" y="80"/>
                </a:cubicBezTo>
                <a:cubicBezTo>
                  <a:pt x="11" y="80"/>
                  <a:pt x="10" y="80"/>
                  <a:pt x="9" y="80"/>
                </a:cubicBezTo>
                <a:cubicBezTo>
                  <a:pt x="12" y="81"/>
                  <a:pt x="12" y="81"/>
                  <a:pt x="12" y="81"/>
                </a:cubicBezTo>
                <a:cubicBezTo>
                  <a:pt x="11" y="82"/>
                  <a:pt x="11" y="82"/>
                  <a:pt x="11" y="82"/>
                </a:cubicBezTo>
                <a:cubicBezTo>
                  <a:pt x="10" y="81"/>
                  <a:pt x="7" y="81"/>
                  <a:pt x="5" y="81"/>
                </a:cubicBezTo>
                <a:cubicBezTo>
                  <a:pt x="7" y="82"/>
                  <a:pt x="8" y="82"/>
                  <a:pt x="10" y="83"/>
                </a:cubicBezTo>
                <a:cubicBezTo>
                  <a:pt x="5" y="84"/>
                  <a:pt x="5" y="84"/>
                  <a:pt x="5" y="84"/>
                </a:cubicBezTo>
                <a:cubicBezTo>
                  <a:pt x="6" y="83"/>
                  <a:pt x="7" y="84"/>
                  <a:pt x="8" y="84"/>
                </a:cubicBezTo>
                <a:cubicBezTo>
                  <a:pt x="7" y="85"/>
                  <a:pt x="4" y="84"/>
                  <a:pt x="5" y="85"/>
                </a:cubicBezTo>
                <a:cubicBezTo>
                  <a:pt x="8" y="86"/>
                  <a:pt x="8" y="86"/>
                  <a:pt x="8" y="86"/>
                </a:cubicBezTo>
                <a:cubicBezTo>
                  <a:pt x="7" y="87"/>
                  <a:pt x="7" y="87"/>
                  <a:pt x="7" y="87"/>
                </a:cubicBezTo>
                <a:cubicBezTo>
                  <a:pt x="10" y="88"/>
                  <a:pt x="14" y="88"/>
                  <a:pt x="16" y="90"/>
                </a:cubicBezTo>
                <a:cubicBezTo>
                  <a:pt x="19" y="90"/>
                  <a:pt x="22" y="92"/>
                  <a:pt x="26" y="92"/>
                </a:cubicBezTo>
                <a:cubicBezTo>
                  <a:pt x="28" y="93"/>
                  <a:pt x="32" y="93"/>
                  <a:pt x="35" y="94"/>
                </a:cubicBezTo>
                <a:cubicBezTo>
                  <a:pt x="35" y="94"/>
                  <a:pt x="33" y="94"/>
                  <a:pt x="32" y="94"/>
                </a:cubicBezTo>
                <a:cubicBezTo>
                  <a:pt x="33" y="96"/>
                  <a:pt x="35" y="93"/>
                  <a:pt x="36" y="95"/>
                </a:cubicBezTo>
                <a:cubicBezTo>
                  <a:pt x="37" y="96"/>
                  <a:pt x="39" y="96"/>
                  <a:pt x="36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3" y="96"/>
                  <a:pt x="32" y="96"/>
                  <a:pt x="31" y="96"/>
                </a:cubicBezTo>
                <a:cubicBezTo>
                  <a:pt x="32" y="97"/>
                  <a:pt x="33" y="97"/>
                  <a:pt x="34" y="97"/>
                </a:cubicBezTo>
                <a:cubicBezTo>
                  <a:pt x="32" y="98"/>
                  <a:pt x="32" y="98"/>
                  <a:pt x="32" y="98"/>
                </a:cubicBezTo>
                <a:cubicBezTo>
                  <a:pt x="33" y="99"/>
                  <a:pt x="34" y="100"/>
                  <a:pt x="36" y="100"/>
                </a:cubicBezTo>
                <a:cubicBezTo>
                  <a:pt x="36" y="101"/>
                  <a:pt x="33" y="100"/>
                  <a:pt x="35" y="101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6" y="102"/>
                  <a:pt x="36" y="102"/>
                  <a:pt x="36" y="102"/>
                </a:cubicBezTo>
                <a:cubicBezTo>
                  <a:pt x="38" y="103"/>
                  <a:pt x="38" y="103"/>
                  <a:pt x="38" y="103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6" y="105"/>
                  <a:pt x="41" y="105"/>
                  <a:pt x="37" y="106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7" y="109"/>
                  <a:pt x="39" y="109"/>
                  <a:pt x="40" y="110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8" y="110"/>
                  <a:pt x="39" y="110"/>
                  <a:pt x="40" y="111"/>
                </a:cubicBezTo>
                <a:cubicBezTo>
                  <a:pt x="38" y="111"/>
                  <a:pt x="38" y="111"/>
                  <a:pt x="38" y="111"/>
                </a:cubicBezTo>
                <a:cubicBezTo>
                  <a:pt x="39" y="111"/>
                  <a:pt x="39" y="111"/>
                  <a:pt x="40" y="112"/>
                </a:cubicBezTo>
                <a:cubicBezTo>
                  <a:pt x="39" y="112"/>
                  <a:pt x="39" y="112"/>
                  <a:pt x="38" y="112"/>
                </a:cubicBezTo>
                <a:cubicBezTo>
                  <a:pt x="38" y="112"/>
                  <a:pt x="38" y="112"/>
                  <a:pt x="38" y="112"/>
                </a:cubicBezTo>
                <a:cubicBezTo>
                  <a:pt x="39" y="114"/>
                  <a:pt x="39" y="116"/>
                  <a:pt x="41" y="117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43" y="119"/>
                  <a:pt x="43" y="119"/>
                  <a:pt x="43" y="119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43" y="120"/>
                  <a:pt x="44" y="121"/>
                  <a:pt x="46" y="121"/>
                </a:cubicBezTo>
                <a:cubicBezTo>
                  <a:pt x="47" y="123"/>
                  <a:pt x="42" y="122"/>
                  <a:pt x="42" y="123"/>
                </a:cubicBezTo>
                <a:cubicBezTo>
                  <a:pt x="43" y="124"/>
                  <a:pt x="43" y="124"/>
                  <a:pt x="43" y="124"/>
                </a:cubicBezTo>
                <a:cubicBezTo>
                  <a:pt x="43" y="125"/>
                  <a:pt x="39" y="124"/>
                  <a:pt x="39" y="125"/>
                </a:cubicBezTo>
                <a:cubicBezTo>
                  <a:pt x="41" y="125"/>
                  <a:pt x="42" y="126"/>
                  <a:pt x="44" y="126"/>
                </a:cubicBezTo>
                <a:cubicBezTo>
                  <a:pt x="43" y="127"/>
                  <a:pt x="42" y="126"/>
                  <a:pt x="42" y="126"/>
                </a:cubicBezTo>
                <a:cubicBezTo>
                  <a:pt x="45" y="127"/>
                  <a:pt x="41" y="128"/>
                  <a:pt x="42" y="128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39" y="132"/>
                  <a:pt x="50" y="130"/>
                  <a:pt x="51" y="132"/>
                </a:cubicBezTo>
                <a:cubicBezTo>
                  <a:pt x="49" y="132"/>
                  <a:pt x="49" y="132"/>
                  <a:pt x="49" y="132"/>
                </a:cubicBezTo>
                <a:cubicBezTo>
                  <a:pt x="53" y="133"/>
                  <a:pt x="57" y="133"/>
                  <a:pt x="60" y="133"/>
                </a:cubicBezTo>
                <a:cubicBezTo>
                  <a:pt x="59" y="135"/>
                  <a:pt x="53" y="133"/>
                  <a:pt x="52" y="134"/>
                </a:cubicBezTo>
                <a:cubicBezTo>
                  <a:pt x="55" y="135"/>
                  <a:pt x="59" y="134"/>
                  <a:pt x="61" y="135"/>
                </a:cubicBezTo>
                <a:cubicBezTo>
                  <a:pt x="58" y="136"/>
                  <a:pt x="52" y="136"/>
                  <a:pt x="48" y="137"/>
                </a:cubicBezTo>
                <a:cubicBezTo>
                  <a:pt x="51" y="137"/>
                  <a:pt x="51" y="137"/>
                  <a:pt x="51" y="137"/>
                </a:cubicBezTo>
                <a:cubicBezTo>
                  <a:pt x="52" y="139"/>
                  <a:pt x="59" y="137"/>
                  <a:pt x="62" y="139"/>
                </a:cubicBezTo>
                <a:cubicBezTo>
                  <a:pt x="61" y="140"/>
                  <a:pt x="56" y="140"/>
                  <a:pt x="53" y="140"/>
                </a:cubicBezTo>
                <a:cubicBezTo>
                  <a:pt x="56" y="140"/>
                  <a:pt x="58" y="140"/>
                  <a:pt x="60" y="141"/>
                </a:cubicBezTo>
                <a:cubicBezTo>
                  <a:pt x="57" y="142"/>
                  <a:pt x="53" y="142"/>
                  <a:pt x="50" y="142"/>
                </a:cubicBezTo>
                <a:cubicBezTo>
                  <a:pt x="55" y="142"/>
                  <a:pt x="62" y="142"/>
                  <a:pt x="66" y="143"/>
                </a:cubicBezTo>
                <a:cubicBezTo>
                  <a:pt x="60" y="143"/>
                  <a:pt x="60" y="143"/>
                  <a:pt x="60" y="143"/>
                </a:cubicBezTo>
                <a:cubicBezTo>
                  <a:pt x="62" y="143"/>
                  <a:pt x="63" y="143"/>
                  <a:pt x="64" y="144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58" y="145"/>
                  <a:pt x="52" y="143"/>
                  <a:pt x="51" y="146"/>
                </a:cubicBezTo>
                <a:cubicBezTo>
                  <a:pt x="52" y="146"/>
                  <a:pt x="53" y="146"/>
                  <a:pt x="55" y="146"/>
                </a:cubicBezTo>
                <a:cubicBezTo>
                  <a:pt x="54" y="146"/>
                  <a:pt x="55" y="146"/>
                  <a:pt x="55" y="146"/>
                </a:cubicBezTo>
                <a:cubicBezTo>
                  <a:pt x="58" y="147"/>
                  <a:pt x="58" y="147"/>
                  <a:pt x="58" y="147"/>
                </a:cubicBezTo>
                <a:cubicBezTo>
                  <a:pt x="61" y="148"/>
                  <a:pt x="64" y="146"/>
                  <a:pt x="66" y="148"/>
                </a:cubicBezTo>
                <a:cubicBezTo>
                  <a:pt x="66" y="148"/>
                  <a:pt x="65" y="148"/>
                  <a:pt x="64" y="148"/>
                </a:cubicBezTo>
                <a:cubicBezTo>
                  <a:pt x="63" y="148"/>
                  <a:pt x="63" y="149"/>
                  <a:pt x="62" y="149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60" y="150"/>
                  <a:pt x="55" y="149"/>
                  <a:pt x="53" y="150"/>
                </a:cubicBezTo>
                <a:cubicBezTo>
                  <a:pt x="57" y="150"/>
                  <a:pt x="61" y="150"/>
                  <a:pt x="65" y="151"/>
                </a:cubicBezTo>
                <a:cubicBezTo>
                  <a:pt x="68" y="149"/>
                  <a:pt x="71" y="152"/>
                  <a:pt x="74" y="151"/>
                </a:cubicBezTo>
                <a:cubicBezTo>
                  <a:pt x="73" y="152"/>
                  <a:pt x="69" y="151"/>
                  <a:pt x="68" y="152"/>
                </a:cubicBezTo>
                <a:cubicBezTo>
                  <a:pt x="67" y="152"/>
                  <a:pt x="67" y="152"/>
                  <a:pt x="67" y="152"/>
                </a:cubicBezTo>
                <a:cubicBezTo>
                  <a:pt x="65" y="152"/>
                  <a:pt x="62" y="151"/>
                  <a:pt x="62" y="152"/>
                </a:cubicBezTo>
                <a:cubicBezTo>
                  <a:pt x="65" y="153"/>
                  <a:pt x="68" y="153"/>
                  <a:pt x="71" y="153"/>
                </a:cubicBezTo>
                <a:cubicBezTo>
                  <a:pt x="79" y="151"/>
                  <a:pt x="78" y="156"/>
                  <a:pt x="86" y="154"/>
                </a:cubicBezTo>
                <a:cubicBezTo>
                  <a:pt x="85" y="152"/>
                  <a:pt x="92" y="154"/>
                  <a:pt x="94" y="153"/>
                </a:cubicBezTo>
                <a:cubicBezTo>
                  <a:pt x="95" y="153"/>
                  <a:pt x="95" y="153"/>
                  <a:pt x="95" y="153"/>
                </a:cubicBezTo>
                <a:cubicBezTo>
                  <a:pt x="97" y="153"/>
                  <a:pt x="97" y="153"/>
                  <a:pt x="97" y="153"/>
                </a:cubicBezTo>
                <a:cubicBezTo>
                  <a:pt x="98" y="153"/>
                  <a:pt x="97" y="153"/>
                  <a:pt x="97" y="152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95" y="152"/>
                  <a:pt x="95" y="152"/>
                  <a:pt x="95" y="151"/>
                </a:cubicBezTo>
                <a:cubicBezTo>
                  <a:pt x="99" y="150"/>
                  <a:pt x="97" y="149"/>
                  <a:pt x="98" y="147"/>
                </a:cubicBezTo>
                <a:cubicBezTo>
                  <a:pt x="104" y="147"/>
                  <a:pt x="101" y="145"/>
                  <a:pt x="103" y="144"/>
                </a:cubicBezTo>
                <a:cubicBezTo>
                  <a:pt x="101" y="144"/>
                  <a:pt x="101" y="144"/>
                  <a:pt x="101" y="144"/>
                </a:cubicBezTo>
                <a:cubicBezTo>
                  <a:pt x="101" y="144"/>
                  <a:pt x="101" y="144"/>
                  <a:pt x="102" y="143"/>
                </a:cubicBezTo>
                <a:cubicBezTo>
                  <a:pt x="104" y="143"/>
                  <a:pt x="105" y="144"/>
                  <a:pt x="107" y="145"/>
                </a:cubicBezTo>
                <a:cubicBezTo>
                  <a:pt x="106" y="147"/>
                  <a:pt x="102" y="148"/>
                  <a:pt x="103" y="151"/>
                </a:cubicBezTo>
                <a:cubicBezTo>
                  <a:pt x="98" y="151"/>
                  <a:pt x="101" y="153"/>
                  <a:pt x="99" y="153"/>
                </a:cubicBezTo>
                <a:cubicBezTo>
                  <a:pt x="104" y="153"/>
                  <a:pt x="104" y="153"/>
                  <a:pt x="104" y="153"/>
                </a:cubicBezTo>
                <a:cubicBezTo>
                  <a:pt x="109" y="157"/>
                  <a:pt x="109" y="152"/>
                  <a:pt x="114" y="153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16" y="151"/>
                  <a:pt x="111" y="149"/>
                  <a:pt x="114" y="148"/>
                </a:cubicBezTo>
                <a:cubicBezTo>
                  <a:pt x="115" y="148"/>
                  <a:pt x="115" y="148"/>
                  <a:pt x="115" y="148"/>
                </a:cubicBezTo>
                <a:cubicBezTo>
                  <a:pt x="116" y="148"/>
                  <a:pt x="116" y="148"/>
                  <a:pt x="116" y="148"/>
                </a:cubicBezTo>
                <a:cubicBezTo>
                  <a:pt x="116" y="147"/>
                  <a:pt x="113" y="147"/>
                  <a:pt x="112" y="146"/>
                </a:cubicBezTo>
                <a:cubicBezTo>
                  <a:pt x="113" y="146"/>
                  <a:pt x="117" y="147"/>
                  <a:pt x="118" y="145"/>
                </a:cubicBezTo>
                <a:cubicBezTo>
                  <a:pt x="119" y="145"/>
                  <a:pt x="121" y="145"/>
                  <a:pt x="122" y="145"/>
                </a:cubicBezTo>
                <a:cubicBezTo>
                  <a:pt x="123" y="147"/>
                  <a:pt x="119" y="148"/>
                  <a:pt x="119" y="149"/>
                </a:cubicBezTo>
                <a:cubicBezTo>
                  <a:pt x="124" y="151"/>
                  <a:pt x="124" y="154"/>
                  <a:pt x="129" y="155"/>
                </a:cubicBezTo>
                <a:cubicBezTo>
                  <a:pt x="129" y="154"/>
                  <a:pt x="129" y="154"/>
                  <a:pt x="129" y="154"/>
                </a:cubicBezTo>
                <a:cubicBezTo>
                  <a:pt x="128" y="154"/>
                  <a:pt x="128" y="154"/>
                  <a:pt x="127" y="154"/>
                </a:cubicBezTo>
                <a:cubicBezTo>
                  <a:pt x="128" y="154"/>
                  <a:pt x="128" y="154"/>
                  <a:pt x="128" y="154"/>
                </a:cubicBezTo>
                <a:cubicBezTo>
                  <a:pt x="127" y="152"/>
                  <a:pt x="122" y="151"/>
                  <a:pt x="122" y="149"/>
                </a:cubicBezTo>
                <a:cubicBezTo>
                  <a:pt x="124" y="149"/>
                  <a:pt x="123" y="150"/>
                  <a:pt x="124" y="150"/>
                </a:cubicBezTo>
                <a:cubicBezTo>
                  <a:pt x="125" y="150"/>
                  <a:pt x="125" y="150"/>
                  <a:pt x="125" y="150"/>
                </a:cubicBezTo>
                <a:cubicBezTo>
                  <a:pt x="126" y="150"/>
                  <a:pt x="128" y="150"/>
                  <a:pt x="128" y="151"/>
                </a:cubicBezTo>
                <a:cubicBezTo>
                  <a:pt x="126" y="153"/>
                  <a:pt x="134" y="152"/>
                  <a:pt x="131" y="155"/>
                </a:cubicBezTo>
                <a:cubicBezTo>
                  <a:pt x="133" y="155"/>
                  <a:pt x="133" y="155"/>
                  <a:pt x="133" y="155"/>
                </a:cubicBezTo>
                <a:cubicBezTo>
                  <a:pt x="132" y="154"/>
                  <a:pt x="132" y="153"/>
                  <a:pt x="134" y="152"/>
                </a:cubicBezTo>
                <a:cubicBezTo>
                  <a:pt x="135" y="153"/>
                  <a:pt x="135" y="153"/>
                  <a:pt x="135" y="153"/>
                </a:cubicBezTo>
                <a:cubicBezTo>
                  <a:pt x="137" y="153"/>
                  <a:pt x="136" y="154"/>
                  <a:pt x="136" y="154"/>
                </a:cubicBezTo>
                <a:cubicBezTo>
                  <a:pt x="136" y="154"/>
                  <a:pt x="136" y="154"/>
                  <a:pt x="136" y="154"/>
                </a:cubicBezTo>
                <a:cubicBezTo>
                  <a:pt x="138" y="155"/>
                  <a:pt x="138" y="155"/>
                  <a:pt x="138" y="155"/>
                </a:cubicBezTo>
                <a:cubicBezTo>
                  <a:pt x="138" y="154"/>
                  <a:pt x="138" y="154"/>
                  <a:pt x="138" y="154"/>
                </a:cubicBezTo>
                <a:cubicBezTo>
                  <a:pt x="137" y="154"/>
                  <a:pt x="137" y="154"/>
                  <a:pt x="137" y="154"/>
                </a:cubicBezTo>
                <a:cubicBezTo>
                  <a:pt x="141" y="153"/>
                  <a:pt x="138" y="152"/>
                  <a:pt x="142" y="151"/>
                </a:cubicBezTo>
                <a:cubicBezTo>
                  <a:pt x="146" y="152"/>
                  <a:pt x="147" y="154"/>
                  <a:pt x="149" y="155"/>
                </a:cubicBezTo>
                <a:cubicBezTo>
                  <a:pt x="144" y="158"/>
                  <a:pt x="144" y="158"/>
                  <a:pt x="144" y="158"/>
                </a:cubicBezTo>
                <a:cubicBezTo>
                  <a:pt x="143" y="157"/>
                  <a:pt x="143" y="157"/>
                  <a:pt x="143" y="157"/>
                </a:cubicBezTo>
                <a:cubicBezTo>
                  <a:pt x="143" y="157"/>
                  <a:pt x="143" y="156"/>
                  <a:pt x="144" y="156"/>
                </a:cubicBezTo>
                <a:cubicBezTo>
                  <a:pt x="143" y="155"/>
                  <a:pt x="142" y="156"/>
                  <a:pt x="142" y="155"/>
                </a:cubicBezTo>
                <a:cubicBezTo>
                  <a:pt x="141" y="159"/>
                  <a:pt x="139" y="154"/>
                  <a:pt x="135" y="155"/>
                </a:cubicBezTo>
                <a:cubicBezTo>
                  <a:pt x="134" y="156"/>
                  <a:pt x="137" y="157"/>
                  <a:pt x="137" y="157"/>
                </a:cubicBezTo>
                <a:cubicBezTo>
                  <a:pt x="135" y="158"/>
                  <a:pt x="136" y="160"/>
                  <a:pt x="136" y="161"/>
                </a:cubicBezTo>
                <a:cubicBezTo>
                  <a:pt x="137" y="161"/>
                  <a:pt x="139" y="160"/>
                  <a:pt x="140" y="159"/>
                </a:cubicBezTo>
                <a:cubicBezTo>
                  <a:pt x="142" y="160"/>
                  <a:pt x="137" y="161"/>
                  <a:pt x="138" y="162"/>
                </a:cubicBezTo>
                <a:cubicBezTo>
                  <a:pt x="141" y="162"/>
                  <a:pt x="143" y="161"/>
                  <a:pt x="146" y="161"/>
                </a:cubicBezTo>
                <a:cubicBezTo>
                  <a:pt x="147" y="162"/>
                  <a:pt x="148" y="162"/>
                  <a:pt x="147" y="162"/>
                </a:cubicBezTo>
                <a:cubicBezTo>
                  <a:pt x="149" y="161"/>
                  <a:pt x="149" y="161"/>
                  <a:pt x="149" y="161"/>
                </a:cubicBezTo>
                <a:cubicBezTo>
                  <a:pt x="151" y="162"/>
                  <a:pt x="153" y="164"/>
                  <a:pt x="156" y="162"/>
                </a:cubicBezTo>
                <a:cubicBezTo>
                  <a:pt x="157" y="162"/>
                  <a:pt x="159" y="161"/>
                  <a:pt x="156" y="160"/>
                </a:cubicBezTo>
                <a:cubicBezTo>
                  <a:pt x="158" y="159"/>
                  <a:pt x="158" y="158"/>
                  <a:pt x="160" y="158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2" y="159"/>
                  <a:pt x="165" y="159"/>
                  <a:pt x="167" y="159"/>
                </a:cubicBezTo>
                <a:cubicBezTo>
                  <a:pt x="166" y="160"/>
                  <a:pt x="166" y="161"/>
                  <a:pt x="165" y="161"/>
                </a:cubicBezTo>
                <a:cubicBezTo>
                  <a:pt x="166" y="161"/>
                  <a:pt x="167" y="161"/>
                  <a:pt x="168" y="161"/>
                </a:cubicBezTo>
                <a:cubicBezTo>
                  <a:pt x="167" y="162"/>
                  <a:pt x="166" y="162"/>
                  <a:pt x="166" y="162"/>
                </a:cubicBezTo>
                <a:cubicBezTo>
                  <a:pt x="169" y="163"/>
                  <a:pt x="176" y="162"/>
                  <a:pt x="179" y="163"/>
                </a:cubicBezTo>
                <a:cubicBezTo>
                  <a:pt x="180" y="159"/>
                  <a:pt x="180" y="159"/>
                  <a:pt x="180" y="159"/>
                </a:cubicBezTo>
                <a:cubicBezTo>
                  <a:pt x="185" y="159"/>
                  <a:pt x="180" y="161"/>
                  <a:pt x="184" y="162"/>
                </a:cubicBezTo>
                <a:cubicBezTo>
                  <a:pt x="186" y="161"/>
                  <a:pt x="190" y="161"/>
                  <a:pt x="190" y="160"/>
                </a:cubicBezTo>
                <a:cubicBezTo>
                  <a:pt x="193" y="159"/>
                  <a:pt x="195" y="158"/>
                  <a:pt x="197" y="159"/>
                </a:cubicBezTo>
                <a:cubicBezTo>
                  <a:pt x="198" y="160"/>
                  <a:pt x="193" y="161"/>
                  <a:pt x="192" y="162"/>
                </a:cubicBezTo>
                <a:cubicBezTo>
                  <a:pt x="193" y="163"/>
                  <a:pt x="194" y="163"/>
                  <a:pt x="195" y="163"/>
                </a:cubicBezTo>
                <a:cubicBezTo>
                  <a:pt x="201" y="164"/>
                  <a:pt x="201" y="161"/>
                  <a:pt x="206" y="161"/>
                </a:cubicBezTo>
                <a:cubicBezTo>
                  <a:pt x="207" y="162"/>
                  <a:pt x="208" y="162"/>
                  <a:pt x="208" y="163"/>
                </a:cubicBezTo>
                <a:cubicBezTo>
                  <a:pt x="210" y="161"/>
                  <a:pt x="213" y="164"/>
                  <a:pt x="215" y="162"/>
                </a:cubicBezTo>
                <a:cubicBezTo>
                  <a:pt x="213" y="161"/>
                  <a:pt x="214" y="160"/>
                  <a:pt x="214" y="160"/>
                </a:cubicBezTo>
                <a:cubicBezTo>
                  <a:pt x="213" y="157"/>
                  <a:pt x="218" y="159"/>
                  <a:pt x="219" y="159"/>
                </a:cubicBezTo>
                <a:cubicBezTo>
                  <a:pt x="222" y="161"/>
                  <a:pt x="215" y="160"/>
                  <a:pt x="217" y="162"/>
                </a:cubicBezTo>
                <a:cubicBezTo>
                  <a:pt x="218" y="162"/>
                  <a:pt x="219" y="162"/>
                  <a:pt x="220" y="162"/>
                </a:cubicBezTo>
                <a:cubicBezTo>
                  <a:pt x="219" y="163"/>
                  <a:pt x="219" y="163"/>
                  <a:pt x="219" y="163"/>
                </a:cubicBezTo>
                <a:cubicBezTo>
                  <a:pt x="225" y="165"/>
                  <a:pt x="226" y="161"/>
                  <a:pt x="231" y="161"/>
                </a:cubicBezTo>
                <a:cubicBezTo>
                  <a:pt x="231" y="161"/>
                  <a:pt x="231" y="160"/>
                  <a:pt x="232" y="160"/>
                </a:cubicBezTo>
                <a:cubicBezTo>
                  <a:pt x="234" y="160"/>
                  <a:pt x="233" y="161"/>
                  <a:pt x="234" y="161"/>
                </a:cubicBezTo>
                <a:cubicBezTo>
                  <a:pt x="235" y="161"/>
                  <a:pt x="235" y="161"/>
                  <a:pt x="235" y="161"/>
                </a:cubicBezTo>
                <a:cubicBezTo>
                  <a:pt x="235" y="160"/>
                  <a:pt x="239" y="160"/>
                  <a:pt x="240" y="160"/>
                </a:cubicBezTo>
                <a:cubicBezTo>
                  <a:pt x="245" y="158"/>
                  <a:pt x="249" y="161"/>
                  <a:pt x="253" y="159"/>
                </a:cubicBezTo>
                <a:cubicBezTo>
                  <a:pt x="254" y="159"/>
                  <a:pt x="255" y="159"/>
                  <a:pt x="254" y="160"/>
                </a:cubicBezTo>
                <a:cubicBezTo>
                  <a:pt x="253" y="161"/>
                  <a:pt x="251" y="162"/>
                  <a:pt x="248" y="162"/>
                </a:cubicBezTo>
                <a:cubicBezTo>
                  <a:pt x="247" y="162"/>
                  <a:pt x="246" y="161"/>
                  <a:pt x="246" y="161"/>
                </a:cubicBezTo>
                <a:cubicBezTo>
                  <a:pt x="245" y="160"/>
                  <a:pt x="242" y="160"/>
                  <a:pt x="241" y="161"/>
                </a:cubicBezTo>
                <a:cubicBezTo>
                  <a:pt x="236" y="160"/>
                  <a:pt x="235" y="163"/>
                  <a:pt x="232" y="163"/>
                </a:cubicBezTo>
                <a:cubicBezTo>
                  <a:pt x="232" y="163"/>
                  <a:pt x="232" y="163"/>
                  <a:pt x="232" y="163"/>
                </a:cubicBezTo>
                <a:cubicBezTo>
                  <a:pt x="241" y="160"/>
                  <a:pt x="248" y="166"/>
                  <a:pt x="256" y="163"/>
                </a:cubicBezTo>
                <a:cubicBezTo>
                  <a:pt x="256" y="162"/>
                  <a:pt x="256" y="162"/>
                  <a:pt x="256" y="162"/>
                </a:cubicBezTo>
                <a:cubicBezTo>
                  <a:pt x="257" y="162"/>
                  <a:pt x="258" y="162"/>
                  <a:pt x="259" y="162"/>
                </a:cubicBezTo>
                <a:cubicBezTo>
                  <a:pt x="262" y="160"/>
                  <a:pt x="258" y="159"/>
                  <a:pt x="260" y="157"/>
                </a:cubicBezTo>
                <a:cubicBezTo>
                  <a:pt x="261" y="157"/>
                  <a:pt x="263" y="157"/>
                  <a:pt x="263" y="157"/>
                </a:cubicBezTo>
                <a:cubicBezTo>
                  <a:pt x="264" y="158"/>
                  <a:pt x="263" y="158"/>
                  <a:pt x="262" y="159"/>
                </a:cubicBezTo>
                <a:cubicBezTo>
                  <a:pt x="265" y="160"/>
                  <a:pt x="265" y="160"/>
                  <a:pt x="265" y="160"/>
                </a:cubicBezTo>
                <a:cubicBezTo>
                  <a:pt x="265" y="161"/>
                  <a:pt x="266" y="162"/>
                  <a:pt x="264" y="162"/>
                </a:cubicBezTo>
                <a:cubicBezTo>
                  <a:pt x="263" y="162"/>
                  <a:pt x="263" y="162"/>
                  <a:pt x="262" y="162"/>
                </a:cubicBezTo>
                <a:cubicBezTo>
                  <a:pt x="262" y="163"/>
                  <a:pt x="262" y="163"/>
                  <a:pt x="262" y="163"/>
                </a:cubicBezTo>
                <a:cubicBezTo>
                  <a:pt x="263" y="163"/>
                  <a:pt x="264" y="164"/>
                  <a:pt x="265" y="164"/>
                </a:cubicBezTo>
                <a:cubicBezTo>
                  <a:pt x="265" y="163"/>
                  <a:pt x="265" y="163"/>
                  <a:pt x="265" y="163"/>
                </a:cubicBezTo>
                <a:cubicBezTo>
                  <a:pt x="267" y="164"/>
                  <a:pt x="267" y="164"/>
                  <a:pt x="267" y="164"/>
                </a:cubicBezTo>
                <a:cubicBezTo>
                  <a:pt x="268" y="163"/>
                  <a:pt x="270" y="162"/>
                  <a:pt x="269" y="161"/>
                </a:cubicBezTo>
                <a:cubicBezTo>
                  <a:pt x="270" y="159"/>
                  <a:pt x="272" y="160"/>
                  <a:pt x="274" y="160"/>
                </a:cubicBezTo>
                <a:cubicBezTo>
                  <a:pt x="274" y="161"/>
                  <a:pt x="273" y="161"/>
                  <a:pt x="272" y="162"/>
                </a:cubicBezTo>
                <a:cubicBezTo>
                  <a:pt x="272" y="162"/>
                  <a:pt x="272" y="163"/>
                  <a:pt x="273" y="164"/>
                </a:cubicBezTo>
                <a:cubicBezTo>
                  <a:pt x="275" y="164"/>
                  <a:pt x="274" y="162"/>
                  <a:pt x="276" y="162"/>
                </a:cubicBezTo>
                <a:cubicBezTo>
                  <a:pt x="278" y="162"/>
                  <a:pt x="276" y="163"/>
                  <a:pt x="276" y="163"/>
                </a:cubicBezTo>
                <a:cubicBezTo>
                  <a:pt x="278" y="163"/>
                  <a:pt x="280" y="162"/>
                  <a:pt x="282" y="163"/>
                </a:cubicBezTo>
                <a:cubicBezTo>
                  <a:pt x="285" y="162"/>
                  <a:pt x="285" y="162"/>
                  <a:pt x="285" y="162"/>
                </a:cubicBezTo>
                <a:cubicBezTo>
                  <a:pt x="284" y="161"/>
                  <a:pt x="283" y="161"/>
                  <a:pt x="284" y="161"/>
                </a:cubicBezTo>
                <a:cubicBezTo>
                  <a:pt x="284" y="160"/>
                  <a:pt x="284" y="160"/>
                  <a:pt x="285" y="160"/>
                </a:cubicBezTo>
                <a:cubicBezTo>
                  <a:pt x="285" y="160"/>
                  <a:pt x="284" y="159"/>
                  <a:pt x="284" y="159"/>
                </a:cubicBezTo>
                <a:cubicBezTo>
                  <a:pt x="286" y="157"/>
                  <a:pt x="289" y="159"/>
                  <a:pt x="291" y="159"/>
                </a:cubicBezTo>
                <a:cubicBezTo>
                  <a:pt x="288" y="160"/>
                  <a:pt x="288" y="160"/>
                  <a:pt x="288" y="160"/>
                </a:cubicBezTo>
                <a:cubicBezTo>
                  <a:pt x="289" y="161"/>
                  <a:pt x="289" y="161"/>
                  <a:pt x="289" y="161"/>
                </a:cubicBezTo>
                <a:cubicBezTo>
                  <a:pt x="286" y="162"/>
                  <a:pt x="286" y="162"/>
                  <a:pt x="286" y="162"/>
                </a:cubicBezTo>
                <a:cubicBezTo>
                  <a:pt x="287" y="163"/>
                  <a:pt x="289" y="162"/>
                  <a:pt x="291" y="162"/>
                </a:cubicBezTo>
                <a:cubicBezTo>
                  <a:pt x="291" y="162"/>
                  <a:pt x="291" y="162"/>
                  <a:pt x="291" y="162"/>
                </a:cubicBezTo>
                <a:cubicBezTo>
                  <a:pt x="292" y="161"/>
                  <a:pt x="294" y="161"/>
                  <a:pt x="295" y="162"/>
                </a:cubicBezTo>
                <a:cubicBezTo>
                  <a:pt x="296" y="162"/>
                  <a:pt x="291" y="163"/>
                  <a:pt x="294" y="162"/>
                </a:cubicBezTo>
                <a:cubicBezTo>
                  <a:pt x="296" y="163"/>
                  <a:pt x="296" y="161"/>
                  <a:pt x="298" y="161"/>
                </a:cubicBezTo>
                <a:cubicBezTo>
                  <a:pt x="299" y="161"/>
                  <a:pt x="298" y="161"/>
                  <a:pt x="298" y="162"/>
                </a:cubicBezTo>
                <a:cubicBezTo>
                  <a:pt x="300" y="162"/>
                  <a:pt x="300" y="162"/>
                  <a:pt x="300" y="162"/>
                </a:cubicBezTo>
                <a:cubicBezTo>
                  <a:pt x="304" y="162"/>
                  <a:pt x="300" y="163"/>
                  <a:pt x="301" y="164"/>
                </a:cubicBezTo>
                <a:cubicBezTo>
                  <a:pt x="304" y="164"/>
                  <a:pt x="304" y="163"/>
                  <a:pt x="306" y="162"/>
                </a:cubicBezTo>
                <a:cubicBezTo>
                  <a:pt x="307" y="162"/>
                  <a:pt x="307" y="163"/>
                  <a:pt x="308" y="163"/>
                </a:cubicBezTo>
                <a:cubicBezTo>
                  <a:pt x="309" y="162"/>
                  <a:pt x="312" y="163"/>
                  <a:pt x="313" y="163"/>
                </a:cubicBezTo>
                <a:cubicBezTo>
                  <a:pt x="313" y="162"/>
                  <a:pt x="313" y="162"/>
                  <a:pt x="313" y="162"/>
                </a:cubicBezTo>
                <a:cubicBezTo>
                  <a:pt x="309" y="162"/>
                  <a:pt x="309" y="162"/>
                  <a:pt x="309" y="162"/>
                </a:cubicBezTo>
                <a:cubicBezTo>
                  <a:pt x="309" y="161"/>
                  <a:pt x="313" y="161"/>
                  <a:pt x="315" y="161"/>
                </a:cubicBezTo>
                <a:cubicBezTo>
                  <a:pt x="318" y="162"/>
                  <a:pt x="316" y="162"/>
                  <a:pt x="317" y="163"/>
                </a:cubicBezTo>
                <a:cubicBezTo>
                  <a:pt x="318" y="163"/>
                  <a:pt x="318" y="163"/>
                  <a:pt x="319" y="163"/>
                </a:cubicBezTo>
                <a:cubicBezTo>
                  <a:pt x="320" y="163"/>
                  <a:pt x="320" y="163"/>
                  <a:pt x="320" y="163"/>
                </a:cubicBezTo>
                <a:cubicBezTo>
                  <a:pt x="321" y="162"/>
                  <a:pt x="325" y="161"/>
                  <a:pt x="326" y="160"/>
                </a:cubicBezTo>
                <a:cubicBezTo>
                  <a:pt x="326" y="160"/>
                  <a:pt x="325" y="160"/>
                  <a:pt x="325" y="160"/>
                </a:cubicBezTo>
                <a:cubicBezTo>
                  <a:pt x="328" y="160"/>
                  <a:pt x="330" y="159"/>
                  <a:pt x="333" y="160"/>
                </a:cubicBezTo>
                <a:cubicBezTo>
                  <a:pt x="333" y="160"/>
                  <a:pt x="333" y="160"/>
                  <a:pt x="333" y="160"/>
                </a:cubicBezTo>
                <a:cubicBezTo>
                  <a:pt x="330" y="161"/>
                  <a:pt x="333" y="163"/>
                  <a:pt x="330" y="163"/>
                </a:cubicBezTo>
                <a:cubicBezTo>
                  <a:pt x="328" y="162"/>
                  <a:pt x="328" y="162"/>
                  <a:pt x="328" y="162"/>
                </a:cubicBezTo>
                <a:cubicBezTo>
                  <a:pt x="327" y="162"/>
                  <a:pt x="327" y="163"/>
                  <a:pt x="326" y="163"/>
                </a:cubicBezTo>
                <a:cubicBezTo>
                  <a:pt x="324" y="162"/>
                  <a:pt x="324" y="162"/>
                  <a:pt x="324" y="162"/>
                </a:cubicBezTo>
                <a:cubicBezTo>
                  <a:pt x="323" y="163"/>
                  <a:pt x="323" y="163"/>
                  <a:pt x="323" y="163"/>
                </a:cubicBezTo>
                <a:cubicBezTo>
                  <a:pt x="323" y="163"/>
                  <a:pt x="323" y="164"/>
                  <a:pt x="324" y="164"/>
                </a:cubicBezTo>
                <a:cubicBezTo>
                  <a:pt x="329" y="163"/>
                  <a:pt x="329" y="163"/>
                  <a:pt x="329" y="163"/>
                </a:cubicBezTo>
                <a:cubicBezTo>
                  <a:pt x="331" y="164"/>
                  <a:pt x="331" y="164"/>
                  <a:pt x="331" y="164"/>
                </a:cubicBezTo>
                <a:cubicBezTo>
                  <a:pt x="333" y="163"/>
                  <a:pt x="339" y="163"/>
                  <a:pt x="339" y="163"/>
                </a:cubicBezTo>
                <a:cubicBezTo>
                  <a:pt x="337" y="162"/>
                  <a:pt x="337" y="162"/>
                  <a:pt x="337" y="162"/>
                </a:cubicBezTo>
                <a:cubicBezTo>
                  <a:pt x="340" y="161"/>
                  <a:pt x="340" y="161"/>
                  <a:pt x="340" y="161"/>
                </a:cubicBezTo>
                <a:cubicBezTo>
                  <a:pt x="342" y="161"/>
                  <a:pt x="345" y="161"/>
                  <a:pt x="346" y="162"/>
                </a:cubicBezTo>
                <a:cubicBezTo>
                  <a:pt x="345" y="163"/>
                  <a:pt x="342" y="162"/>
                  <a:pt x="342" y="163"/>
                </a:cubicBezTo>
                <a:cubicBezTo>
                  <a:pt x="343" y="164"/>
                  <a:pt x="343" y="164"/>
                  <a:pt x="343" y="164"/>
                </a:cubicBezTo>
                <a:cubicBezTo>
                  <a:pt x="345" y="164"/>
                  <a:pt x="347" y="163"/>
                  <a:pt x="348" y="162"/>
                </a:cubicBezTo>
                <a:cubicBezTo>
                  <a:pt x="347" y="162"/>
                  <a:pt x="347" y="162"/>
                  <a:pt x="347" y="162"/>
                </a:cubicBezTo>
                <a:cubicBezTo>
                  <a:pt x="349" y="163"/>
                  <a:pt x="351" y="161"/>
                  <a:pt x="354" y="161"/>
                </a:cubicBezTo>
                <a:cubicBezTo>
                  <a:pt x="356" y="163"/>
                  <a:pt x="350" y="162"/>
                  <a:pt x="350" y="164"/>
                </a:cubicBezTo>
                <a:cubicBezTo>
                  <a:pt x="354" y="164"/>
                  <a:pt x="356" y="162"/>
                  <a:pt x="359" y="162"/>
                </a:cubicBezTo>
                <a:cubicBezTo>
                  <a:pt x="362" y="162"/>
                  <a:pt x="366" y="161"/>
                  <a:pt x="369" y="162"/>
                </a:cubicBezTo>
                <a:cubicBezTo>
                  <a:pt x="368" y="162"/>
                  <a:pt x="367" y="163"/>
                  <a:pt x="367" y="163"/>
                </a:cubicBezTo>
                <a:cubicBezTo>
                  <a:pt x="370" y="164"/>
                  <a:pt x="369" y="162"/>
                  <a:pt x="370" y="162"/>
                </a:cubicBezTo>
                <a:cubicBezTo>
                  <a:pt x="369" y="161"/>
                  <a:pt x="369" y="161"/>
                  <a:pt x="369" y="161"/>
                </a:cubicBezTo>
                <a:cubicBezTo>
                  <a:pt x="369" y="161"/>
                  <a:pt x="370" y="160"/>
                  <a:pt x="371" y="160"/>
                </a:cubicBezTo>
                <a:cubicBezTo>
                  <a:pt x="376" y="160"/>
                  <a:pt x="371" y="158"/>
                  <a:pt x="374" y="157"/>
                </a:cubicBezTo>
                <a:cubicBezTo>
                  <a:pt x="379" y="158"/>
                  <a:pt x="374" y="160"/>
                  <a:pt x="376" y="160"/>
                </a:cubicBezTo>
                <a:cubicBezTo>
                  <a:pt x="377" y="160"/>
                  <a:pt x="379" y="160"/>
                  <a:pt x="380" y="159"/>
                </a:cubicBezTo>
                <a:cubicBezTo>
                  <a:pt x="379" y="159"/>
                  <a:pt x="378" y="159"/>
                  <a:pt x="378" y="158"/>
                </a:cubicBezTo>
                <a:cubicBezTo>
                  <a:pt x="379" y="157"/>
                  <a:pt x="380" y="158"/>
                  <a:pt x="381" y="159"/>
                </a:cubicBezTo>
                <a:cubicBezTo>
                  <a:pt x="382" y="159"/>
                  <a:pt x="381" y="159"/>
                  <a:pt x="380" y="160"/>
                </a:cubicBezTo>
                <a:cubicBezTo>
                  <a:pt x="381" y="160"/>
                  <a:pt x="381" y="160"/>
                  <a:pt x="381" y="160"/>
                </a:cubicBezTo>
                <a:cubicBezTo>
                  <a:pt x="382" y="160"/>
                  <a:pt x="382" y="160"/>
                  <a:pt x="383" y="159"/>
                </a:cubicBezTo>
                <a:cubicBezTo>
                  <a:pt x="384" y="161"/>
                  <a:pt x="384" y="161"/>
                  <a:pt x="384" y="161"/>
                </a:cubicBezTo>
                <a:cubicBezTo>
                  <a:pt x="385" y="160"/>
                  <a:pt x="386" y="159"/>
                  <a:pt x="384" y="159"/>
                </a:cubicBezTo>
                <a:cubicBezTo>
                  <a:pt x="383" y="159"/>
                  <a:pt x="383" y="159"/>
                  <a:pt x="383" y="159"/>
                </a:cubicBezTo>
                <a:cubicBezTo>
                  <a:pt x="381" y="157"/>
                  <a:pt x="385" y="156"/>
                  <a:pt x="383" y="155"/>
                </a:cubicBezTo>
                <a:cubicBezTo>
                  <a:pt x="384" y="154"/>
                  <a:pt x="385" y="153"/>
                  <a:pt x="387" y="153"/>
                </a:cubicBezTo>
                <a:cubicBezTo>
                  <a:pt x="390" y="153"/>
                  <a:pt x="389" y="155"/>
                  <a:pt x="389" y="155"/>
                </a:cubicBezTo>
                <a:cubicBezTo>
                  <a:pt x="388" y="155"/>
                  <a:pt x="388" y="155"/>
                  <a:pt x="388" y="155"/>
                </a:cubicBezTo>
                <a:cubicBezTo>
                  <a:pt x="387" y="155"/>
                  <a:pt x="387" y="155"/>
                  <a:pt x="387" y="154"/>
                </a:cubicBezTo>
                <a:cubicBezTo>
                  <a:pt x="386" y="154"/>
                  <a:pt x="386" y="154"/>
                  <a:pt x="386" y="154"/>
                </a:cubicBezTo>
                <a:cubicBezTo>
                  <a:pt x="386" y="155"/>
                  <a:pt x="386" y="155"/>
                  <a:pt x="386" y="155"/>
                </a:cubicBezTo>
                <a:cubicBezTo>
                  <a:pt x="387" y="156"/>
                  <a:pt x="390" y="155"/>
                  <a:pt x="391" y="156"/>
                </a:cubicBezTo>
                <a:cubicBezTo>
                  <a:pt x="390" y="156"/>
                  <a:pt x="390" y="156"/>
                  <a:pt x="390" y="156"/>
                </a:cubicBezTo>
                <a:cubicBezTo>
                  <a:pt x="391" y="157"/>
                  <a:pt x="392" y="157"/>
                  <a:pt x="392" y="157"/>
                </a:cubicBezTo>
                <a:cubicBezTo>
                  <a:pt x="389" y="158"/>
                  <a:pt x="389" y="158"/>
                  <a:pt x="389" y="158"/>
                </a:cubicBezTo>
                <a:cubicBezTo>
                  <a:pt x="389" y="157"/>
                  <a:pt x="389" y="155"/>
                  <a:pt x="385" y="156"/>
                </a:cubicBezTo>
                <a:cubicBezTo>
                  <a:pt x="387" y="157"/>
                  <a:pt x="387" y="157"/>
                  <a:pt x="387" y="157"/>
                </a:cubicBezTo>
                <a:cubicBezTo>
                  <a:pt x="385" y="158"/>
                  <a:pt x="385" y="158"/>
                  <a:pt x="385" y="158"/>
                </a:cubicBezTo>
                <a:cubicBezTo>
                  <a:pt x="386" y="159"/>
                  <a:pt x="387" y="158"/>
                  <a:pt x="389" y="158"/>
                </a:cubicBezTo>
                <a:cubicBezTo>
                  <a:pt x="390" y="158"/>
                  <a:pt x="392" y="159"/>
                  <a:pt x="391" y="160"/>
                </a:cubicBezTo>
                <a:cubicBezTo>
                  <a:pt x="387" y="159"/>
                  <a:pt x="387" y="159"/>
                  <a:pt x="387" y="159"/>
                </a:cubicBezTo>
                <a:cubicBezTo>
                  <a:pt x="387" y="160"/>
                  <a:pt x="387" y="160"/>
                  <a:pt x="387" y="160"/>
                </a:cubicBezTo>
                <a:cubicBezTo>
                  <a:pt x="388" y="160"/>
                  <a:pt x="388" y="160"/>
                  <a:pt x="389" y="160"/>
                </a:cubicBezTo>
                <a:cubicBezTo>
                  <a:pt x="389" y="161"/>
                  <a:pt x="389" y="161"/>
                  <a:pt x="389" y="161"/>
                </a:cubicBezTo>
                <a:cubicBezTo>
                  <a:pt x="390" y="160"/>
                  <a:pt x="396" y="160"/>
                  <a:pt x="396" y="159"/>
                </a:cubicBezTo>
                <a:cubicBezTo>
                  <a:pt x="397" y="159"/>
                  <a:pt x="398" y="159"/>
                  <a:pt x="399" y="160"/>
                </a:cubicBezTo>
                <a:cubicBezTo>
                  <a:pt x="398" y="160"/>
                  <a:pt x="398" y="160"/>
                  <a:pt x="398" y="160"/>
                </a:cubicBezTo>
                <a:cubicBezTo>
                  <a:pt x="400" y="160"/>
                  <a:pt x="400" y="160"/>
                  <a:pt x="400" y="160"/>
                </a:cubicBezTo>
                <a:cubicBezTo>
                  <a:pt x="400" y="160"/>
                  <a:pt x="400" y="160"/>
                  <a:pt x="400" y="160"/>
                </a:cubicBezTo>
                <a:cubicBezTo>
                  <a:pt x="399" y="160"/>
                  <a:pt x="399" y="160"/>
                  <a:pt x="398" y="159"/>
                </a:cubicBezTo>
                <a:cubicBezTo>
                  <a:pt x="399" y="159"/>
                  <a:pt x="400" y="159"/>
                  <a:pt x="401" y="159"/>
                </a:cubicBezTo>
                <a:cubicBezTo>
                  <a:pt x="399" y="158"/>
                  <a:pt x="401" y="157"/>
                  <a:pt x="402" y="156"/>
                </a:cubicBezTo>
                <a:cubicBezTo>
                  <a:pt x="401" y="156"/>
                  <a:pt x="400" y="156"/>
                  <a:pt x="400" y="156"/>
                </a:cubicBezTo>
                <a:cubicBezTo>
                  <a:pt x="398" y="156"/>
                  <a:pt x="398" y="156"/>
                  <a:pt x="398" y="156"/>
                </a:cubicBezTo>
                <a:cubicBezTo>
                  <a:pt x="399" y="157"/>
                  <a:pt x="399" y="157"/>
                  <a:pt x="399" y="157"/>
                </a:cubicBezTo>
                <a:cubicBezTo>
                  <a:pt x="399" y="157"/>
                  <a:pt x="399" y="158"/>
                  <a:pt x="398" y="158"/>
                </a:cubicBezTo>
                <a:cubicBezTo>
                  <a:pt x="397" y="159"/>
                  <a:pt x="396" y="158"/>
                  <a:pt x="394" y="157"/>
                </a:cubicBezTo>
                <a:cubicBezTo>
                  <a:pt x="394" y="156"/>
                  <a:pt x="395" y="155"/>
                  <a:pt x="395" y="154"/>
                </a:cubicBezTo>
                <a:cubicBezTo>
                  <a:pt x="392" y="155"/>
                  <a:pt x="392" y="155"/>
                  <a:pt x="392" y="155"/>
                </a:cubicBezTo>
                <a:cubicBezTo>
                  <a:pt x="391" y="155"/>
                  <a:pt x="390" y="154"/>
                  <a:pt x="391" y="154"/>
                </a:cubicBezTo>
                <a:cubicBezTo>
                  <a:pt x="393" y="154"/>
                  <a:pt x="395" y="154"/>
                  <a:pt x="396" y="153"/>
                </a:cubicBezTo>
                <a:cubicBezTo>
                  <a:pt x="397" y="155"/>
                  <a:pt x="402" y="152"/>
                  <a:pt x="401" y="153"/>
                </a:cubicBezTo>
                <a:cubicBezTo>
                  <a:pt x="402" y="153"/>
                  <a:pt x="402" y="153"/>
                  <a:pt x="402" y="153"/>
                </a:cubicBezTo>
                <a:cubicBezTo>
                  <a:pt x="402" y="153"/>
                  <a:pt x="402" y="153"/>
                  <a:pt x="402" y="153"/>
                </a:cubicBezTo>
                <a:cubicBezTo>
                  <a:pt x="401" y="153"/>
                  <a:pt x="401" y="153"/>
                  <a:pt x="401" y="153"/>
                </a:cubicBezTo>
                <a:cubicBezTo>
                  <a:pt x="400" y="153"/>
                  <a:pt x="398" y="153"/>
                  <a:pt x="398" y="153"/>
                </a:cubicBezTo>
                <a:cubicBezTo>
                  <a:pt x="401" y="153"/>
                  <a:pt x="402" y="151"/>
                  <a:pt x="403" y="150"/>
                </a:cubicBezTo>
                <a:cubicBezTo>
                  <a:pt x="407" y="152"/>
                  <a:pt x="407" y="152"/>
                  <a:pt x="407" y="152"/>
                </a:cubicBezTo>
                <a:cubicBezTo>
                  <a:pt x="410" y="152"/>
                  <a:pt x="410" y="150"/>
                  <a:pt x="409" y="149"/>
                </a:cubicBezTo>
                <a:cubicBezTo>
                  <a:pt x="408" y="150"/>
                  <a:pt x="408" y="150"/>
                  <a:pt x="408" y="150"/>
                </a:cubicBezTo>
                <a:cubicBezTo>
                  <a:pt x="405" y="151"/>
                  <a:pt x="403" y="149"/>
                  <a:pt x="402" y="148"/>
                </a:cubicBezTo>
                <a:cubicBezTo>
                  <a:pt x="403" y="147"/>
                  <a:pt x="406" y="146"/>
                  <a:pt x="406" y="145"/>
                </a:cubicBezTo>
                <a:cubicBezTo>
                  <a:pt x="407" y="145"/>
                  <a:pt x="407" y="145"/>
                  <a:pt x="408" y="145"/>
                </a:cubicBezTo>
                <a:cubicBezTo>
                  <a:pt x="408" y="144"/>
                  <a:pt x="408" y="143"/>
                  <a:pt x="409" y="143"/>
                </a:cubicBezTo>
                <a:cubicBezTo>
                  <a:pt x="410" y="144"/>
                  <a:pt x="412" y="146"/>
                  <a:pt x="407" y="146"/>
                </a:cubicBezTo>
                <a:cubicBezTo>
                  <a:pt x="411" y="147"/>
                  <a:pt x="406" y="148"/>
                  <a:pt x="407" y="148"/>
                </a:cubicBezTo>
                <a:cubicBezTo>
                  <a:pt x="414" y="150"/>
                  <a:pt x="409" y="145"/>
                  <a:pt x="413" y="145"/>
                </a:cubicBezTo>
                <a:cubicBezTo>
                  <a:pt x="411" y="145"/>
                  <a:pt x="409" y="144"/>
                  <a:pt x="409" y="143"/>
                </a:cubicBezTo>
                <a:cubicBezTo>
                  <a:pt x="412" y="143"/>
                  <a:pt x="409" y="141"/>
                  <a:pt x="407" y="141"/>
                </a:cubicBezTo>
                <a:cubicBezTo>
                  <a:pt x="406" y="141"/>
                  <a:pt x="406" y="143"/>
                  <a:pt x="404" y="142"/>
                </a:cubicBezTo>
                <a:cubicBezTo>
                  <a:pt x="401" y="142"/>
                  <a:pt x="403" y="141"/>
                  <a:pt x="402" y="140"/>
                </a:cubicBezTo>
                <a:cubicBezTo>
                  <a:pt x="409" y="140"/>
                  <a:pt x="409" y="140"/>
                  <a:pt x="409" y="140"/>
                </a:cubicBezTo>
                <a:cubicBezTo>
                  <a:pt x="409" y="139"/>
                  <a:pt x="408" y="138"/>
                  <a:pt x="407" y="138"/>
                </a:cubicBezTo>
                <a:cubicBezTo>
                  <a:pt x="409" y="138"/>
                  <a:pt x="410" y="137"/>
                  <a:pt x="411" y="137"/>
                </a:cubicBezTo>
                <a:cubicBezTo>
                  <a:pt x="412" y="137"/>
                  <a:pt x="411" y="137"/>
                  <a:pt x="411" y="138"/>
                </a:cubicBezTo>
                <a:cubicBezTo>
                  <a:pt x="414" y="138"/>
                  <a:pt x="411" y="137"/>
                  <a:pt x="413" y="137"/>
                </a:cubicBezTo>
                <a:cubicBezTo>
                  <a:pt x="414" y="137"/>
                  <a:pt x="416" y="137"/>
                  <a:pt x="416" y="138"/>
                </a:cubicBezTo>
                <a:cubicBezTo>
                  <a:pt x="417" y="137"/>
                  <a:pt x="417" y="137"/>
                  <a:pt x="417" y="137"/>
                </a:cubicBezTo>
                <a:cubicBezTo>
                  <a:pt x="417" y="137"/>
                  <a:pt x="416" y="136"/>
                  <a:pt x="415" y="136"/>
                </a:cubicBezTo>
                <a:cubicBezTo>
                  <a:pt x="414" y="137"/>
                  <a:pt x="412" y="136"/>
                  <a:pt x="410" y="136"/>
                </a:cubicBezTo>
                <a:cubicBezTo>
                  <a:pt x="410" y="135"/>
                  <a:pt x="412" y="135"/>
                  <a:pt x="412" y="134"/>
                </a:cubicBezTo>
                <a:cubicBezTo>
                  <a:pt x="410" y="135"/>
                  <a:pt x="408" y="137"/>
                  <a:pt x="406" y="135"/>
                </a:cubicBezTo>
                <a:cubicBezTo>
                  <a:pt x="409" y="134"/>
                  <a:pt x="412" y="133"/>
                  <a:pt x="415" y="133"/>
                </a:cubicBezTo>
                <a:cubicBezTo>
                  <a:pt x="414" y="133"/>
                  <a:pt x="414" y="134"/>
                  <a:pt x="414" y="134"/>
                </a:cubicBezTo>
                <a:cubicBezTo>
                  <a:pt x="415" y="134"/>
                  <a:pt x="415" y="134"/>
                  <a:pt x="415" y="134"/>
                </a:cubicBezTo>
                <a:cubicBezTo>
                  <a:pt x="415" y="132"/>
                  <a:pt x="415" y="132"/>
                  <a:pt x="415" y="132"/>
                </a:cubicBezTo>
                <a:cubicBezTo>
                  <a:pt x="413" y="133"/>
                  <a:pt x="408" y="131"/>
                  <a:pt x="407" y="133"/>
                </a:cubicBezTo>
                <a:cubicBezTo>
                  <a:pt x="406" y="133"/>
                  <a:pt x="407" y="132"/>
                  <a:pt x="406" y="132"/>
                </a:cubicBezTo>
                <a:cubicBezTo>
                  <a:pt x="408" y="131"/>
                  <a:pt x="411" y="130"/>
                  <a:pt x="413" y="131"/>
                </a:cubicBezTo>
                <a:cubicBezTo>
                  <a:pt x="413" y="132"/>
                  <a:pt x="413" y="132"/>
                  <a:pt x="413" y="132"/>
                </a:cubicBezTo>
                <a:cubicBezTo>
                  <a:pt x="417" y="131"/>
                  <a:pt x="423" y="131"/>
                  <a:pt x="427" y="131"/>
                </a:cubicBezTo>
                <a:cubicBezTo>
                  <a:pt x="427" y="130"/>
                  <a:pt x="427" y="130"/>
                  <a:pt x="427" y="130"/>
                </a:cubicBezTo>
                <a:cubicBezTo>
                  <a:pt x="421" y="129"/>
                  <a:pt x="414" y="130"/>
                  <a:pt x="407" y="129"/>
                </a:cubicBezTo>
                <a:cubicBezTo>
                  <a:pt x="410" y="128"/>
                  <a:pt x="410" y="128"/>
                  <a:pt x="410" y="128"/>
                </a:cubicBezTo>
                <a:cubicBezTo>
                  <a:pt x="412" y="129"/>
                  <a:pt x="412" y="129"/>
                  <a:pt x="412" y="129"/>
                </a:cubicBezTo>
                <a:cubicBezTo>
                  <a:pt x="415" y="128"/>
                  <a:pt x="413" y="126"/>
                  <a:pt x="416" y="127"/>
                </a:cubicBezTo>
                <a:cubicBezTo>
                  <a:pt x="416" y="129"/>
                  <a:pt x="416" y="129"/>
                  <a:pt x="416" y="129"/>
                </a:cubicBezTo>
                <a:cubicBezTo>
                  <a:pt x="419" y="127"/>
                  <a:pt x="423" y="129"/>
                  <a:pt x="426" y="128"/>
                </a:cubicBezTo>
                <a:cubicBezTo>
                  <a:pt x="426" y="128"/>
                  <a:pt x="426" y="128"/>
                  <a:pt x="426" y="128"/>
                </a:cubicBezTo>
                <a:cubicBezTo>
                  <a:pt x="425" y="126"/>
                  <a:pt x="421" y="126"/>
                  <a:pt x="420" y="127"/>
                </a:cubicBezTo>
                <a:cubicBezTo>
                  <a:pt x="420" y="127"/>
                  <a:pt x="421" y="127"/>
                  <a:pt x="421" y="127"/>
                </a:cubicBezTo>
                <a:cubicBezTo>
                  <a:pt x="418" y="128"/>
                  <a:pt x="417" y="126"/>
                  <a:pt x="414" y="126"/>
                </a:cubicBezTo>
                <a:cubicBezTo>
                  <a:pt x="418" y="125"/>
                  <a:pt x="423" y="125"/>
                  <a:pt x="428" y="126"/>
                </a:cubicBezTo>
                <a:cubicBezTo>
                  <a:pt x="431" y="125"/>
                  <a:pt x="431" y="125"/>
                  <a:pt x="431" y="125"/>
                </a:cubicBezTo>
                <a:cubicBezTo>
                  <a:pt x="433" y="126"/>
                  <a:pt x="433" y="126"/>
                  <a:pt x="433" y="126"/>
                </a:cubicBezTo>
                <a:cubicBezTo>
                  <a:pt x="433" y="125"/>
                  <a:pt x="433" y="125"/>
                  <a:pt x="433" y="125"/>
                </a:cubicBezTo>
                <a:cubicBezTo>
                  <a:pt x="433" y="125"/>
                  <a:pt x="434" y="125"/>
                  <a:pt x="435" y="125"/>
                </a:cubicBezTo>
                <a:cubicBezTo>
                  <a:pt x="436" y="125"/>
                  <a:pt x="437" y="125"/>
                  <a:pt x="437" y="126"/>
                </a:cubicBezTo>
                <a:cubicBezTo>
                  <a:pt x="439" y="126"/>
                  <a:pt x="439" y="126"/>
                  <a:pt x="439" y="126"/>
                </a:cubicBezTo>
                <a:cubicBezTo>
                  <a:pt x="436" y="126"/>
                  <a:pt x="436" y="123"/>
                  <a:pt x="433" y="1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01600" dist="381000" dir="2700000" algn="tl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73E6E70-382D-407A-BBD0-E3E1431A005C}"/>
              </a:ext>
            </a:extLst>
          </p:cNvPr>
          <p:cNvSpPr/>
          <p:nvPr/>
        </p:nvSpPr>
        <p:spPr>
          <a:xfrm>
            <a:off x="3179177" y="2303620"/>
            <a:ext cx="5833639" cy="2813613"/>
          </a:xfrm>
          <a:prstGeom prst="rect">
            <a:avLst/>
          </a:prstGeom>
          <a:noFill/>
          <a:ln w="76200">
            <a:solidFill>
              <a:srgbClr val="C03C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EBBA0B6F-70CA-4CFE-88C0-E52E5A6F020E}"/>
              </a:ext>
            </a:extLst>
          </p:cNvPr>
          <p:cNvSpPr txBox="1"/>
          <p:nvPr/>
        </p:nvSpPr>
        <p:spPr>
          <a:xfrm>
            <a:off x="3797539" y="2671675"/>
            <a:ext cx="48382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dirty="0">
                <a:solidFill>
                  <a:srgbClr val="C03C3F"/>
                </a:solidFill>
                <a:cs typeface="+mn-ea"/>
                <a:sym typeface="+mn-lt"/>
              </a:rPr>
              <a:t>平凡の世界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A880FD17-4F08-4B6B-A490-00402CB5B577}"/>
              </a:ext>
            </a:extLst>
          </p:cNvPr>
          <p:cNvSpPr txBox="1"/>
          <p:nvPr/>
        </p:nvSpPr>
        <p:spPr>
          <a:xfrm>
            <a:off x="3889510" y="3740672"/>
            <a:ext cx="4591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 dirty="0">
                <a:cs typeface="+mn-ea"/>
                <a:sym typeface="+mn-lt"/>
              </a:rPr>
              <a:t>读书分享会</a:t>
            </a:r>
            <a:r>
              <a:rPr lang="en-US" altLang="zh-CN" sz="1600" b="1" dirty="0">
                <a:cs typeface="+mn-ea"/>
                <a:sym typeface="+mn-lt"/>
              </a:rPr>
              <a:t>PPT</a:t>
            </a:r>
            <a:r>
              <a:rPr lang="zh-CN" altLang="en-US" sz="1600" b="1" dirty="0">
                <a:cs typeface="+mn-ea"/>
                <a:sym typeface="+mn-lt"/>
              </a:rPr>
              <a:t>模板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BB0228E1-025A-4842-93C2-2A5E2E03D075}"/>
              </a:ext>
            </a:extLst>
          </p:cNvPr>
          <p:cNvGrpSpPr/>
          <p:nvPr/>
        </p:nvGrpSpPr>
        <p:grpSpPr>
          <a:xfrm>
            <a:off x="5048290" y="4370541"/>
            <a:ext cx="1979305" cy="455376"/>
            <a:chOff x="5226996" y="4300959"/>
            <a:chExt cx="1979305" cy="455376"/>
          </a:xfrm>
        </p:grpSpPr>
        <p:sp>
          <p:nvSpPr>
            <p:cNvPr id="19" name="矩形: 圆角 18">
              <a:extLst>
                <a:ext uri="{FF2B5EF4-FFF2-40B4-BE49-F238E27FC236}">
                  <a16:creationId xmlns="" xmlns:a16="http://schemas.microsoft.com/office/drawing/2014/main" id="{706C9791-E2E0-44AF-AAB9-3C4C939F3B3C}"/>
                </a:ext>
              </a:extLst>
            </p:cNvPr>
            <p:cNvSpPr/>
            <p:nvPr/>
          </p:nvSpPr>
          <p:spPr>
            <a:xfrm>
              <a:off x="5226996" y="4300959"/>
              <a:ext cx="1979305" cy="455376"/>
            </a:xfrm>
            <a:prstGeom prst="roundRect">
              <a:avLst/>
            </a:prstGeom>
            <a:solidFill>
              <a:srgbClr val="C03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5C1C537F-759C-48E6-B0C0-FF35A3E66ED4}"/>
                </a:ext>
              </a:extLst>
            </p:cNvPr>
            <p:cNvSpPr txBox="1"/>
            <p:nvPr/>
          </p:nvSpPr>
          <p:spPr>
            <a:xfrm>
              <a:off x="5364976" y="4357803"/>
              <a:ext cx="17033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spc="-150" dirty="0">
                  <a:solidFill>
                    <a:schemeClr val="bg1"/>
                  </a:solidFill>
                  <a:cs typeface="+mn-ea"/>
                  <a:sym typeface="+mn-lt"/>
                </a:rPr>
                <a:t>演讲人</a:t>
              </a:r>
              <a:r>
                <a:rPr lang="zh-CN" altLang="en-US" sz="1600" b="1" spc="-150" dirty="0" smtClean="0">
                  <a:solidFill>
                    <a:schemeClr val="bg1"/>
                  </a:solidFill>
                  <a:cs typeface="+mn-ea"/>
                  <a:sym typeface="+mn-lt"/>
                </a:rPr>
                <a:t>：</a:t>
              </a:r>
              <a:r>
                <a:rPr lang="zh-CN" altLang="en-US" sz="1600" b="1" spc="-150" dirty="0">
                  <a:solidFill>
                    <a:schemeClr val="bg1"/>
                  </a:solidFill>
                  <a:cs typeface="+mn-ea"/>
                  <a:sym typeface="+mn-lt"/>
                </a:rPr>
                <a:t>优</a:t>
              </a:r>
              <a:r>
                <a:rPr lang="zh-CN" altLang="en-US" sz="1600" b="1" spc="-150" dirty="0" smtClean="0">
                  <a:solidFill>
                    <a:schemeClr val="bg1"/>
                  </a:solidFill>
                  <a:cs typeface="+mn-ea"/>
                  <a:sym typeface="+mn-lt"/>
                </a:rPr>
                <a:t>品</a:t>
              </a:r>
              <a:r>
                <a:rPr lang="en-US" altLang="zh-CN" sz="1600" b="1" spc="-150" dirty="0" smtClean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endParaRPr lang="zh-CN" altLang="en-US" sz="1600" b="1" spc="-1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4E8AA49-1A0E-406A-90E4-209F0888EA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0" r="59692" b="32718"/>
          <a:stretch/>
        </p:blipFill>
        <p:spPr>
          <a:xfrm>
            <a:off x="-853466" y="633404"/>
            <a:ext cx="6235496" cy="6213886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693E2B7-5872-4A6A-ABA9-77A15F16B535}"/>
              </a:ext>
            </a:extLst>
          </p:cNvPr>
          <p:cNvGrpSpPr/>
          <p:nvPr/>
        </p:nvGrpSpPr>
        <p:grpSpPr>
          <a:xfrm>
            <a:off x="4411881" y="2071867"/>
            <a:ext cx="3368233" cy="439838"/>
            <a:chOff x="4363656" y="2071868"/>
            <a:chExt cx="3368233" cy="439838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60567753-B96F-4C0A-8821-52F19201E5BB}"/>
                </a:ext>
              </a:extLst>
            </p:cNvPr>
            <p:cNvSpPr/>
            <p:nvPr/>
          </p:nvSpPr>
          <p:spPr>
            <a:xfrm>
              <a:off x="4363656" y="2071868"/>
              <a:ext cx="3368233" cy="4398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F22C4BCC-5F38-486A-9588-B07383FB33D8}"/>
                </a:ext>
              </a:extLst>
            </p:cNvPr>
            <p:cNvSpPr txBox="1"/>
            <p:nvPr/>
          </p:nvSpPr>
          <p:spPr>
            <a:xfrm>
              <a:off x="4580200" y="2116198"/>
              <a:ext cx="30315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rgbClr val="C03C3F"/>
                  </a:solidFill>
                  <a:cs typeface="+mn-ea"/>
                  <a:sym typeface="+mn-lt"/>
                </a:rPr>
                <a:t>宣讲人：</a:t>
              </a:r>
              <a:r>
                <a:rPr lang="en-US" altLang="zh-CN" sz="1600" dirty="0">
                  <a:solidFill>
                    <a:srgbClr val="C03C3F"/>
                  </a:solidFill>
                  <a:cs typeface="+mn-ea"/>
                  <a:sym typeface="+mn-lt"/>
                </a:rPr>
                <a:t>XXX  </a:t>
              </a:r>
              <a:r>
                <a:rPr lang="zh-CN" altLang="en-US" sz="1600" dirty="0">
                  <a:solidFill>
                    <a:srgbClr val="C03C3F"/>
                  </a:solidFill>
                  <a:cs typeface="+mn-ea"/>
                  <a:sym typeface="+mn-lt"/>
                </a:rPr>
                <a:t>时间：</a:t>
              </a:r>
              <a:r>
                <a:rPr lang="en-US" altLang="zh-CN" sz="1600" dirty="0">
                  <a:solidFill>
                    <a:srgbClr val="C03C3F"/>
                  </a:solidFill>
                  <a:cs typeface="+mn-ea"/>
                  <a:sym typeface="+mn-lt"/>
                </a:rPr>
                <a:t>XXX.X.X</a:t>
              </a:r>
              <a:endParaRPr lang="zh-CN" altLang="en-US" sz="1600" dirty="0">
                <a:solidFill>
                  <a:srgbClr val="C03C3F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63E7776-7F91-48E5-986D-D21022750A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8" t="19779" r="17473" b="52589"/>
          <a:stretch/>
        </p:blipFill>
        <p:spPr>
          <a:xfrm>
            <a:off x="8276866" y="0"/>
            <a:ext cx="4847303" cy="407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28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5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5AD77006-71D4-4019-826C-6F5E733A00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0" r="59692" b="38405"/>
          <a:stretch/>
        </p:blipFill>
        <p:spPr>
          <a:xfrm>
            <a:off x="-530312" y="2677918"/>
            <a:ext cx="4911116" cy="4152083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00107E7-A8D1-4836-AC48-5DF6D4914632}"/>
              </a:ext>
            </a:extLst>
          </p:cNvPr>
          <p:cNvGrpSpPr/>
          <p:nvPr/>
        </p:nvGrpSpPr>
        <p:grpSpPr>
          <a:xfrm>
            <a:off x="7551201" y="-670065"/>
            <a:ext cx="7388560" cy="10892941"/>
            <a:chOff x="8438459" y="-809378"/>
            <a:chExt cx="6291751" cy="9275918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227C3A96-1E56-46D9-B6F0-BDC6274D4E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75" r="18473" b="54347"/>
            <a:stretch/>
          </p:blipFill>
          <p:spPr>
            <a:xfrm rot="2945638">
              <a:off x="9365437" y="-1736356"/>
              <a:ext cx="3627570" cy="548152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6A4159D8-E789-4C51-92CA-4D3D8C69DC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74" t="50239" r="-3245" b="4108"/>
            <a:stretch/>
          </p:blipFill>
          <p:spPr>
            <a:xfrm>
              <a:off x="8744058" y="3054302"/>
              <a:ext cx="5986152" cy="5412238"/>
            </a:xfrm>
            <a:prstGeom prst="rect">
              <a:avLst/>
            </a:prstGeom>
          </p:spPr>
        </p:pic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F92C7B1-60C9-4F7D-AE33-8ACF864275FB}"/>
              </a:ext>
            </a:extLst>
          </p:cNvPr>
          <p:cNvGrpSpPr/>
          <p:nvPr/>
        </p:nvGrpSpPr>
        <p:grpSpPr>
          <a:xfrm>
            <a:off x="4583676" y="1757464"/>
            <a:ext cx="3584764" cy="3608807"/>
            <a:chOff x="7346135" y="2278521"/>
            <a:chExt cx="3584764" cy="3608807"/>
          </a:xfrm>
        </p:grpSpPr>
        <p:sp>
          <p:nvSpPr>
            <p:cNvPr id="8" name="isļîḓè">
              <a:extLst>
                <a:ext uri="{FF2B5EF4-FFF2-40B4-BE49-F238E27FC236}">
                  <a16:creationId xmlns="" xmlns:a16="http://schemas.microsoft.com/office/drawing/2014/main" id="{B6261003-AB07-4236-BFA5-45A2179FED7C}"/>
                </a:ext>
              </a:extLst>
            </p:cNvPr>
            <p:cNvSpPr/>
            <p:nvPr/>
          </p:nvSpPr>
          <p:spPr bwMode="auto">
            <a:xfrm>
              <a:off x="7669581" y="5022057"/>
              <a:ext cx="3261318" cy="865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Unified fonts make reading more fluent.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Theme color makes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02439063-5CB0-4D2E-B1E4-04695ECF1FD3}"/>
                </a:ext>
              </a:extLst>
            </p:cNvPr>
            <p:cNvSpPr txBox="1"/>
            <p:nvPr/>
          </p:nvSpPr>
          <p:spPr>
            <a:xfrm>
              <a:off x="7346135" y="2278521"/>
              <a:ext cx="2530161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8000" dirty="0">
                  <a:solidFill>
                    <a:srgbClr val="C03C3F"/>
                  </a:solidFill>
                  <a:cs typeface="+mn-ea"/>
                  <a:sym typeface="+mn-lt"/>
                </a:rPr>
                <a:t>人物介绍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0EB5F4E-0B92-4EA9-A0D7-D89CC08EC080}"/>
              </a:ext>
            </a:extLst>
          </p:cNvPr>
          <p:cNvSpPr txBox="1"/>
          <p:nvPr/>
        </p:nvSpPr>
        <p:spPr>
          <a:xfrm>
            <a:off x="2697851" y="2005102"/>
            <a:ext cx="197585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>
                <a:solidFill>
                  <a:srgbClr val="C03C3F"/>
                </a:soli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02</a:t>
            </a:r>
            <a:endParaRPr lang="zh-CN" altLang="en-US" sz="11500" b="1" dirty="0">
              <a:solidFill>
                <a:srgbClr val="C03C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567175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287413" y="167374"/>
            <a:ext cx="14606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书    评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1A6AD86-E990-4EC1-B3EB-DFCFA7C889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170" y="882065"/>
            <a:ext cx="10822222" cy="4723329"/>
          </a:xfrm>
          <a:prstGeom prst="rect">
            <a:avLst/>
          </a:prstGeom>
        </p:spPr>
      </p:pic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2523038" y="1086622"/>
            <a:ext cx="6832314" cy="388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评论家白烨表示：现在研究农民把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农民作为表现对象的作品，一年多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达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1200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多部，这中间有多少是能够留下来的呢？很多长篇小说里有血和泪水，而路遥的作品是真正的心血之作，甚至是拿生命换来的，他写这个作品的时候，写到非常疯狂时，整个手都发硬了，于是就拿热水泡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······《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平凡的世界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能得到那么多人的喜爱，绝对与这种投入与付出有关系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8604233-5E3F-4C8B-AA0F-5CD0B5F0A5F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273" y="3933092"/>
            <a:ext cx="4407415" cy="314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0696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A66CED6-AF37-4284-8AFF-B4C9F41965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13" y="1106269"/>
            <a:ext cx="5018010" cy="28003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104671" y="16737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人物介绍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1022280" y="1644423"/>
            <a:ext cx="41052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老祖母，多年卧病在床；</a:t>
            </a:r>
          </a:p>
          <a:p>
            <a:pPr lvl="0"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孙玉厚夫妻；</a:t>
            </a:r>
          </a:p>
          <a:p>
            <a:pPr lvl="0"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长女孙兰花 女婿王满银；</a:t>
            </a:r>
          </a:p>
          <a:p>
            <a:pPr lvl="0"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长子孙少安，小学毕业，队长，妻贺秀莲；      </a:t>
            </a:r>
          </a:p>
          <a:p>
            <a:pPr lvl="0"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次子孙少平，高中毕业，矿工；</a:t>
            </a:r>
          </a:p>
          <a:p>
            <a:pPr lvl="0"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小女孙兰香，考上如西北工业大学。 </a:t>
            </a:r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C23FCEE5-067F-4BFB-8D89-B0EC36703A78}"/>
              </a:ext>
            </a:extLst>
          </p:cNvPr>
          <p:cNvSpPr/>
          <p:nvPr/>
        </p:nvSpPr>
        <p:spPr>
          <a:xfrm rot="268652">
            <a:off x="3559502" y="1381190"/>
            <a:ext cx="1552575" cy="457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孙玉厚一家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BFA67A-FCCF-409B-ADF1-BEDB191F43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313" y="1295887"/>
            <a:ext cx="5018010" cy="2800350"/>
          </a:xfrm>
          <a:prstGeom prst="rect">
            <a:avLst/>
          </a:prstGeom>
        </p:spPr>
      </p:pic>
      <p:sp>
        <p:nvSpPr>
          <p:cNvPr id="18" name="文本框 4">
            <a:extLst>
              <a:ext uri="{FF2B5EF4-FFF2-40B4-BE49-F238E27FC236}">
                <a16:creationId xmlns="" xmlns:a16="http://schemas.microsoft.com/office/drawing/2014/main" id="{F1A2C94B-2D72-4E63-BA61-AB553603A5B9}"/>
              </a:ext>
            </a:extLst>
          </p:cNvPr>
          <p:cNvSpPr txBox="1"/>
          <p:nvPr/>
        </p:nvSpPr>
        <p:spPr>
          <a:xfrm>
            <a:off x="6014637" y="2383086"/>
            <a:ext cx="4105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田福堂，双水村大队党支部书记，妻；</a:t>
            </a:r>
          </a:p>
          <a:p>
            <a:pPr lvl="0"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女田润叶，孙少安青梅竹马之好友；</a:t>
            </a:r>
          </a:p>
          <a:p>
            <a:pPr lvl="0"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子田润生，与孙少平同学。 </a:t>
            </a:r>
          </a:p>
        </p:txBody>
      </p:sp>
      <p:sp>
        <p:nvSpPr>
          <p:cNvPr id="19" name="矩形: 圆角 18">
            <a:extLst>
              <a:ext uri="{FF2B5EF4-FFF2-40B4-BE49-F238E27FC236}">
                <a16:creationId xmlns="" xmlns:a16="http://schemas.microsoft.com/office/drawing/2014/main" id="{28607B22-1F04-4EE6-A1F0-BB8F2F816195}"/>
              </a:ext>
            </a:extLst>
          </p:cNvPr>
          <p:cNvSpPr/>
          <p:nvPr/>
        </p:nvSpPr>
        <p:spPr>
          <a:xfrm rot="268652">
            <a:off x="8971468" y="1415045"/>
            <a:ext cx="1552575" cy="457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田福堂一家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B704D346-DC78-4DEA-8B41-3D52BAFAE6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068" y="4096239"/>
            <a:ext cx="5018010" cy="2800350"/>
          </a:xfrm>
          <a:prstGeom prst="rect">
            <a:avLst/>
          </a:prstGeom>
        </p:spPr>
      </p:pic>
      <p:sp>
        <p:nvSpPr>
          <p:cNvPr id="24" name="文本框 4">
            <a:extLst>
              <a:ext uri="{FF2B5EF4-FFF2-40B4-BE49-F238E27FC236}">
                <a16:creationId xmlns="" xmlns:a16="http://schemas.microsoft.com/office/drawing/2014/main" id="{EEC4800E-AAF1-4627-8C1B-AEF9BDE20DB2}"/>
              </a:ext>
            </a:extLst>
          </p:cNvPr>
          <p:cNvSpPr txBox="1"/>
          <p:nvPr/>
        </p:nvSpPr>
        <p:spPr>
          <a:xfrm>
            <a:off x="4850715" y="4998107"/>
            <a:ext cx="41052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金俊海，黄原地区运输公司汽车司机；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妻在家务农；</a:t>
            </a:r>
          </a:p>
          <a:p>
            <a:pPr lvl="0"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子金波，孙少平之同学、好友；</a:t>
            </a:r>
          </a:p>
          <a:p>
            <a:pPr lvl="0"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女金秀，孙兰香之同学、好友。 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="" xmlns:a16="http://schemas.microsoft.com/office/drawing/2014/main" id="{B0BE5959-BF77-4F07-A5D4-64E57D955231}"/>
              </a:ext>
            </a:extLst>
          </p:cNvPr>
          <p:cNvSpPr/>
          <p:nvPr/>
        </p:nvSpPr>
        <p:spPr>
          <a:xfrm rot="268652">
            <a:off x="7728764" y="4318572"/>
            <a:ext cx="1552575" cy="457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金俊海一家</a:t>
            </a:r>
          </a:p>
        </p:txBody>
      </p:sp>
    </p:spTree>
    <p:extLst>
      <p:ext uri="{BB962C8B-B14F-4D97-AF65-F5344CB8AC3E}">
        <p14:creationId xmlns:p14="http://schemas.microsoft.com/office/powerpoint/2010/main" val="32755476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  <p:bldP spid="11" grpId="0" animBg="1"/>
      <p:bldP spid="18" grpId="0"/>
      <p:bldP spid="19" grpId="0" animBg="1"/>
      <p:bldP spid="24" grpId="0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7334DF70-05A3-4593-8794-5ED82F78C8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962" y="1555319"/>
            <a:ext cx="3380716" cy="4226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矩形 7"/>
          <p:cNvSpPr/>
          <p:nvPr/>
        </p:nvSpPr>
        <p:spPr>
          <a:xfrm>
            <a:off x="1104671" y="16737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人物介绍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719922" y="2981293"/>
            <a:ext cx="654130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因贫困，孙少安为减轻父亲负担主动辍学回家帮忙。得知姐夫王满银因为贩卖老鼠药被抓起来劳教后，他无能为力。可在家人面前他却假装镇定，并设法稳定家里人的情绪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……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他放弃了学习的机会，他吃苦耐劳的支撑起这个家。正因为他的牺牲，他的家才能有新的依靠。可以说孙少安牺牲了自己，成就了一个家庭。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defRPr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孙少安默默的用行动来诠释自己存在的价值，对家人，对集体，对社会他都承担起自己应尽的责任，并把它视作理所当然，视作一种信仰。他虽然只是一个普通的庄稼人，虽然只有小学学历，但他用实际行动很好的诠释了自己的价值。面对灾难、挫折，他从没逆来顺受，而是奋起反抗。他的不幸是悲剧的，但正是这些悲剧才能更好的体现他的壮烈美。</a:t>
            </a:r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C23FCEE5-067F-4BFB-8D89-B0EC36703A78}"/>
              </a:ext>
            </a:extLst>
          </p:cNvPr>
          <p:cNvSpPr/>
          <p:nvPr/>
        </p:nvSpPr>
        <p:spPr>
          <a:xfrm>
            <a:off x="2328845" y="1903517"/>
            <a:ext cx="3521111" cy="61889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孙少安诠释自我价值</a:t>
            </a:r>
          </a:p>
        </p:txBody>
      </p:sp>
    </p:spTree>
    <p:extLst>
      <p:ext uri="{BB962C8B-B14F-4D97-AF65-F5344CB8AC3E}">
        <p14:creationId xmlns:p14="http://schemas.microsoft.com/office/powerpoint/2010/main" val="20388129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387A75B-2871-47B8-9A0E-BB306F6943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595" y="1427417"/>
            <a:ext cx="2883129" cy="4295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矩形 7"/>
          <p:cNvSpPr/>
          <p:nvPr/>
        </p:nvSpPr>
        <p:spPr>
          <a:xfrm>
            <a:off x="1104671" y="16737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人物介绍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4614460" y="1980553"/>
            <a:ext cx="6931829" cy="3742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当润叶向他表白时，经过痛苦的挣扎，他最终拒绝了，选择了门当户对不要彩礼的农村姑娘贺秀英。我们不能简单地说孙少安没有勇气去追求爱情，因为不可逾越的现实距离摆在面前，他有强烈的自尊心和责任心。如果他选择润叶，润叶的父亲田福堂会因为家境悬殊非常反对这场恋爱。除了外在否定力量，他清明白除了满腔的爱他什么也法给予心爱的人。既然不能给予他心爱的人可以保证的幸福，还不如放弃她。</a:t>
            </a:r>
          </a:p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  并不是拥有爱情就一定拥有美满的结局，婚姻是建立在一定现实基础之上了。孙少安的爱情抉择是悲壮的。他虽舍弃了爱情，但得到了美满的家庭。放弃润叶的爱情是一种理想主义的悲剧，选择现实而得到美满的家庭是一种现实的美。</a:t>
            </a:r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C23FCEE5-067F-4BFB-8D89-B0EC36703A78}"/>
              </a:ext>
            </a:extLst>
          </p:cNvPr>
          <p:cNvSpPr/>
          <p:nvPr/>
        </p:nvSpPr>
        <p:spPr>
          <a:xfrm>
            <a:off x="6623196" y="966643"/>
            <a:ext cx="3521111" cy="61889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孙少安的爱情抉择</a:t>
            </a:r>
          </a:p>
        </p:txBody>
      </p:sp>
    </p:spTree>
    <p:extLst>
      <p:ext uri="{BB962C8B-B14F-4D97-AF65-F5344CB8AC3E}">
        <p14:creationId xmlns:p14="http://schemas.microsoft.com/office/powerpoint/2010/main" val="29196449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E08600C-485B-4B45-8E6D-CC9CC74E8D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58" y="2025135"/>
            <a:ext cx="4916656" cy="3291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矩形 7"/>
          <p:cNvSpPr/>
          <p:nvPr/>
        </p:nvSpPr>
        <p:spPr>
          <a:xfrm>
            <a:off x="1104671" y="16737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人物介绍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5588000" y="2025135"/>
            <a:ext cx="58637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他在我们的年代属于这样的青年：有文化，但没有幸运地进入大学或参加工作，因此似乎没有充分的条件直接参与目前社会发展的主潮之中。而另一方面，他们又不甘心把自己局限在狭小的生活天地里，因此，他们往往带着一种悲壮的激情，在一中最为艰难的道路上进行人生的搏斗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他们顾不得高谈阔论或愤世嫉俗地忧患人类的命运，他们首先得改变自己的生存条件，同时也不放弃最主要的精神追求，他们既不鄙视普通人的世俗生活，但又竭力是自己对生活的认识达到更深的层次</a:t>
            </a:r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C23FCEE5-067F-4BFB-8D89-B0EC36703A78}"/>
              </a:ext>
            </a:extLst>
          </p:cNvPr>
          <p:cNvSpPr/>
          <p:nvPr/>
        </p:nvSpPr>
        <p:spPr>
          <a:xfrm>
            <a:off x="7212837" y="1106425"/>
            <a:ext cx="2614080" cy="61889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cs typeface="+mn-ea"/>
                <a:sym typeface="+mn-lt"/>
              </a:rPr>
              <a:t>孙少平</a:t>
            </a:r>
          </a:p>
        </p:txBody>
      </p:sp>
    </p:spTree>
    <p:extLst>
      <p:ext uri="{BB962C8B-B14F-4D97-AF65-F5344CB8AC3E}">
        <p14:creationId xmlns:p14="http://schemas.microsoft.com/office/powerpoint/2010/main" val="40714132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3FB8960-DD48-4A09-8DD6-FD0A92E3FE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908" y="2040764"/>
            <a:ext cx="4896681" cy="3264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矩形 7"/>
          <p:cNvSpPr/>
          <p:nvPr/>
        </p:nvSpPr>
        <p:spPr>
          <a:xfrm>
            <a:off x="1104671" y="16737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人物介绍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735325" y="2787615"/>
            <a:ext cx="51574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虽然他是农民，他在灵魂深处并没有低看自己，他认为他所走的道路不比大学低贱，是的，他是在社会的最底层挣扎，为了几个钱而受尽折磨，但他不仅仅将此看作谋生活命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职业的高贵与低贱，不能说明一个人生活的价值，恰相反，他现在到很热爱自己的苦难，通过一段血水般的洗礼，他相信，自己历经千辛万苦而酿造出来的生活之蜜，肯定比轻而易举哪来的更有滋味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他自嘲地把自己的这种认识叫做关于苦难的学说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······</a:t>
            </a:r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C23FCEE5-067F-4BFB-8D89-B0EC36703A78}"/>
              </a:ext>
            </a:extLst>
          </p:cNvPr>
          <p:cNvSpPr/>
          <p:nvPr/>
        </p:nvSpPr>
        <p:spPr>
          <a:xfrm>
            <a:off x="1218971" y="1659764"/>
            <a:ext cx="3888830" cy="61889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cs typeface="+mn-ea"/>
                <a:sym typeface="+mn-lt"/>
              </a:rPr>
              <a:t>他的自我剖析</a:t>
            </a:r>
          </a:p>
        </p:txBody>
      </p:sp>
    </p:spTree>
    <p:extLst>
      <p:ext uri="{BB962C8B-B14F-4D97-AF65-F5344CB8AC3E}">
        <p14:creationId xmlns:p14="http://schemas.microsoft.com/office/powerpoint/2010/main" val="198927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5AD77006-71D4-4019-826C-6F5E733A00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0" r="59692" b="38405"/>
          <a:stretch/>
        </p:blipFill>
        <p:spPr>
          <a:xfrm>
            <a:off x="-530312" y="2677918"/>
            <a:ext cx="4911116" cy="4152083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00107E7-A8D1-4836-AC48-5DF6D4914632}"/>
              </a:ext>
            </a:extLst>
          </p:cNvPr>
          <p:cNvGrpSpPr/>
          <p:nvPr/>
        </p:nvGrpSpPr>
        <p:grpSpPr>
          <a:xfrm>
            <a:off x="7551201" y="-670065"/>
            <a:ext cx="7388560" cy="10892941"/>
            <a:chOff x="8438459" y="-809378"/>
            <a:chExt cx="6291751" cy="9275918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227C3A96-1E56-46D9-B6F0-BDC6274D4E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75" r="18473" b="54347"/>
            <a:stretch/>
          </p:blipFill>
          <p:spPr>
            <a:xfrm rot="2945638">
              <a:off x="9365437" y="-1736356"/>
              <a:ext cx="3627570" cy="548152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6A4159D8-E789-4C51-92CA-4D3D8C69DC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74" t="50239" r="-3245" b="4108"/>
            <a:stretch/>
          </p:blipFill>
          <p:spPr>
            <a:xfrm>
              <a:off x="8744058" y="3054302"/>
              <a:ext cx="5986152" cy="5412238"/>
            </a:xfrm>
            <a:prstGeom prst="rect">
              <a:avLst/>
            </a:prstGeom>
          </p:spPr>
        </p:pic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F92C7B1-60C9-4F7D-AE33-8ACF864275FB}"/>
              </a:ext>
            </a:extLst>
          </p:cNvPr>
          <p:cNvGrpSpPr/>
          <p:nvPr/>
        </p:nvGrpSpPr>
        <p:grpSpPr>
          <a:xfrm>
            <a:off x="4583676" y="1757464"/>
            <a:ext cx="3584764" cy="3608807"/>
            <a:chOff x="7346135" y="2278521"/>
            <a:chExt cx="3584764" cy="3608807"/>
          </a:xfrm>
        </p:grpSpPr>
        <p:sp>
          <p:nvSpPr>
            <p:cNvPr id="8" name="isļîḓè">
              <a:extLst>
                <a:ext uri="{FF2B5EF4-FFF2-40B4-BE49-F238E27FC236}">
                  <a16:creationId xmlns="" xmlns:a16="http://schemas.microsoft.com/office/drawing/2014/main" id="{B6261003-AB07-4236-BFA5-45A2179FED7C}"/>
                </a:ext>
              </a:extLst>
            </p:cNvPr>
            <p:cNvSpPr/>
            <p:nvPr/>
          </p:nvSpPr>
          <p:spPr bwMode="auto">
            <a:xfrm>
              <a:off x="7669581" y="5022057"/>
              <a:ext cx="3261318" cy="865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Unified fonts make reading more fluent.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Theme color makes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02439063-5CB0-4D2E-B1E4-04695ECF1FD3}"/>
                </a:ext>
              </a:extLst>
            </p:cNvPr>
            <p:cNvSpPr txBox="1"/>
            <p:nvPr/>
          </p:nvSpPr>
          <p:spPr>
            <a:xfrm>
              <a:off x="7346135" y="2278521"/>
              <a:ext cx="2530161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8000" dirty="0">
                  <a:solidFill>
                    <a:srgbClr val="C03C3F"/>
                  </a:solidFill>
                  <a:cs typeface="+mn-ea"/>
                  <a:sym typeface="+mn-lt"/>
                </a:rPr>
                <a:t>故事梗概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0EB5F4E-0B92-4EA9-A0D7-D89CC08EC080}"/>
              </a:ext>
            </a:extLst>
          </p:cNvPr>
          <p:cNvSpPr txBox="1"/>
          <p:nvPr/>
        </p:nvSpPr>
        <p:spPr>
          <a:xfrm>
            <a:off x="2697851" y="2005102"/>
            <a:ext cx="197585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>
                <a:solidFill>
                  <a:srgbClr val="C03C3F"/>
                </a:soli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03</a:t>
            </a:r>
            <a:endParaRPr lang="zh-CN" altLang="en-US" sz="11500" b="1" dirty="0">
              <a:solidFill>
                <a:srgbClr val="C03C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7022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04671" y="16737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人物介绍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1025268" y="3250154"/>
            <a:ext cx="5210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我们出身于贫困农民家庭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----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永远不要鄙我们的出身，他给我带来的好处将一生受用不尽</a:t>
            </a:r>
          </a:p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但我们一定又要从我们出身的局限中解脱出来，从意识上彻底背叛农民的狭隘性，追求更高的生活意义。</a:t>
            </a:r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C23FCEE5-067F-4BFB-8D89-B0EC36703A78}"/>
              </a:ext>
            </a:extLst>
          </p:cNvPr>
          <p:cNvSpPr/>
          <p:nvPr/>
        </p:nvSpPr>
        <p:spPr>
          <a:xfrm>
            <a:off x="1104671" y="2099105"/>
            <a:ext cx="5052026" cy="5428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cs typeface="+mn-ea"/>
                <a:sym typeface="+mn-lt"/>
              </a:rPr>
              <a:t>孙少平给他妹兰香的信节选：</a:t>
            </a:r>
            <a:endParaRPr lang="zh-CN" altLang="en-US" sz="3200" dirty="0"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7334DF70-05A3-4593-8794-5ED82F78C8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962" y="1555319"/>
            <a:ext cx="3380716" cy="4226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52046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7310741C-7990-45CD-83D1-E9CA347538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038" y="2187963"/>
            <a:ext cx="5020407" cy="3346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矩形 7"/>
          <p:cNvSpPr/>
          <p:nvPr/>
        </p:nvSpPr>
        <p:spPr>
          <a:xfrm>
            <a:off x="1104671" y="16737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人物介绍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1625671" y="2187963"/>
            <a:ext cx="3371850" cy="3742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他绝不会像哥哥一样，为了逃避不可能实现的爱情，就匆忙地给自己找个农村姑娘，无论命运怎样无情，他绝不准备屈服，他要去争取自己的快乐！当然，这不是说，他一定和田晓霞在一起，即使没有晓霞，他也要走自己的路，生活包含着更广阔的意义，而不在于我们实际得到了什么；关键是我们的心灵是否充实。</a:t>
            </a:r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C23FCEE5-067F-4BFB-8D89-B0EC36703A78}"/>
              </a:ext>
            </a:extLst>
          </p:cNvPr>
          <p:cNvSpPr/>
          <p:nvPr/>
        </p:nvSpPr>
        <p:spPr>
          <a:xfrm>
            <a:off x="1098809" y="1645073"/>
            <a:ext cx="5052026" cy="5428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cs typeface="+mn-ea"/>
                <a:sym typeface="+mn-lt"/>
              </a:rPr>
              <a:t>孙少平的爱情观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50909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E72D9D6A-7B22-467A-A691-EE745EF532A7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04" t="11793" r="7852" b="33144"/>
          <a:stretch/>
        </p:blipFill>
        <p:spPr>
          <a:xfrm>
            <a:off x="8676828" y="2057400"/>
            <a:ext cx="3515172" cy="48006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814A614-2B53-46A6-AB4D-CE399F60371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0" r="42108" b="33482"/>
          <a:stretch/>
        </p:blipFill>
        <p:spPr>
          <a:xfrm>
            <a:off x="-10361" y="117987"/>
            <a:ext cx="3619033" cy="6857999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8BA3F9AF-D19B-4B30-A31D-61C43B145410}"/>
              </a:ext>
            </a:extLst>
          </p:cNvPr>
          <p:cNvGrpSpPr/>
          <p:nvPr/>
        </p:nvGrpSpPr>
        <p:grpSpPr>
          <a:xfrm>
            <a:off x="3453993" y="1657179"/>
            <a:ext cx="3260527" cy="1631616"/>
            <a:chOff x="8517983" y="2441067"/>
            <a:chExt cx="3260527" cy="1631616"/>
          </a:xfrm>
        </p:grpSpPr>
        <p:sp>
          <p:nvSpPr>
            <p:cNvPr id="5" name="PA-矩形 11">
              <a:extLst>
                <a:ext uri="{FF2B5EF4-FFF2-40B4-BE49-F238E27FC236}">
                  <a16:creationId xmlns="" xmlns:a16="http://schemas.microsoft.com/office/drawing/2014/main" id="{9C351163-4E1A-4B9B-9645-2742A67B3871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8517983" y="3493998"/>
              <a:ext cx="2868699" cy="57868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0" hangingPunct="0">
                <a:lnSpc>
                  <a:spcPts val="2000"/>
                </a:lnSpc>
                <a:buClr>
                  <a:srgbClr val="00B050"/>
                </a:buClr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请在此处添加具体内容，简单描述即可不必过于繁琐，言简意赅。</a:t>
              </a:r>
            </a:p>
          </p:txBody>
        </p:sp>
        <p:sp>
          <p:nvSpPr>
            <p:cNvPr id="6" name="PA-矩形 12">
              <a:extLst>
                <a:ext uri="{FF2B5EF4-FFF2-40B4-BE49-F238E27FC236}">
                  <a16:creationId xmlns="" xmlns:a16="http://schemas.microsoft.com/office/drawing/2014/main" id="{40189E57-FEA0-43B1-84FC-106F4BBD9C32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8552703" y="2441067"/>
              <a:ext cx="3225807" cy="107721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defRPr/>
              </a:pPr>
              <a:r>
                <a:rPr lang="en-US" altLang="zh-CN" sz="3600" b="1" dirty="0">
                  <a:solidFill>
                    <a:srgbClr val="C03C3F"/>
                  </a:solidFill>
                  <a:cs typeface="+mn-ea"/>
                  <a:sym typeface="+mn-lt"/>
                </a:rPr>
                <a:t>01. </a:t>
              </a:r>
            </a:p>
            <a:p>
              <a:pPr>
                <a:defRPr/>
              </a:pPr>
              <a:r>
                <a:rPr kumimoji="1" lang="zh-CN" altLang="en-US" sz="2800" b="1" dirty="0">
                  <a:solidFill>
                    <a:srgbClr val="C03C3F"/>
                  </a:solidFill>
                  <a:cs typeface="+mn-ea"/>
                  <a:sym typeface="+mn-lt"/>
                </a:rPr>
                <a:t>作者介绍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6E7878C-49CD-4509-86AC-E6D2FB9FD6AA}"/>
              </a:ext>
            </a:extLst>
          </p:cNvPr>
          <p:cNvGrpSpPr/>
          <p:nvPr/>
        </p:nvGrpSpPr>
        <p:grpSpPr>
          <a:xfrm>
            <a:off x="6979527" y="1657179"/>
            <a:ext cx="3260527" cy="1631616"/>
            <a:chOff x="8517983" y="2441067"/>
            <a:chExt cx="3260527" cy="1631616"/>
          </a:xfrm>
        </p:grpSpPr>
        <p:sp>
          <p:nvSpPr>
            <p:cNvPr id="8" name="PA-矩形 11">
              <a:extLst>
                <a:ext uri="{FF2B5EF4-FFF2-40B4-BE49-F238E27FC236}">
                  <a16:creationId xmlns="" xmlns:a16="http://schemas.microsoft.com/office/drawing/2014/main" id="{D4995665-1543-438D-BBA7-8AC6DF3E9706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17983" y="3493998"/>
              <a:ext cx="2868699" cy="57868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0" hangingPunct="0">
                <a:lnSpc>
                  <a:spcPts val="2000"/>
                </a:lnSpc>
                <a:buClr>
                  <a:srgbClr val="00B050"/>
                </a:buClr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请在此处添加具体内容，简单描述即可不必过于繁琐，言简意赅。</a:t>
              </a:r>
            </a:p>
          </p:txBody>
        </p:sp>
        <p:sp>
          <p:nvSpPr>
            <p:cNvPr id="9" name="PA-矩形 12">
              <a:extLst>
                <a:ext uri="{FF2B5EF4-FFF2-40B4-BE49-F238E27FC236}">
                  <a16:creationId xmlns="" xmlns:a16="http://schemas.microsoft.com/office/drawing/2014/main" id="{839B1A9A-BE64-4B16-B178-3B68B5968917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8552703" y="2441067"/>
              <a:ext cx="3225807" cy="107721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defRPr/>
              </a:pPr>
              <a:r>
                <a:rPr lang="en-US" altLang="zh-CN" sz="3600" b="1" dirty="0">
                  <a:solidFill>
                    <a:srgbClr val="C03C3F"/>
                  </a:solidFill>
                  <a:cs typeface="+mn-ea"/>
                  <a:sym typeface="+mn-lt"/>
                </a:rPr>
                <a:t>02. </a:t>
              </a:r>
            </a:p>
            <a:p>
              <a:pPr>
                <a:defRPr/>
              </a:pPr>
              <a:r>
                <a:rPr kumimoji="1" lang="zh-CN" altLang="en-US" sz="2800" b="1" dirty="0">
                  <a:solidFill>
                    <a:srgbClr val="C03C3F"/>
                  </a:solidFill>
                  <a:cs typeface="+mn-ea"/>
                  <a:sym typeface="+mn-lt"/>
                </a:rPr>
                <a:t>人物介绍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E01D75C6-3BCF-4E69-BC72-A8FC8B0E0E44}"/>
              </a:ext>
            </a:extLst>
          </p:cNvPr>
          <p:cNvGrpSpPr/>
          <p:nvPr/>
        </p:nvGrpSpPr>
        <p:grpSpPr>
          <a:xfrm>
            <a:off x="3453993" y="3841579"/>
            <a:ext cx="3260527" cy="1631616"/>
            <a:chOff x="8517983" y="2441067"/>
            <a:chExt cx="3260527" cy="1631616"/>
          </a:xfrm>
        </p:grpSpPr>
        <p:sp>
          <p:nvSpPr>
            <p:cNvPr id="11" name="PA-矩形 11">
              <a:extLst>
                <a:ext uri="{FF2B5EF4-FFF2-40B4-BE49-F238E27FC236}">
                  <a16:creationId xmlns="" xmlns:a16="http://schemas.microsoft.com/office/drawing/2014/main" id="{E0B6566C-040B-4B29-BC84-425080092D77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8517983" y="3493998"/>
              <a:ext cx="2868699" cy="57868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0" hangingPunct="0">
                <a:lnSpc>
                  <a:spcPts val="2000"/>
                </a:lnSpc>
                <a:buClr>
                  <a:srgbClr val="00B050"/>
                </a:buClr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请在此处添加具体内容，简单描述即可不必过于繁琐，言简意赅。</a:t>
              </a:r>
            </a:p>
          </p:txBody>
        </p:sp>
        <p:sp>
          <p:nvSpPr>
            <p:cNvPr id="12" name="PA-矩形 12">
              <a:extLst>
                <a:ext uri="{FF2B5EF4-FFF2-40B4-BE49-F238E27FC236}">
                  <a16:creationId xmlns="" xmlns:a16="http://schemas.microsoft.com/office/drawing/2014/main" id="{E59A53D2-A36D-4E36-B3B3-FA813CBC2751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8552703" y="2441067"/>
              <a:ext cx="3225807" cy="107721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defRPr/>
              </a:pPr>
              <a:r>
                <a:rPr lang="en-US" altLang="zh-CN" sz="3600" b="1" dirty="0">
                  <a:solidFill>
                    <a:srgbClr val="C03C3F"/>
                  </a:solidFill>
                  <a:cs typeface="+mn-ea"/>
                  <a:sym typeface="+mn-lt"/>
                </a:rPr>
                <a:t>03. </a:t>
              </a:r>
            </a:p>
            <a:p>
              <a:pPr>
                <a:defRPr/>
              </a:pPr>
              <a:r>
                <a:rPr kumimoji="1" lang="zh-CN" altLang="en-US" sz="2800" b="1" dirty="0">
                  <a:solidFill>
                    <a:srgbClr val="C03C3F"/>
                  </a:solidFill>
                  <a:cs typeface="+mn-ea"/>
                  <a:sym typeface="+mn-lt"/>
                </a:rPr>
                <a:t>故事梗概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040CAF7-D319-4F83-83F1-26E44D4B65CF}"/>
              </a:ext>
            </a:extLst>
          </p:cNvPr>
          <p:cNvGrpSpPr/>
          <p:nvPr/>
        </p:nvGrpSpPr>
        <p:grpSpPr>
          <a:xfrm>
            <a:off x="6979527" y="3841579"/>
            <a:ext cx="3260527" cy="1631616"/>
            <a:chOff x="8517983" y="2441067"/>
            <a:chExt cx="3260527" cy="1631616"/>
          </a:xfrm>
        </p:grpSpPr>
        <p:sp>
          <p:nvSpPr>
            <p:cNvPr id="14" name="PA-矩形 11">
              <a:extLst>
                <a:ext uri="{FF2B5EF4-FFF2-40B4-BE49-F238E27FC236}">
                  <a16:creationId xmlns="" xmlns:a16="http://schemas.microsoft.com/office/drawing/2014/main" id="{5BA313A1-D8BC-49F6-BAF8-10385CFC164C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8517983" y="3493998"/>
              <a:ext cx="2868699" cy="57868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0" hangingPunct="0">
                <a:lnSpc>
                  <a:spcPts val="2000"/>
                </a:lnSpc>
                <a:buClr>
                  <a:srgbClr val="00B050"/>
                </a:buClr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请在此处添加具体内容，简单描述即可不必过于繁琐，言简意赅。</a:t>
              </a:r>
            </a:p>
          </p:txBody>
        </p:sp>
        <p:sp>
          <p:nvSpPr>
            <p:cNvPr id="15" name="PA-矩形 12">
              <a:extLst>
                <a:ext uri="{FF2B5EF4-FFF2-40B4-BE49-F238E27FC236}">
                  <a16:creationId xmlns="" xmlns:a16="http://schemas.microsoft.com/office/drawing/2014/main" id="{839EAB34-9A33-49F2-8A40-6C0152244F5F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8552703" y="2441067"/>
              <a:ext cx="3225807" cy="107721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defRPr/>
              </a:pPr>
              <a:r>
                <a:rPr lang="en-US" altLang="zh-CN" sz="3600" b="1" dirty="0">
                  <a:solidFill>
                    <a:srgbClr val="C03C3F"/>
                  </a:solidFill>
                  <a:cs typeface="+mn-ea"/>
                  <a:sym typeface="+mn-lt"/>
                </a:rPr>
                <a:t>04. </a:t>
              </a:r>
            </a:p>
            <a:p>
              <a:pPr>
                <a:defRPr/>
              </a:pPr>
              <a:r>
                <a:rPr kumimoji="1" lang="zh-CN" altLang="en-US" sz="2800" b="1" dirty="0">
                  <a:solidFill>
                    <a:srgbClr val="C03C3F"/>
                  </a:solidFill>
                  <a:cs typeface="+mn-ea"/>
                  <a:sym typeface="+mn-lt"/>
                </a:rPr>
                <a:t>词句欣赏</a:t>
              </a: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02439063-5CB0-4D2E-B1E4-04695ECF1FD3}"/>
              </a:ext>
            </a:extLst>
          </p:cNvPr>
          <p:cNvSpPr txBox="1"/>
          <p:nvPr/>
        </p:nvSpPr>
        <p:spPr>
          <a:xfrm>
            <a:off x="5036114" y="441061"/>
            <a:ext cx="25301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8000" dirty="0">
                <a:solidFill>
                  <a:srgbClr val="C03C3F"/>
                </a:solidFill>
                <a:cs typeface="+mn-ea"/>
                <a:sym typeface="+mn-lt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410983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04671" y="16737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人物介绍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502128" y="1624467"/>
            <a:ext cx="7260511" cy="3609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较之孙少安与田润叶的“平民式”的爱情，孙少平与田晓霞的爱情则带有浓厚的现代意味。同样是来自黄土高原的孙少平，他时刻能充满激情、充满斗志。希望通过自己的努力来改变生活，改变命运。领导家庭出身的田晓霞美丽大方，才华出众。她深深地挚爱着她这个“掏煤的男人”。这个“掏煤的男人”也敢于向她靠近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然而，他们的爱情从一开始，就注定了悲剧性的结局。作为自然人，晓霞和少平之间是平等的，他们有着共同的兴趣爱好，共同的人生追求，共同的性格特征。作为社会的人，一个是领导的女儿，一个是山沟沟里农民的儿子；一个是省上的大记者，一个是掏煤的工人。社会身份的巨大差异注定了他们走不到一起，就算能够在一起，无论对于孙少平还是田晓霞来说，婚姻将会是涂抹了蜜汁的黄连。 </a:t>
            </a:r>
          </a:p>
          <a:p>
            <a:pPr lvl="0">
              <a:lnSpc>
                <a:spcPct val="150000"/>
              </a:lnSpc>
              <a:defRPr/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D9D880F-B9D2-4823-8756-767C58BCF86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080" y="2054470"/>
            <a:ext cx="3682517" cy="2454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32105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C9943AFF-B377-4531-8691-FCDD7D763B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252" y="2251115"/>
            <a:ext cx="4000496" cy="2666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矩形 7"/>
          <p:cNvSpPr/>
          <p:nvPr/>
        </p:nvSpPr>
        <p:spPr>
          <a:xfrm>
            <a:off x="1104671" y="16737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人物介绍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465853" y="2362217"/>
            <a:ext cx="68747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少平接过这三本彩色塑料皮日记本，随手打开了一本，那熟悉的、象男孩子一样刚健的字便跳入了眼帘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——……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酷暑已至，常去旁边的冶金学院游泳，晒得快成了黑炭头。时时想念我那“掏炭的男人”。这相念象甘甜的美酒一样令人沉醉。爱情对我虽是“初见端倪”，但已使我一洗尘泥，飘飘欲仙了。我放纵我的天性，相信爱情能给予人创造的力量。我为我的“掏炭丈夫”感到骄傲。是的，真正的爱情不应该是利己的，而应该是利他的，是心甘情愿地与爱人一起奋斗并不断地自我更新的过程；是溶合在一起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完全溶合在一起的共同斗争！你有没有决心为他（她）而付出自己的最大牺牲，这是衡量是不是真正爱情的标准，否则就是被自己的感情所欺骗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……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孙少平的视线被泪水模糊了。</a:t>
            </a:r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C23FCEE5-067F-4BFB-8D89-B0EC36703A78}"/>
              </a:ext>
            </a:extLst>
          </p:cNvPr>
          <p:cNvSpPr/>
          <p:nvPr/>
        </p:nvSpPr>
        <p:spPr>
          <a:xfrm>
            <a:off x="1362640" y="1708225"/>
            <a:ext cx="5081174" cy="5428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cs typeface="+mn-ea"/>
                <a:sym typeface="+mn-lt"/>
              </a:rPr>
              <a:t>悲怆结局：田晓霞牺牲于洪灾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69937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33951" y="167374"/>
            <a:ext cx="2167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故 事 梗 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1A6AD86-E990-4EC1-B3EB-DFCFA7C889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47" y="1543009"/>
            <a:ext cx="10822222" cy="4723329"/>
          </a:xfrm>
          <a:prstGeom prst="rect">
            <a:avLst/>
          </a:prstGeom>
        </p:spPr>
      </p:pic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2607477" y="1704486"/>
            <a:ext cx="7600723" cy="4992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小说以孙少安和孙少平两兄弟为中心，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以整个社会的变迁、思想的转型为背景，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通过复杂的矛盾纠葛，刻画了社会各阶层普通人们的形象，成功地塑造了少安和少平这些为生活默默承受着人生苦难的人们。在这里人性的自尊、自强与自信，人生的苦难与拼搏，挫折与追求，痛苦与欢乐，日常生活与巨大社会冲突，纷繁地交织在一起。 </a:t>
            </a:r>
          </a:p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  小说反映了从“文革”后期到改革初期广阔的社会面。这是一部全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景式地表现中国当代城乡社会生活的现实主义长篇小说，全书共三部。</a:t>
            </a:r>
          </a:p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6A9EE48-A533-42CA-9C25-AB00A7C872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6799" y="779455"/>
            <a:ext cx="3221391" cy="21295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235300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33951" y="167374"/>
            <a:ext cx="2167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故 事 梗 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1A6AD86-E990-4EC1-B3EB-DFCFA7C889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47" y="1543009"/>
            <a:ext cx="10822222" cy="4723329"/>
          </a:xfrm>
          <a:prstGeom prst="rect">
            <a:avLst/>
          </a:prstGeom>
        </p:spPr>
      </p:pic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2660787" y="1618808"/>
            <a:ext cx="7600723" cy="4511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1975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初农民子弟孙少平到原西县高中读书，他贫困但自尊；后对处境相同地主家庭出身的郝红梅产生情愫，被侯玉英发现并当众说破后，与郝红梅关系渐变恶劣。后来郝红梅与家境优越的顾养民恋爱。少平高中毕业，回家乡做了一名教师。他没有消沉，与田晓霞建立了友情，在晓霞帮助下关注着外部世界。</a:t>
            </a:r>
          </a:p>
          <a:p>
            <a:pPr lvl="0">
              <a:lnSpc>
                <a:spcPct val="20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  少平的哥哥少安一直在家劳动，与润叶是青梅竹马，遭到田福堂反对。经过痛苦的挣扎，少安与秀莲结了婚，润叶也只得含泪与向前结婚。这时农村生活混乱，旱灾又火上加油，田福堂为加强自己威信，组织偷挖河坝与上游抢水，不料出了人命；为了“学大寨”，他好大喜功炸山修田，叫人搬家又弄得天怒人怨。生活的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20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航道已到了非改变不可的地步。 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E1A84962-1746-4DB5-AEF2-22FF95618B7E}"/>
              </a:ext>
            </a:extLst>
          </p:cNvPr>
          <p:cNvSpPr/>
          <p:nvPr/>
        </p:nvSpPr>
        <p:spPr>
          <a:xfrm>
            <a:off x="7281917" y="1223068"/>
            <a:ext cx="2579688" cy="5187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 一  部</a:t>
            </a:r>
          </a:p>
        </p:txBody>
      </p:sp>
    </p:spTree>
    <p:extLst>
      <p:ext uri="{BB962C8B-B14F-4D97-AF65-F5344CB8AC3E}">
        <p14:creationId xmlns:p14="http://schemas.microsoft.com/office/powerpoint/2010/main" val="7402416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5AD77006-71D4-4019-826C-6F5E733A00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0" r="59692" b="38405"/>
          <a:stretch/>
        </p:blipFill>
        <p:spPr>
          <a:xfrm>
            <a:off x="-530312" y="2677918"/>
            <a:ext cx="4911116" cy="4152083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00107E7-A8D1-4836-AC48-5DF6D4914632}"/>
              </a:ext>
            </a:extLst>
          </p:cNvPr>
          <p:cNvGrpSpPr/>
          <p:nvPr/>
        </p:nvGrpSpPr>
        <p:grpSpPr>
          <a:xfrm>
            <a:off x="7551201" y="-670065"/>
            <a:ext cx="7388560" cy="10892941"/>
            <a:chOff x="8438459" y="-809378"/>
            <a:chExt cx="6291751" cy="9275918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227C3A96-1E56-46D9-B6F0-BDC6274D4E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75" r="18473" b="54347"/>
            <a:stretch/>
          </p:blipFill>
          <p:spPr>
            <a:xfrm rot="2945638">
              <a:off x="9365437" y="-1736356"/>
              <a:ext cx="3627570" cy="548152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6A4159D8-E789-4C51-92CA-4D3D8C69DC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74" t="50239" r="-3245" b="4108"/>
            <a:stretch/>
          </p:blipFill>
          <p:spPr>
            <a:xfrm>
              <a:off x="8744058" y="3054302"/>
              <a:ext cx="5986152" cy="5412238"/>
            </a:xfrm>
            <a:prstGeom prst="rect">
              <a:avLst/>
            </a:prstGeom>
          </p:spPr>
        </p:pic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F92C7B1-60C9-4F7D-AE33-8ACF864275FB}"/>
              </a:ext>
            </a:extLst>
          </p:cNvPr>
          <p:cNvGrpSpPr/>
          <p:nvPr/>
        </p:nvGrpSpPr>
        <p:grpSpPr>
          <a:xfrm>
            <a:off x="4583676" y="1757464"/>
            <a:ext cx="3584764" cy="3608807"/>
            <a:chOff x="7346135" y="2278521"/>
            <a:chExt cx="3584764" cy="3608807"/>
          </a:xfrm>
        </p:grpSpPr>
        <p:sp>
          <p:nvSpPr>
            <p:cNvPr id="8" name="isļîḓè">
              <a:extLst>
                <a:ext uri="{FF2B5EF4-FFF2-40B4-BE49-F238E27FC236}">
                  <a16:creationId xmlns="" xmlns:a16="http://schemas.microsoft.com/office/drawing/2014/main" id="{B6261003-AB07-4236-BFA5-45A2179FED7C}"/>
                </a:ext>
              </a:extLst>
            </p:cNvPr>
            <p:cNvSpPr/>
            <p:nvPr/>
          </p:nvSpPr>
          <p:spPr bwMode="auto">
            <a:xfrm>
              <a:off x="7669581" y="5022057"/>
              <a:ext cx="3261318" cy="865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Unified fonts make reading more fluent.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Theme color makes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02439063-5CB0-4D2E-B1E4-04695ECF1FD3}"/>
                </a:ext>
              </a:extLst>
            </p:cNvPr>
            <p:cNvSpPr txBox="1"/>
            <p:nvPr/>
          </p:nvSpPr>
          <p:spPr>
            <a:xfrm>
              <a:off x="7346135" y="2278521"/>
              <a:ext cx="2530161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8000" dirty="0">
                  <a:solidFill>
                    <a:srgbClr val="C03C3F"/>
                  </a:solidFill>
                  <a:cs typeface="+mn-ea"/>
                  <a:sym typeface="+mn-lt"/>
                </a:rPr>
                <a:t>词句欣赏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0EB5F4E-0B92-4EA9-A0D7-D89CC08EC080}"/>
              </a:ext>
            </a:extLst>
          </p:cNvPr>
          <p:cNvSpPr txBox="1"/>
          <p:nvPr/>
        </p:nvSpPr>
        <p:spPr>
          <a:xfrm>
            <a:off x="2697851" y="2005102"/>
            <a:ext cx="197585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>
                <a:solidFill>
                  <a:srgbClr val="C03C3F"/>
                </a:soli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04</a:t>
            </a:r>
            <a:endParaRPr lang="zh-CN" altLang="en-US" sz="11500" b="1" dirty="0">
              <a:solidFill>
                <a:srgbClr val="C03C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3163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33951" y="167374"/>
            <a:ext cx="2167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故 事 梗 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1A6AD86-E990-4EC1-B3EB-DFCFA7C889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47" y="1134231"/>
            <a:ext cx="10822222" cy="5540885"/>
          </a:xfrm>
          <a:prstGeom prst="rect">
            <a:avLst/>
          </a:prstGeom>
        </p:spPr>
      </p:pic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2660787" y="1433643"/>
            <a:ext cx="7600723" cy="4942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20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十一届三中全会后百废待兴又矛盾重重，田福堂抵制责任制，孙少安却领导生产队率先实行，接着也在全村推广。少安又进城拉砖，用赚的钱建窑烧砖，成了公社的“冒尖户”。</a:t>
            </a:r>
          </a:p>
          <a:p>
            <a:pPr lvl="0">
              <a:lnSpc>
                <a:spcPct val="20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  孙少平青春的梦想和追求也激励着他到外面去“闯荡世界”，他从揽工汉成为建筑工人，最后又成为了煤矿工人。他的女友晓霞从师专毕业后当了记者，他们相约两年后再相会。</a:t>
            </a:r>
          </a:p>
          <a:p>
            <a:pPr lvl="0">
              <a:lnSpc>
                <a:spcPct val="20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  润叶远离她不爱的丈夫到团地委工作，引起痴心的丈夫酒后开车致残，润叶感到内疚回到丈夫身边，开始幸福生活。她的弟弟润生也已长大成人，与命运坎坷的郝红梅邂逅，终于结为夫妻。往昔主宰全村命运的强人田福堂，不仅对新时期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20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的变革抵触，同时也为儿女   婚事窝火，加病魔缠身，弄得焦头烂额。 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E1A84962-1746-4DB5-AEF2-22FF95618B7E}"/>
              </a:ext>
            </a:extLst>
          </p:cNvPr>
          <p:cNvSpPr/>
          <p:nvPr/>
        </p:nvSpPr>
        <p:spPr>
          <a:xfrm>
            <a:off x="5346400" y="874848"/>
            <a:ext cx="2579688" cy="5187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 二  部</a:t>
            </a:r>
          </a:p>
        </p:txBody>
      </p:sp>
    </p:spTree>
    <p:extLst>
      <p:ext uri="{BB962C8B-B14F-4D97-AF65-F5344CB8AC3E}">
        <p14:creationId xmlns:p14="http://schemas.microsoft.com/office/powerpoint/2010/main" val="3731908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33951" y="167374"/>
            <a:ext cx="2167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故 事 梗 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1A6AD86-E990-4EC1-B3EB-DFCFA7C889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47" y="1433643"/>
            <a:ext cx="10822222" cy="5241473"/>
          </a:xfrm>
          <a:prstGeom prst="rect">
            <a:avLst/>
          </a:prstGeom>
        </p:spPr>
      </p:pic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2607477" y="1733057"/>
            <a:ext cx="7600723" cy="4942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20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孙少平到了煤矿，尽心尽力干活，成了一名优秀工人。少安的砖窑也有了很大发展，他贷款扩建机器制砖，不料因技师不懂技术，砖窑蒙受很大损失，后来再度奋起。但祸不单行，少安的妻子秀莲，在欢庆由他家出资两万元扩建的小学会上口吐鲜血，确诊肺癌。</a:t>
            </a:r>
          </a:p>
          <a:p>
            <a:pPr lvl="0">
              <a:lnSpc>
                <a:spcPct val="20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      晓霞在抗洪采访中为抢救灾民光荣献身。润叶生活幸福，生了儿子。润生和郝红梅的婚事也终于得到了父母的承认，并添了女儿。少平在一次事故中为救护徒弟受了重伤，面容尽毁，遇少时玩伴金波之妹告白，少平为她的前途与自己的感情选择拒绝。。。他们并没有被不幸压垮，少平从医院出来，面对了现实，又充满信心地回到了矿山，迎接他新的生活与挑战。 </a:t>
            </a:r>
          </a:p>
          <a:p>
            <a:pPr lvl="0">
              <a:lnSpc>
                <a:spcPct val="200000"/>
              </a:lnSpc>
              <a:defRPr/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E1A84962-1746-4DB5-AEF2-22FF95618B7E}"/>
              </a:ext>
            </a:extLst>
          </p:cNvPr>
          <p:cNvSpPr/>
          <p:nvPr/>
        </p:nvSpPr>
        <p:spPr>
          <a:xfrm>
            <a:off x="6885042" y="1196869"/>
            <a:ext cx="2579688" cy="5187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 三  部</a:t>
            </a:r>
          </a:p>
        </p:txBody>
      </p:sp>
    </p:spTree>
    <p:extLst>
      <p:ext uri="{BB962C8B-B14F-4D97-AF65-F5344CB8AC3E}">
        <p14:creationId xmlns:p14="http://schemas.microsoft.com/office/powerpoint/2010/main" val="978438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26FFB21-4CB1-4169-A16C-4429B51BA2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920" y="2152695"/>
            <a:ext cx="5511283" cy="388959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33951" y="167374"/>
            <a:ext cx="2167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语 句 欣 赏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1A6AD86-E990-4EC1-B3EB-DFCFA7C8893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1534297"/>
            <a:ext cx="6655028" cy="4567107"/>
          </a:xfrm>
          <a:prstGeom prst="rect">
            <a:avLst/>
          </a:prstGeom>
        </p:spPr>
      </p:pic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1553169" y="2151464"/>
            <a:ext cx="3936197" cy="3332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他读这些书，并不是指望自己也成为伟人。但他从这些书中体会到，连伟人的一生都充满了那么大的艰辛，一个平凡人吃点苦又算得了什么呢？他一生不可能做出什么惊人业绩，但他要学人们对待生活的态度。</a:t>
            </a:r>
          </a:p>
        </p:txBody>
      </p:sp>
    </p:spTree>
    <p:extLst>
      <p:ext uri="{BB962C8B-B14F-4D97-AF65-F5344CB8AC3E}">
        <p14:creationId xmlns:p14="http://schemas.microsoft.com/office/powerpoint/2010/main" val="29950529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33951" y="167374"/>
            <a:ext cx="2167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语 句 欣 赏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21469" y="773732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1A6AD86-E990-4EC1-B3EB-DFCFA7C889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21369"/>
            <a:ext cx="10065375" cy="5321355"/>
          </a:xfrm>
          <a:prstGeom prst="rect">
            <a:avLst/>
          </a:prstGeom>
        </p:spPr>
      </p:pic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3631442" y="2146754"/>
            <a:ext cx="6630168" cy="167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人活着，亲人之间的感情是多么重要，即使人的一生充满了坎坷与艰辛，只要有这种感情存在，也会感到一种温暖的慰藉，假如没有这种感情，我们活在这世界上会有多么悲哀啊</a:t>
            </a:r>
          </a:p>
        </p:txBody>
      </p:sp>
      <p:sp>
        <p:nvSpPr>
          <p:cNvPr id="14" name="文本框 4">
            <a:extLst>
              <a:ext uri="{FF2B5EF4-FFF2-40B4-BE49-F238E27FC236}">
                <a16:creationId xmlns="" xmlns:a16="http://schemas.microsoft.com/office/drawing/2014/main" id="{680D108D-516A-4044-ABFC-B307787BE71D}"/>
              </a:ext>
            </a:extLst>
          </p:cNvPr>
          <p:cNvSpPr txBox="1"/>
          <p:nvPr/>
        </p:nvSpPr>
        <p:spPr>
          <a:xfrm>
            <a:off x="2282152" y="4139476"/>
            <a:ext cx="8087140" cy="167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他在心里攒着一股劲，希望自己扛很重的东西，在一个不为人知的地方不回头地走啊走，或者什么地方失火了，没人敢去就，让我冲过去，哪怕当场烧死也可以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，不为金钱荣誉，而是出于青春的激情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24E9C23-0BCC-4525-AC9A-CC2DCA59DA1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345" y="-420331"/>
            <a:ext cx="3100754" cy="310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4307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33951" y="167374"/>
            <a:ext cx="2167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语 句 欣 赏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1A6AD86-E990-4EC1-B3EB-DFCFA7C889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1214701"/>
            <a:ext cx="10065375" cy="5321355"/>
          </a:xfrm>
          <a:prstGeom prst="rect">
            <a:avLst/>
          </a:prstGeom>
        </p:spPr>
      </p:pic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3969361" y="1603457"/>
            <a:ext cx="6630168" cy="222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对大多数人来说，生活的变化是慢慢的。今天和昨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天似乎没有什么不同，明天也可能和今天一样。也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许人一生仅仅有那么一两个辉煌的瞬间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——</a:t>
            </a:r>
          </a:p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甚至一生都可能在平淡无奇中度过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4">
            <a:extLst>
              <a:ext uri="{FF2B5EF4-FFF2-40B4-BE49-F238E27FC236}">
                <a16:creationId xmlns="" xmlns:a16="http://schemas.microsoft.com/office/drawing/2014/main" id="{680D108D-516A-4044-ABFC-B307787BE71D}"/>
              </a:ext>
            </a:extLst>
          </p:cNvPr>
          <p:cNvSpPr txBox="1"/>
          <p:nvPr/>
        </p:nvSpPr>
        <p:spPr>
          <a:xfrm>
            <a:off x="1558252" y="4216988"/>
            <a:ext cx="8087140" cy="167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细想起来，每个人的生活同样也是一个世界。即使是最平凡的人也得要为他那个世界的存在而奋斗。从这个意义上说，在这些平凡的世界里，也没有一天是平凡的。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217640F-FDE9-4A3B-9E97-CC8F55061EF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888" y="321944"/>
            <a:ext cx="3307614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687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5AD77006-71D4-4019-826C-6F5E733A00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0" r="59692" b="38405"/>
          <a:stretch/>
        </p:blipFill>
        <p:spPr>
          <a:xfrm>
            <a:off x="-530312" y="2677918"/>
            <a:ext cx="4911116" cy="4152083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00107E7-A8D1-4836-AC48-5DF6D4914632}"/>
              </a:ext>
            </a:extLst>
          </p:cNvPr>
          <p:cNvGrpSpPr/>
          <p:nvPr/>
        </p:nvGrpSpPr>
        <p:grpSpPr>
          <a:xfrm>
            <a:off x="7551201" y="-670065"/>
            <a:ext cx="7388560" cy="10892941"/>
            <a:chOff x="8438459" y="-809378"/>
            <a:chExt cx="6291751" cy="9275918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227C3A96-1E56-46D9-B6F0-BDC6274D4E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75" r="18473" b="54347"/>
            <a:stretch/>
          </p:blipFill>
          <p:spPr>
            <a:xfrm rot="2945638">
              <a:off x="9365437" y="-1736356"/>
              <a:ext cx="3627570" cy="548152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6A4159D8-E789-4C51-92CA-4D3D8C69DC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74" t="50239" r="-3245" b="4108"/>
            <a:stretch/>
          </p:blipFill>
          <p:spPr>
            <a:xfrm>
              <a:off x="8744058" y="3054302"/>
              <a:ext cx="5986152" cy="5412238"/>
            </a:xfrm>
            <a:prstGeom prst="rect">
              <a:avLst/>
            </a:prstGeom>
          </p:spPr>
        </p:pic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F92C7B1-60C9-4F7D-AE33-8ACF864275FB}"/>
              </a:ext>
            </a:extLst>
          </p:cNvPr>
          <p:cNvGrpSpPr/>
          <p:nvPr/>
        </p:nvGrpSpPr>
        <p:grpSpPr>
          <a:xfrm>
            <a:off x="4583676" y="1757464"/>
            <a:ext cx="3584764" cy="3608807"/>
            <a:chOff x="7346135" y="2278521"/>
            <a:chExt cx="3584764" cy="3608807"/>
          </a:xfrm>
        </p:grpSpPr>
        <p:sp>
          <p:nvSpPr>
            <p:cNvPr id="8" name="isļîḓè">
              <a:extLst>
                <a:ext uri="{FF2B5EF4-FFF2-40B4-BE49-F238E27FC236}">
                  <a16:creationId xmlns="" xmlns:a16="http://schemas.microsoft.com/office/drawing/2014/main" id="{B6261003-AB07-4236-BFA5-45A2179FED7C}"/>
                </a:ext>
              </a:extLst>
            </p:cNvPr>
            <p:cNvSpPr/>
            <p:nvPr/>
          </p:nvSpPr>
          <p:spPr bwMode="auto">
            <a:xfrm>
              <a:off x="7669581" y="5022057"/>
              <a:ext cx="3261318" cy="865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Unified fonts make reading more fluent.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Theme color makes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02439063-5CB0-4D2E-B1E4-04695ECF1FD3}"/>
                </a:ext>
              </a:extLst>
            </p:cNvPr>
            <p:cNvSpPr txBox="1"/>
            <p:nvPr/>
          </p:nvSpPr>
          <p:spPr>
            <a:xfrm>
              <a:off x="7346135" y="2278521"/>
              <a:ext cx="2530161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8000" dirty="0">
                  <a:solidFill>
                    <a:srgbClr val="C03C3F"/>
                  </a:solidFill>
                  <a:cs typeface="+mn-ea"/>
                  <a:sym typeface="+mn-lt"/>
                </a:rPr>
                <a:t>作者介绍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0EB5F4E-0B92-4EA9-A0D7-D89CC08EC080}"/>
              </a:ext>
            </a:extLst>
          </p:cNvPr>
          <p:cNvSpPr txBox="1"/>
          <p:nvPr/>
        </p:nvSpPr>
        <p:spPr>
          <a:xfrm>
            <a:off x="2697851" y="2005102"/>
            <a:ext cx="197585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>
                <a:solidFill>
                  <a:srgbClr val="C03C3F"/>
                </a:solidFill>
                <a:effectLst>
                  <a:outerShdw dist="63500" dir="5400000" algn="t" rotWithShape="0">
                    <a:prstClr val="black">
                      <a:alpha val="10000"/>
                    </a:prstClr>
                  </a:outerShdw>
                </a:effectLst>
                <a:cs typeface="+mn-ea"/>
                <a:sym typeface="+mn-lt"/>
              </a:rPr>
              <a:t>01</a:t>
            </a:r>
            <a:endParaRPr lang="zh-CN" altLang="en-US" sz="11500" b="1" dirty="0">
              <a:solidFill>
                <a:srgbClr val="C03C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997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914E2485-4078-4171-B27E-BEEE85587E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8" t="47330" r="17473" b="33766"/>
          <a:stretch/>
        </p:blipFill>
        <p:spPr>
          <a:xfrm>
            <a:off x="7875639" y="4067226"/>
            <a:ext cx="4847303" cy="2790773"/>
          </a:xfrm>
          <a:prstGeom prst="rect">
            <a:avLst/>
          </a:prstGeom>
        </p:spPr>
      </p:pic>
      <p:sp>
        <p:nvSpPr>
          <p:cNvPr id="9" name="Freeform 30">
            <a:extLst>
              <a:ext uri="{FF2B5EF4-FFF2-40B4-BE49-F238E27FC236}">
                <a16:creationId xmlns="" xmlns:a16="http://schemas.microsoft.com/office/drawing/2014/main" id="{482187B1-2A8C-442B-8329-0A18B8734FF8}"/>
              </a:ext>
            </a:extLst>
          </p:cNvPr>
          <p:cNvSpPr>
            <a:spLocks/>
          </p:cNvSpPr>
          <p:nvPr/>
        </p:nvSpPr>
        <p:spPr bwMode="auto">
          <a:xfrm>
            <a:off x="731169" y="580861"/>
            <a:ext cx="10104176" cy="5197290"/>
          </a:xfrm>
          <a:custGeom>
            <a:avLst/>
            <a:gdLst>
              <a:gd name="T0" fmla="*/ 405 w 439"/>
              <a:gd name="T1" fmla="*/ 122 h 166"/>
              <a:gd name="T2" fmla="*/ 392 w 439"/>
              <a:gd name="T3" fmla="*/ 112 h 166"/>
              <a:gd name="T4" fmla="*/ 410 w 439"/>
              <a:gd name="T5" fmla="*/ 96 h 166"/>
              <a:gd name="T6" fmla="*/ 405 w 439"/>
              <a:gd name="T7" fmla="*/ 94 h 166"/>
              <a:gd name="T8" fmla="*/ 396 w 439"/>
              <a:gd name="T9" fmla="*/ 86 h 166"/>
              <a:gd name="T10" fmla="*/ 406 w 439"/>
              <a:gd name="T11" fmla="*/ 77 h 166"/>
              <a:gd name="T12" fmla="*/ 426 w 439"/>
              <a:gd name="T13" fmla="*/ 74 h 166"/>
              <a:gd name="T14" fmla="*/ 400 w 439"/>
              <a:gd name="T15" fmla="*/ 75 h 166"/>
              <a:gd name="T16" fmla="*/ 426 w 439"/>
              <a:gd name="T17" fmla="*/ 51 h 166"/>
              <a:gd name="T18" fmla="*/ 407 w 439"/>
              <a:gd name="T19" fmla="*/ 68 h 166"/>
              <a:gd name="T20" fmla="*/ 404 w 439"/>
              <a:gd name="T21" fmla="*/ 63 h 166"/>
              <a:gd name="T22" fmla="*/ 395 w 439"/>
              <a:gd name="T23" fmla="*/ 51 h 166"/>
              <a:gd name="T24" fmla="*/ 380 w 439"/>
              <a:gd name="T25" fmla="*/ 44 h 166"/>
              <a:gd name="T26" fmla="*/ 391 w 439"/>
              <a:gd name="T27" fmla="*/ 33 h 166"/>
              <a:gd name="T28" fmla="*/ 367 w 439"/>
              <a:gd name="T29" fmla="*/ 43 h 166"/>
              <a:gd name="T30" fmla="*/ 358 w 439"/>
              <a:gd name="T31" fmla="*/ 33 h 166"/>
              <a:gd name="T32" fmla="*/ 348 w 439"/>
              <a:gd name="T33" fmla="*/ 37 h 166"/>
              <a:gd name="T34" fmla="*/ 337 w 439"/>
              <a:gd name="T35" fmla="*/ 35 h 166"/>
              <a:gd name="T36" fmla="*/ 321 w 439"/>
              <a:gd name="T37" fmla="*/ 30 h 166"/>
              <a:gd name="T38" fmla="*/ 305 w 439"/>
              <a:gd name="T39" fmla="*/ 32 h 166"/>
              <a:gd name="T40" fmla="*/ 285 w 439"/>
              <a:gd name="T41" fmla="*/ 25 h 166"/>
              <a:gd name="T42" fmla="*/ 275 w 439"/>
              <a:gd name="T43" fmla="*/ 23 h 166"/>
              <a:gd name="T44" fmla="*/ 266 w 439"/>
              <a:gd name="T45" fmla="*/ 22 h 166"/>
              <a:gd name="T46" fmla="*/ 250 w 439"/>
              <a:gd name="T47" fmla="*/ 28 h 166"/>
              <a:gd name="T48" fmla="*/ 243 w 439"/>
              <a:gd name="T49" fmla="*/ 21 h 166"/>
              <a:gd name="T50" fmla="*/ 228 w 439"/>
              <a:gd name="T51" fmla="*/ 21 h 166"/>
              <a:gd name="T52" fmla="*/ 213 w 439"/>
              <a:gd name="T53" fmla="*/ 11 h 166"/>
              <a:gd name="T54" fmla="*/ 208 w 439"/>
              <a:gd name="T55" fmla="*/ 21 h 166"/>
              <a:gd name="T56" fmla="*/ 195 w 439"/>
              <a:gd name="T57" fmla="*/ 18 h 166"/>
              <a:gd name="T58" fmla="*/ 198 w 439"/>
              <a:gd name="T59" fmla="*/ 6 h 166"/>
              <a:gd name="T60" fmla="*/ 179 w 439"/>
              <a:gd name="T61" fmla="*/ 9 h 166"/>
              <a:gd name="T62" fmla="*/ 171 w 439"/>
              <a:gd name="T63" fmla="*/ 5 h 166"/>
              <a:gd name="T64" fmla="*/ 156 w 439"/>
              <a:gd name="T65" fmla="*/ 6 h 166"/>
              <a:gd name="T66" fmla="*/ 140 w 439"/>
              <a:gd name="T67" fmla="*/ 3 h 166"/>
              <a:gd name="T68" fmla="*/ 131 w 439"/>
              <a:gd name="T69" fmla="*/ 9 h 166"/>
              <a:gd name="T70" fmla="*/ 118 w 439"/>
              <a:gd name="T71" fmla="*/ 6 h 166"/>
              <a:gd name="T72" fmla="*/ 60 w 439"/>
              <a:gd name="T73" fmla="*/ 7 h 166"/>
              <a:gd name="T74" fmla="*/ 63 w 439"/>
              <a:gd name="T75" fmla="*/ 25 h 166"/>
              <a:gd name="T76" fmla="*/ 64 w 439"/>
              <a:gd name="T77" fmla="*/ 40 h 166"/>
              <a:gd name="T78" fmla="*/ 6 w 439"/>
              <a:gd name="T79" fmla="*/ 51 h 166"/>
              <a:gd name="T80" fmla="*/ 6 w 439"/>
              <a:gd name="T81" fmla="*/ 66 h 166"/>
              <a:gd name="T82" fmla="*/ 8 w 439"/>
              <a:gd name="T83" fmla="*/ 84 h 166"/>
              <a:gd name="T84" fmla="*/ 38 w 439"/>
              <a:gd name="T85" fmla="*/ 102 h 166"/>
              <a:gd name="T86" fmla="*/ 43 w 439"/>
              <a:gd name="T87" fmla="*/ 119 h 166"/>
              <a:gd name="T88" fmla="*/ 51 w 439"/>
              <a:gd name="T89" fmla="*/ 137 h 166"/>
              <a:gd name="T90" fmla="*/ 60 w 439"/>
              <a:gd name="T91" fmla="*/ 148 h 166"/>
              <a:gd name="T92" fmla="*/ 103 w 439"/>
              <a:gd name="T93" fmla="*/ 144 h 166"/>
              <a:gd name="T94" fmla="*/ 129 w 439"/>
              <a:gd name="T95" fmla="*/ 155 h 166"/>
              <a:gd name="T96" fmla="*/ 137 w 439"/>
              <a:gd name="T97" fmla="*/ 154 h 166"/>
              <a:gd name="T98" fmla="*/ 156 w 439"/>
              <a:gd name="T99" fmla="*/ 160 h 166"/>
              <a:gd name="T100" fmla="*/ 215 w 439"/>
              <a:gd name="T101" fmla="*/ 162 h 166"/>
              <a:gd name="T102" fmla="*/ 232 w 439"/>
              <a:gd name="T103" fmla="*/ 163 h 166"/>
              <a:gd name="T104" fmla="*/ 274 w 439"/>
              <a:gd name="T105" fmla="*/ 160 h 166"/>
              <a:gd name="T106" fmla="*/ 295 w 439"/>
              <a:gd name="T107" fmla="*/ 162 h 166"/>
              <a:gd name="T108" fmla="*/ 325 w 439"/>
              <a:gd name="T109" fmla="*/ 160 h 166"/>
              <a:gd name="T110" fmla="*/ 343 w 439"/>
              <a:gd name="T111" fmla="*/ 164 h 166"/>
              <a:gd name="T112" fmla="*/ 380 w 439"/>
              <a:gd name="T113" fmla="*/ 160 h 166"/>
              <a:gd name="T114" fmla="*/ 389 w 439"/>
              <a:gd name="T115" fmla="*/ 158 h 166"/>
              <a:gd name="T116" fmla="*/ 401 w 439"/>
              <a:gd name="T117" fmla="*/ 159 h 166"/>
              <a:gd name="T118" fmla="*/ 403 w 439"/>
              <a:gd name="T119" fmla="*/ 150 h 166"/>
              <a:gd name="T120" fmla="*/ 407 w 439"/>
              <a:gd name="T121" fmla="*/ 138 h 166"/>
              <a:gd name="T122" fmla="*/ 413 w 439"/>
              <a:gd name="T123" fmla="*/ 131 h 166"/>
              <a:gd name="T124" fmla="*/ 433 w 439"/>
              <a:gd name="T125" fmla="*/ 12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9" h="166">
                <a:moveTo>
                  <a:pt x="433" y="125"/>
                </a:moveTo>
                <a:cubicBezTo>
                  <a:pt x="430" y="123"/>
                  <a:pt x="428" y="126"/>
                  <a:pt x="426" y="124"/>
                </a:cubicBezTo>
                <a:cubicBezTo>
                  <a:pt x="426" y="125"/>
                  <a:pt x="425" y="125"/>
                  <a:pt x="425" y="125"/>
                </a:cubicBezTo>
                <a:cubicBezTo>
                  <a:pt x="424" y="124"/>
                  <a:pt x="422" y="125"/>
                  <a:pt x="421" y="124"/>
                </a:cubicBezTo>
                <a:cubicBezTo>
                  <a:pt x="423" y="123"/>
                  <a:pt x="423" y="123"/>
                  <a:pt x="423" y="123"/>
                </a:cubicBezTo>
                <a:cubicBezTo>
                  <a:pt x="422" y="123"/>
                  <a:pt x="422" y="123"/>
                  <a:pt x="422" y="123"/>
                </a:cubicBezTo>
                <a:cubicBezTo>
                  <a:pt x="422" y="124"/>
                  <a:pt x="422" y="124"/>
                  <a:pt x="422" y="124"/>
                </a:cubicBezTo>
                <a:cubicBezTo>
                  <a:pt x="420" y="125"/>
                  <a:pt x="418" y="125"/>
                  <a:pt x="415" y="124"/>
                </a:cubicBezTo>
                <a:cubicBezTo>
                  <a:pt x="412" y="124"/>
                  <a:pt x="413" y="124"/>
                  <a:pt x="410" y="124"/>
                </a:cubicBezTo>
                <a:cubicBezTo>
                  <a:pt x="414" y="122"/>
                  <a:pt x="407" y="121"/>
                  <a:pt x="409" y="118"/>
                </a:cubicBezTo>
                <a:cubicBezTo>
                  <a:pt x="405" y="118"/>
                  <a:pt x="405" y="118"/>
                  <a:pt x="405" y="118"/>
                </a:cubicBezTo>
                <a:cubicBezTo>
                  <a:pt x="405" y="119"/>
                  <a:pt x="405" y="119"/>
                  <a:pt x="405" y="119"/>
                </a:cubicBezTo>
                <a:cubicBezTo>
                  <a:pt x="407" y="118"/>
                  <a:pt x="407" y="118"/>
                  <a:pt x="407" y="118"/>
                </a:cubicBezTo>
                <a:cubicBezTo>
                  <a:pt x="410" y="120"/>
                  <a:pt x="405" y="120"/>
                  <a:pt x="405" y="121"/>
                </a:cubicBezTo>
                <a:cubicBezTo>
                  <a:pt x="407" y="121"/>
                  <a:pt x="408" y="120"/>
                  <a:pt x="409" y="121"/>
                </a:cubicBezTo>
                <a:cubicBezTo>
                  <a:pt x="405" y="122"/>
                  <a:pt x="405" y="122"/>
                  <a:pt x="405" y="122"/>
                </a:cubicBezTo>
                <a:cubicBezTo>
                  <a:pt x="405" y="122"/>
                  <a:pt x="406" y="122"/>
                  <a:pt x="406" y="122"/>
                </a:cubicBezTo>
                <a:cubicBezTo>
                  <a:pt x="406" y="123"/>
                  <a:pt x="406" y="124"/>
                  <a:pt x="405" y="125"/>
                </a:cubicBezTo>
                <a:cubicBezTo>
                  <a:pt x="403" y="124"/>
                  <a:pt x="403" y="124"/>
                  <a:pt x="401" y="124"/>
                </a:cubicBezTo>
                <a:cubicBezTo>
                  <a:pt x="400" y="124"/>
                  <a:pt x="398" y="123"/>
                  <a:pt x="400" y="122"/>
                </a:cubicBezTo>
                <a:cubicBezTo>
                  <a:pt x="401" y="122"/>
                  <a:pt x="401" y="123"/>
                  <a:pt x="402" y="123"/>
                </a:cubicBezTo>
                <a:cubicBezTo>
                  <a:pt x="402" y="118"/>
                  <a:pt x="402" y="118"/>
                  <a:pt x="402" y="118"/>
                </a:cubicBezTo>
                <a:cubicBezTo>
                  <a:pt x="400" y="119"/>
                  <a:pt x="404" y="120"/>
                  <a:pt x="401" y="120"/>
                </a:cubicBezTo>
                <a:cubicBezTo>
                  <a:pt x="400" y="119"/>
                  <a:pt x="398" y="119"/>
                  <a:pt x="398" y="118"/>
                </a:cubicBezTo>
                <a:cubicBezTo>
                  <a:pt x="396" y="119"/>
                  <a:pt x="396" y="119"/>
                  <a:pt x="396" y="119"/>
                </a:cubicBezTo>
                <a:cubicBezTo>
                  <a:pt x="392" y="118"/>
                  <a:pt x="395" y="116"/>
                  <a:pt x="391" y="115"/>
                </a:cubicBezTo>
                <a:cubicBezTo>
                  <a:pt x="388" y="115"/>
                  <a:pt x="385" y="116"/>
                  <a:pt x="383" y="115"/>
                </a:cubicBezTo>
                <a:cubicBezTo>
                  <a:pt x="381" y="115"/>
                  <a:pt x="384" y="114"/>
                  <a:pt x="381" y="114"/>
                </a:cubicBezTo>
                <a:cubicBezTo>
                  <a:pt x="391" y="113"/>
                  <a:pt x="391" y="113"/>
                  <a:pt x="391" y="113"/>
                </a:cubicBezTo>
                <a:cubicBezTo>
                  <a:pt x="380" y="113"/>
                  <a:pt x="380" y="113"/>
                  <a:pt x="380" y="113"/>
                </a:cubicBezTo>
                <a:cubicBezTo>
                  <a:pt x="380" y="113"/>
                  <a:pt x="380" y="113"/>
                  <a:pt x="380" y="113"/>
                </a:cubicBezTo>
                <a:cubicBezTo>
                  <a:pt x="384" y="112"/>
                  <a:pt x="387" y="113"/>
                  <a:pt x="392" y="112"/>
                </a:cubicBezTo>
                <a:cubicBezTo>
                  <a:pt x="392" y="112"/>
                  <a:pt x="392" y="111"/>
                  <a:pt x="391" y="111"/>
                </a:cubicBezTo>
                <a:cubicBezTo>
                  <a:pt x="392" y="110"/>
                  <a:pt x="394" y="111"/>
                  <a:pt x="396" y="110"/>
                </a:cubicBezTo>
                <a:cubicBezTo>
                  <a:pt x="398" y="110"/>
                  <a:pt x="397" y="109"/>
                  <a:pt x="398" y="108"/>
                </a:cubicBezTo>
                <a:cubicBezTo>
                  <a:pt x="410" y="109"/>
                  <a:pt x="410" y="109"/>
                  <a:pt x="410" y="109"/>
                </a:cubicBezTo>
                <a:cubicBezTo>
                  <a:pt x="409" y="107"/>
                  <a:pt x="409" y="107"/>
                  <a:pt x="409" y="107"/>
                </a:cubicBezTo>
                <a:cubicBezTo>
                  <a:pt x="412" y="107"/>
                  <a:pt x="417" y="108"/>
                  <a:pt x="419" y="107"/>
                </a:cubicBezTo>
                <a:cubicBezTo>
                  <a:pt x="417" y="106"/>
                  <a:pt x="417" y="106"/>
                  <a:pt x="417" y="106"/>
                </a:cubicBezTo>
                <a:cubicBezTo>
                  <a:pt x="419" y="105"/>
                  <a:pt x="419" y="105"/>
                  <a:pt x="419" y="105"/>
                </a:cubicBezTo>
                <a:cubicBezTo>
                  <a:pt x="417" y="105"/>
                  <a:pt x="417" y="105"/>
                  <a:pt x="417" y="105"/>
                </a:cubicBezTo>
                <a:cubicBezTo>
                  <a:pt x="413" y="103"/>
                  <a:pt x="421" y="105"/>
                  <a:pt x="420" y="103"/>
                </a:cubicBezTo>
                <a:cubicBezTo>
                  <a:pt x="418" y="103"/>
                  <a:pt x="418" y="103"/>
                  <a:pt x="418" y="103"/>
                </a:cubicBezTo>
                <a:cubicBezTo>
                  <a:pt x="418" y="100"/>
                  <a:pt x="412" y="102"/>
                  <a:pt x="409" y="101"/>
                </a:cubicBezTo>
                <a:cubicBezTo>
                  <a:pt x="412" y="100"/>
                  <a:pt x="412" y="100"/>
                  <a:pt x="412" y="100"/>
                </a:cubicBezTo>
                <a:cubicBezTo>
                  <a:pt x="410" y="99"/>
                  <a:pt x="412" y="98"/>
                  <a:pt x="409" y="97"/>
                </a:cubicBezTo>
                <a:cubicBezTo>
                  <a:pt x="412" y="96"/>
                  <a:pt x="412" y="96"/>
                  <a:pt x="412" y="96"/>
                </a:cubicBezTo>
                <a:cubicBezTo>
                  <a:pt x="410" y="96"/>
                  <a:pt x="410" y="96"/>
                  <a:pt x="410" y="96"/>
                </a:cubicBezTo>
                <a:cubicBezTo>
                  <a:pt x="405" y="97"/>
                  <a:pt x="404" y="100"/>
                  <a:pt x="405" y="102"/>
                </a:cubicBezTo>
                <a:cubicBezTo>
                  <a:pt x="400" y="102"/>
                  <a:pt x="400" y="102"/>
                  <a:pt x="400" y="102"/>
                </a:cubicBezTo>
                <a:cubicBezTo>
                  <a:pt x="401" y="103"/>
                  <a:pt x="401" y="103"/>
                  <a:pt x="401" y="103"/>
                </a:cubicBezTo>
                <a:cubicBezTo>
                  <a:pt x="400" y="103"/>
                  <a:pt x="399" y="104"/>
                  <a:pt x="398" y="103"/>
                </a:cubicBezTo>
                <a:cubicBezTo>
                  <a:pt x="396" y="102"/>
                  <a:pt x="400" y="102"/>
                  <a:pt x="397" y="101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399" y="100"/>
                  <a:pt x="397" y="100"/>
                  <a:pt x="396" y="100"/>
                </a:cubicBezTo>
                <a:cubicBezTo>
                  <a:pt x="399" y="99"/>
                  <a:pt x="401" y="99"/>
                  <a:pt x="402" y="98"/>
                </a:cubicBezTo>
                <a:cubicBezTo>
                  <a:pt x="395" y="98"/>
                  <a:pt x="395" y="98"/>
                  <a:pt x="395" y="98"/>
                </a:cubicBezTo>
                <a:cubicBezTo>
                  <a:pt x="395" y="99"/>
                  <a:pt x="394" y="100"/>
                  <a:pt x="392" y="101"/>
                </a:cubicBezTo>
                <a:cubicBezTo>
                  <a:pt x="392" y="98"/>
                  <a:pt x="392" y="98"/>
                  <a:pt x="392" y="98"/>
                </a:cubicBezTo>
                <a:cubicBezTo>
                  <a:pt x="392" y="97"/>
                  <a:pt x="396" y="97"/>
                  <a:pt x="396" y="96"/>
                </a:cubicBezTo>
                <a:cubicBezTo>
                  <a:pt x="397" y="97"/>
                  <a:pt x="399" y="96"/>
                  <a:pt x="400" y="97"/>
                </a:cubicBezTo>
                <a:cubicBezTo>
                  <a:pt x="404" y="97"/>
                  <a:pt x="404" y="97"/>
                  <a:pt x="404" y="97"/>
                </a:cubicBezTo>
                <a:cubicBezTo>
                  <a:pt x="406" y="96"/>
                  <a:pt x="402" y="94"/>
                  <a:pt x="407" y="94"/>
                </a:cubicBezTo>
                <a:cubicBezTo>
                  <a:pt x="406" y="94"/>
                  <a:pt x="405" y="94"/>
                  <a:pt x="405" y="94"/>
                </a:cubicBezTo>
                <a:cubicBezTo>
                  <a:pt x="406" y="92"/>
                  <a:pt x="405" y="90"/>
                  <a:pt x="408" y="89"/>
                </a:cubicBezTo>
                <a:cubicBezTo>
                  <a:pt x="408" y="89"/>
                  <a:pt x="407" y="89"/>
                  <a:pt x="407" y="89"/>
                </a:cubicBezTo>
                <a:cubicBezTo>
                  <a:pt x="405" y="89"/>
                  <a:pt x="402" y="90"/>
                  <a:pt x="402" y="91"/>
                </a:cubicBezTo>
                <a:cubicBezTo>
                  <a:pt x="399" y="91"/>
                  <a:pt x="396" y="91"/>
                  <a:pt x="393" y="90"/>
                </a:cubicBezTo>
                <a:cubicBezTo>
                  <a:pt x="395" y="89"/>
                  <a:pt x="395" y="89"/>
                  <a:pt x="395" y="89"/>
                </a:cubicBezTo>
                <a:cubicBezTo>
                  <a:pt x="394" y="89"/>
                  <a:pt x="394" y="89"/>
                  <a:pt x="394" y="89"/>
                </a:cubicBezTo>
                <a:cubicBezTo>
                  <a:pt x="394" y="89"/>
                  <a:pt x="392" y="89"/>
                  <a:pt x="392" y="89"/>
                </a:cubicBezTo>
                <a:cubicBezTo>
                  <a:pt x="392" y="90"/>
                  <a:pt x="392" y="90"/>
                  <a:pt x="392" y="90"/>
                </a:cubicBezTo>
                <a:cubicBezTo>
                  <a:pt x="391" y="90"/>
                  <a:pt x="391" y="90"/>
                  <a:pt x="391" y="90"/>
                </a:cubicBezTo>
                <a:cubicBezTo>
                  <a:pt x="391" y="90"/>
                  <a:pt x="390" y="90"/>
                  <a:pt x="390" y="90"/>
                </a:cubicBezTo>
                <a:cubicBezTo>
                  <a:pt x="390" y="90"/>
                  <a:pt x="390" y="89"/>
                  <a:pt x="391" y="89"/>
                </a:cubicBezTo>
                <a:cubicBezTo>
                  <a:pt x="389" y="89"/>
                  <a:pt x="389" y="89"/>
                  <a:pt x="389" y="89"/>
                </a:cubicBezTo>
                <a:cubicBezTo>
                  <a:pt x="394" y="87"/>
                  <a:pt x="402" y="88"/>
                  <a:pt x="408" y="88"/>
                </a:cubicBezTo>
                <a:cubicBezTo>
                  <a:pt x="401" y="88"/>
                  <a:pt x="401" y="88"/>
                  <a:pt x="401" y="88"/>
                </a:cubicBezTo>
                <a:cubicBezTo>
                  <a:pt x="398" y="86"/>
                  <a:pt x="394" y="87"/>
                  <a:pt x="391" y="87"/>
                </a:cubicBezTo>
                <a:cubicBezTo>
                  <a:pt x="392" y="86"/>
                  <a:pt x="394" y="86"/>
                  <a:pt x="396" y="86"/>
                </a:cubicBezTo>
                <a:cubicBezTo>
                  <a:pt x="398" y="85"/>
                  <a:pt x="403" y="86"/>
                  <a:pt x="404" y="85"/>
                </a:cubicBezTo>
                <a:cubicBezTo>
                  <a:pt x="403" y="85"/>
                  <a:pt x="402" y="85"/>
                  <a:pt x="401" y="85"/>
                </a:cubicBezTo>
                <a:cubicBezTo>
                  <a:pt x="400" y="84"/>
                  <a:pt x="402" y="84"/>
                  <a:pt x="402" y="83"/>
                </a:cubicBezTo>
                <a:cubicBezTo>
                  <a:pt x="398" y="83"/>
                  <a:pt x="398" y="83"/>
                  <a:pt x="398" y="83"/>
                </a:cubicBezTo>
                <a:cubicBezTo>
                  <a:pt x="401" y="81"/>
                  <a:pt x="406" y="82"/>
                  <a:pt x="409" y="81"/>
                </a:cubicBezTo>
                <a:cubicBezTo>
                  <a:pt x="405" y="81"/>
                  <a:pt x="401" y="80"/>
                  <a:pt x="398" y="81"/>
                </a:cubicBezTo>
                <a:cubicBezTo>
                  <a:pt x="396" y="79"/>
                  <a:pt x="391" y="82"/>
                  <a:pt x="388" y="80"/>
                </a:cubicBezTo>
                <a:cubicBezTo>
                  <a:pt x="388" y="80"/>
                  <a:pt x="389" y="80"/>
                  <a:pt x="389" y="80"/>
                </a:cubicBezTo>
                <a:cubicBezTo>
                  <a:pt x="394" y="80"/>
                  <a:pt x="401" y="80"/>
                  <a:pt x="404" y="79"/>
                </a:cubicBezTo>
                <a:cubicBezTo>
                  <a:pt x="387" y="79"/>
                  <a:pt x="387" y="79"/>
                  <a:pt x="387" y="79"/>
                </a:cubicBezTo>
                <a:cubicBezTo>
                  <a:pt x="387" y="78"/>
                  <a:pt x="389" y="79"/>
                  <a:pt x="390" y="78"/>
                </a:cubicBezTo>
                <a:cubicBezTo>
                  <a:pt x="389" y="78"/>
                  <a:pt x="389" y="78"/>
                  <a:pt x="389" y="78"/>
                </a:cubicBezTo>
                <a:cubicBezTo>
                  <a:pt x="392" y="77"/>
                  <a:pt x="396" y="77"/>
                  <a:pt x="399" y="77"/>
                </a:cubicBezTo>
                <a:cubicBezTo>
                  <a:pt x="394" y="78"/>
                  <a:pt x="394" y="78"/>
                  <a:pt x="394" y="78"/>
                </a:cubicBezTo>
                <a:cubicBezTo>
                  <a:pt x="400" y="78"/>
                  <a:pt x="400" y="78"/>
                  <a:pt x="400" y="78"/>
                </a:cubicBezTo>
                <a:cubicBezTo>
                  <a:pt x="399" y="76"/>
                  <a:pt x="404" y="77"/>
                  <a:pt x="406" y="77"/>
                </a:cubicBezTo>
                <a:cubicBezTo>
                  <a:pt x="408" y="76"/>
                  <a:pt x="410" y="75"/>
                  <a:pt x="411" y="74"/>
                </a:cubicBezTo>
                <a:cubicBezTo>
                  <a:pt x="413" y="75"/>
                  <a:pt x="410" y="76"/>
                  <a:pt x="410" y="77"/>
                </a:cubicBezTo>
                <a:cubicBezTo>
                  <a:pt x="411" y="77"/>
                  <a:pt x="413" y="76"/>
                  <a:pt x="413" y="75"/>
                </a:cubicBezTo>
                <a:cubicBezTo>
                  <a:pt x="414" y="75"/>
                  <a:pt x="415" y="76"/>
                  <a:pt x="416" y="76"/>
                </a:cubicBezTo>
                <a:cubicBezTo>
                  <a:pt x="415" y="76"/>
                  <a:pt x="415" y="76"/>
                  <a:pt x="415" y="76"/>
                </a:cubicBezTo>
                <a:cubicBezTo>
                  <a:pt x="416" y="77"/>
                  <a:pt x="417" y="78"/>
                  <a:pt x="420" y="77"/>
                </a:cubicBezTo>
                <a:cubicBezTo>
                  <a:pt x="420" y="77"/>
                  <a:pt x="420" y="77"/>
                  <a:pt x="420" y="77"/>
                </a:cubicBezTo>
                <a:cubicBezTo>
                  <a:pt x="420" y="76"/>
                  <a:pt x="421" y="77"/>
                  <a:pt x="422" y="77"/>
                </a:cubicBezTo>
                <a:cubicBezTo>
                  <a:pt x="423" y="77"/>
                  <a:pt x="423" y="77"/>
                  <a:pt x="423" y="77"/>
                </a:cubicBezTo>
                <a:cubicBezTo>
                  <a:pt x="424" y="76"/>
                  <a:pt x="426" y="77"/>
                  <a:pt x="427" y="77"/>
                </a:cubicBezTo>
                <a:cubicBezTo>
                  <a:pt x="425" y="75"/>
                  <a:pt x="421" y="77"/>
                  <a:pt x="419" y="76"/>
                </a:cubicBezTo>
                <a:cubicBezTo>
                  <a:pt x="419" y="75"/>
                  <a:pt x="419" y="75"/>
                  <a:pt x="420" y="75"/>
                </a:cubicBezTo>
                <a:cubicBezTo>
                  <a:pt x="421" y="75"/>
                  <a:pt x="423" y="75"/>
                  <a:pt x="424" y="75"/>
                </a:cubicBezTo>
                <a:cubicBezTo>
                  <a:pt x="423" y="74"/>
                  <a:pt x="423" y="74"/>
                  <a:pt x="423" y="74"/>
                </a:cubicBezTo>
                <a:cubicBezTo>
                  <a:pt x="424" y="73"/>
                  <a:pt x="427" y="74"/>
                  <a:pt x="427" y="74"/>
                </a:cubicBezTo>
                <a:cubicBezTo>
                  <a:pt x="426" y="74"/>
                  <a:pt x="426" y="74"/>
                  <a:pt x="426" y="74"/>
                </a:cubicBezTo>
                <a:cubicBezTo>
                  <a:pt x="428" y="70"/>
                  <a:pt x="416" y="73"/>
                  <a:pt x="415" y="71"/>
                </a:cubicBezTo>
                <a:cubicBezTo>
                  <a:pt x="416" y="70"/>
                  <a:pt x="418" y="69"/>
                  <a:pt x="420" y="70"/>
                </a:cubicBezTo>
                <a:cubicBezTo>
                  <a:pt x="420" y="70"/>
                  <a:pt x="420" y="71"/>
                  <a:pt x="420" y="71"/>
                </a:cubicBezTo>
                <a:cubicBezTo>
                  <a:pt x="422" y="71"/>
                  <a:pt x="422" y="71"/>
                  <a:pt x="422" y="71"/>
                </a:cubicBezTo>
                <a:cubicBezTo>
                  <a:pt x="424" y="71"/>
                  <a:pt x="423" y="70"/>
                  <a:pt x="424" y="70"/>
                </a:cubicBezTo>
                <a:cubicBezTo>
                  <a:pt x="425" y="70"/>
                  <a:pt x="425" y="70"/>
                  <a:pt x="426" y="70"/>
                </a:cubicBezTo>
                <a:cubicBezTo>
                  <a:pt x="425" y="70"/>
                  <a:pt x="425" y="71"/>
                  <a:pt x="425" y="71"/>
                </a:cubicBezTo>
                <a:cubicBezTo>
                  <a:pt x="427" y="71"/>
                  <a:pt x="427" y="71"/>
                  <a:pt x="427" y="71"/>
                </a:cubicBezTo>
                <a:cubicBezTo>
                  <a:pt x="425" y="70"/>
                  <a:pt x="424" y="68"/>
                  <a:pt x="428" y="68"/>
                </a:cubicBezTo>
                <a:cubicBezTo>
                  <a:pt x="425" y="68"/>
                  <a:pt x="427" y="67"/>
                  <a:pt x="426" y="66"/>
                </a:cubicBezTo>
                <a:cubicBezTo>
                  <a:pt x="423" y="67"/>
                  <a:pt x="419" y="68"/>
                  <a:pt x="415" y="68"/>
                </a:cubicBezTo>
                <a:cubicBezTo>
                  <a:pt x="416" y="69"/>
                  <a:pt x="416" y="69"/>
                  <a:pt x="416" y="69"/>
                </a:cubicBezTo>
                <a:cubicBezTo>
                  <a:pt x="415" y="69"/>
                  <a:pt x="414" y="70"/>
                  <a:pt x="415" y="70"/>
                </a:cubicBezTo>
                <a:cubicBezTo>
                  <a:pt x="411" y="72"/>
                  <a:pt x="411" y="76"/>
                  <a:pt x="404" y="75"/>
                </a:cubicBezTo>
                <a:cubicBezTo>
                  <a:pt x="404" y="75"/>
                  <a:pt x="404" y="76"/>
                  <a:pt x="403" y="76"/>
                </a:cubicBezTo>
                <a:cubicBezTo>
                  <a:pt x="403" y="75"/>
                  <a:pt x="401" y="75"/>
                  <a:pt x="400" y="75"/>
                </a:cubicBezTo>
                <a:cubicBezTo>
                  <a:pt x="401" y="73"/>
                  <a:pt x="403" y="75"/>
                  <a:pt x="404" y="73"/>
                </a:cubicBezTo>
                <a:cubicBezTo>
                  <a:pt x="411" y="75"/>
                  <a:pt x="406" y="71"/>
                  <a:pt x="412" y="71"/>
                </a:cubicBezTo>
                <a:cubicBezTo>
                  <a:pt x="412" y="70"/>
                  <a:pt x="411" y="68"/>
                  <a:pt x="413" y="66"/>
                </a:cubicBezTo>
                <a:cubicBezTo>
                  <a:pt x="415" y="67"/>
                  <a:pt x="419" y="66"/>
                  <a:pt x="422" y="66"/>
                </a:cubicBezTo>
                <a:cubicBezTo>
                  <a:pt x="423" y="66"/>
                  <a:pt x="422" y="65"/>
                  <a:pt x="422" y="65"/>
                </a:cubicBezTo>
                <a:cubicBezTo>
                  <a:pt x="420" y="65"/>
                  <a:pt x="418" y="65"/>
                  <a:pt x="417" y="66"/>
                </a:cubicBezTo>
                <a:cubicBezTo>
                  <a:pt x="416" y="66"/>
                  <a:pt x="413" y="66"/>
                  <a:pt x="413" y="65"/>
                </a:cubicBezTo>
                <a:cubicBezTo>
                  <a:pt x="413" y="64"/>
                  <a:pt x="414" y="64"/>
                  <a:pt x="416" y="64"/>
                </a:cubicBezTo>
                <a:cubicBezTo>
                  <a:pt x="431" y="68"/>
                  <a:pt x="424" y="59"/>
                  <a:pt x="429" y="58"/>
                </a:cubicBezTo>
                <a:cubicBezTo>
                  <a:pt x="428" y="58"/>
                  <a:pt x="428" y="58"/>
                  <a:pt x="428" y="58"/>
                </a:cubicBezTo>
                <a:cubicBezTo>
                  <a:pt x="426" y="57"/>
                  <a:pt x="431" y="57"/>
                  <a:pt x="428" y="56"/>
                </a:cubicBezTo>
                <a:cubicBezTo>
                  <a:pt x="428" y="57"/>
                  <a:pt x="427" y="58"/>
                  <a:pt x="424" y="59"/>
                </a:cubicBezTo>
                <a:cubicBezTo>
                  <a:pt x="423" y="59"/>
                  <a:pt x="424" y="58"/>
                  <a:pt x="424" y="58"/>
                </a:cubicBezTo>
                <a:cubicBezTo>
                  <a:pt x="422" y="58"/>
                  <a:pt x="422" y="58"/>
                  <a:pt x="422" y="58"/>
                </a:cubicBezTo>
                <a:cubicBezTo>
                  <a:pt x="422" y="55"/>
                  <a:pt x="422" y="55"/>
                  <a:pt x="422" y="55"/>
                </a:cubicBezTo>
                <a:cubicBezTo>
                  <a:pt x="422" y="54"/>
                  <a:pt x="426" y="53"/>
                  <a:pt x="426" y="51"/>
                </a:cubicBezTo>
                <a:cubicBezTo>
                  <a:pt x="426" y="50"/>
                  <a:pt x="428" y="49"/>
                  <a:pt x="431" y="49"/>
                </a:cubicBezTo>
                <a:cubicBezTo>
                  <a:pt x="433" y="49"/>
                  <a:pt x="428" y="50"/>
                  <a:pt x="431" y="51"/>
                </a:cubicBezTo>
                <a:cubicBezTo>
                  <a:pt x="429" y="51"/>
                  <a:pt x="428" y="51"/>
                  <a:pt x="429" y="52"/>
                </a:cubicBezTo>
                <a:cubicBezTo>
                  <a:pt x="434" y="49"/>
                  <a:pt x="434" y="49"/>
                  <a:pt x="434" y="49"/>
                </a:cubicBezTo>
                <a:cubicBezTo>
                  <a:pt x="432" y="49"/>
                  <a:pt x="432" y="49"/>
                  <a:pt x="432" y="49"/>
                </a:cubicBezTo>
                <a:cubicBezTo>
                  <a:pt x="431" y="48"/>
                  <a:pt x="433" y="47"/>
                  <a:pt x="433" y="46"/>
                </a:cubicBezTo>
                <a:cubicBezTo>
                  <a:pt x="432" y="46"/>
                  <a:pt x="432" y="46"/>
                  <a:pt x="432" y="46"/>
                </a:cubicBezTo>
                <a:cubicBezTo>
                  <a:pt x="431" y="45"/>
                  <a:pt x="433" y="44"/>
                  <a:pt x="431" y="43"/>
                </a:cubicBezTo>
                <a:cubicBezTo>
                  <a:pt x="430" y="44"/>
                  <a:pt x="428" y="45"/>
                  <a:pt x="429" y="46"/>
                </a:cubicBezTo>
                <a:cubicBezTo>
                  <a:pt x="433" y="48"/>
                  <a:pt x="425" y="49"/>
                  <a:pt x="424" y="51"/>
                </a:cubicBezTo>
                <a:cubicBezTo>
                  <a:pt x="423" y="54"/>
                  <a:pt x="419" y="56"/>
                  <a:pt x="417" y="58"/>
                </a:cubicBezTo>
                <a:cubicBezTo>
                  <a:pt x="415" y="57"/>
                  <a:pt x="415" y="57"/>
                  <a:pt x="415" y="57"/>
                </a:cubicBezTo>
                <a:cubicBezTo>
                  <a:pt x="414" y="62"/>
                  <a:pt x="414" y="62"/>
                  <a:pt x="414" y="62"/>
                </a:cubicBezTo>
                <a:cubicBezTo>
                  <a:pt x="410" y="63"/>
                  <a:pt x="413" y="66"/>
                  <a:pt x="408" y="67"/>
                </a:cubicBezTo>
                <a:cubicBezTo>
                  <a:pt x="410" y="68"/>
                  <a:pt x="410" y="68"/>
                  <a:pt x="410" y="68"/>
                </a:cubicBezTo>
                <a:cubicBezTo>
                  <a:pt x="409" y="68"/>
                  <a:pt x="409" y="68"/>
                  <a:pt x="407" y="68"/>
                </a:cubicBezTo>
                <a:cubicBezTo>
                  <a:pt x="408" y="69"/>
                  <a:pt x="408" y="69"/>
                  <a:pt x="408" y="69"/>
                </a:cubicBezTo>
                <a:cubicBezTo>
                  <a:pt x="402" y="69"/>
                  <a:pt x="409" y="72"/>
                  <a:pt x="404" y="73"/>
                </a:cubicBezTo>
                <a:cubicBezTo>
                  <a:pt x="402" y="72"/>
                  <a:pt x="402" y="72"/>
                  <a:pt x="402" y="72"/>
                </a:cubicBezTo>
                <a:cubicBezTo>
                  <a:pt x="402" y="72"/>
                  <a:pt x="402" y="71"/>
                  <a:pt x="403" y="70"/>
                </a:cubicBezTo>
                <a:cubicBezTo>
                  <a:pt x="406" y="69"/>
                  <a:pt x="404" y="68"/>
                  <a:pt x="407" y="66"/>
                </a:cubicBezTo>
                <a:cubicBezTo>
                  <a:pt x="404" y="66"/>
                  <a:pt x="404" y="66"/>
                  <a:pt x="404" y="66"/>
                </a:cubicBezTo>
                <a:cubicBezTo>
                  <a:pt x="406" y="65"/>
                  <a:pt x="406" y="65"/>
                  <a:pt x="406" y="65"/>
                </a:cubicBezTo>
                <a:cubicBezTo>
                  <a:pt x="405" y="64"/>
                  <a:pt x="405" y="64"/>
                  <a:pt x="405" y="64"/>
                </a:cubicBezTo>
                <a:cubicBezTo>
                  <a:pt x="406" y="63"/>
                  <a:pt x="406" y="63"/>
                  <a:pt x="406" y="63"/>
                </a:cubicBezTo>
                <a:cubicBezTo>
                  <a:pt x="406" y="63"/>
                  <a:pt x="407" y="63"/>
                  <a:pt x="407" y="63"/>
                </a:cubicBezTo>
                <a:cubicBezTo>
                  <a:pt x="405" y="63"/>
                  <a:pt x="405" y="61"/>
                  <a:pt x="407" y="61"/>
                </a:cubicBezTo>
                <a:cubicBezTo>
                  <a:pt x="405" y="60"/>
                  <a:pt x="406" y="59"/>
                  <a:pt x="404" y="59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4" y="60"/>
                  <a:pt x="404" y="60"/>
                  <a:pt x="405" y="60"/>
                </a:cubicBezTo>
                <a:cubicBezTo>
                  <a:pt x="402" y="61"/>
                  <a:pt x="402" y="61"/>
                  <a:pt x="402" y="61"/>
                </a:cubicBezTo>
                <a:cubicBezTo>
                  <a:pt x="402" y="62"/>
                  <a:pt x="403" y="62"/>
                  <a:pt x="404" y="63"/>
                </a:cubicBezTo>
                <a:cubicBezTo>
                  <a:pt x="398" y="64"/>
                  <a:pt x="407" y="66"/>
                  <a:pt x="401" y="67"/>
                </a:cubicBezTo>
                <a:cubicBezTo>
                  <a:pt x="398" y="67"/>
                  <a:pt x="395" y="67"/>
                  <a:pt x="392" y="67"/>
                </a:cubicBezTo>
                <a:cubicBezTo>
                  <a:pt x="393" y="67"/>
                  <a:pt x="393" y="66"/>
                  <a:pt x="394" y="66"/>
                </a:cubicBezTo>
                <a:cubicBezTo>
                  <a:pt x="392" y="66"/>
                  <a:pt x="395" y="64"/>
                  <a:pt x="396" y="64"/>
                </a:cubicBezTo>
                <a:cubicBezTo>
                  <a:pt x="395" y="64"/>
                  <a:pt x="395" y="64"/>
                  <a:pt x="395" y="64"/>
                </a:cubicBezTo>
                <a:cubicBezTo>
                  <a:pt x="397" y="63"/>
                  <a:pt x="397" y="63"/>
                  <a:pt x="397" y="63"/>
                </a:cubicBezTo>
                <a:cubicBezTo>
                  <a:pt x="397" y="63"/>
                  <a:pt x="395" y="62"/>
                  <a:pt x="396" y="61"/>
                </a:cubicBezTo>
                <a:cubicBezTo>
                  <a:pt x="397" y="62"/>
                  <a:pt x="397" y="62"/>
                  <a:pt x="397" y="62"/>
                </a:cubicBezTo>
                <a:cubicBezTo>
                  <a:pt x="396" y="61"/>
                  <a:pt x="399" y="60"/>
                  <a:pt x="396" y="60"/>
                </a:cubicBezTo>
                <a:cubicBezTo>
                  <a:pt x="396" y="59"/>
                  <a:pt x="396" y="59"/>
                  <a:pt x="397" y="59"/>
                </a:cubicBezTo>
                <a:cubicBezTo>
                  <a:pt x="400" y="58"/>
                  <a:pt x="401" y="56"/>
                  <a:pt x="400" y="55"/>
                </a:cubicBezTo>
                <a:cubicBezTo>
                  <a:pt x="400" y="54"/>
                  <a:pt x="396" y="53"/>
                  <a:pt x="398" y="52"/>
                </a:cubicBezTo>
                <a:cubicBezTo>
                  <a:pt x="398" y="53"/>
                  <a:pt x="398" y="53"/>
                  <a:pt x="399" y="53"/>
                </a:cubicBezTo>
                <a:cubicBezTo>
                  <a:pt x="399" y="52"/>
                  <a:pt x="399" y="52"/>
                  <a:pt x="398" y="52"/>
                </a:cubicBezTo>
                <a:cubicBezTo>
                  <a:pt x="397" y="53"/>
                  <a:pt x="397" y="53"/>
                  <a:pt x="397" y="53"/>
                </a:cubicBezTo>
                <a:cubicBezTo>
                  <a:pt x="395" y="52"/>
                  <a:pt x="396" y="51"/>
                  <a:pt x="395" y="51"/>
                </a:cubicBezTo>
                <a:cubicBezTo>
                  <a:pt x="393" y="51"/>
                  <a:pt x="392" y="51"/>
                  <a:pt x="391" y="51"/>
                </a:cubicBezTo>
                <a:cubicBezTo>
                  <a:pt x="391" y="50"/>
                  <a:pt x="386" y="49"/>
                  <a:pt x="390" y="48"/>
                </a:cubicBezTo>
                <a:cubicBezTo>
                  <a:pt x="388" y="47"/>
                  <a:pt x="390" y="46"/>
                  <a:pt x="386" y="46"/>
                </a:cubicBezTo>
                <a:cubicBezTo>
                  <a:pt x="386" y="47"/>
                  <a:pt x="387" y="49"/>
                  <a:pt x="383" y="49"/>
                </a:cubicBezTo>
                <a:cubicBezTo>
                  <a:pt x="382" y="49"/>
                  <a:pt x="382" y="48"/>
                  <a:pt x="380" y="48"/>
                </a:cubicBezTo>
                <a:cubicBezTo>
                  <a:pt x="380" y="49"/>
                  <a:pt x="381" y="49"/>
                  <a:pt x="381" y="49"/>
                </a:cubicBezTo>
                <a:cubicBezTo>
                  <a:pt x="379" y="50"/>
                  <a:pt x="379" y="50"/>
                  <a:pt x="379" y="50"/>
                </a:cubicBezTo>
                <a:cubicBezTo>
                  <a:pt x="378" y="51"/>
                  <a:pt x="378" y="51"/>
                  <a:pt x="378" y="51"/>
                </a:cubicBezTo>
                <a:cubicBezTo>
                  <a:pt x="376" y="51"/>
                  <a:pt x="373" y="51"/>
                  <a:pt x="372" y="50"/>
                </a:cubicBezTo>
                <a:cubicBezTo>
                  <a:pt x="372" y="49"/>
                  <a:pt x="370" y="48"/>
                  <a:pt x="372" y="48"/>
                </a:cubicBezTo>
                <a:cubicBezTo>
                  <a:pt x="374" y="48"/>
                  <a:pt x="376" y="48"/>
                  <a:pt x="376" y="49"/>
                </a:cubicBezTo>
                <a:cubicBezTo>
                  <a:pt x="377" y="49"/>
                  <a:pt x="377" y="49"/>
                  <a:pt x="377" y="48"/>
                </a:cubicBezTo>
                <a:cubicBezTo>
                  <a:pt x="376" y="48"/>
                  <a:pt x="376" y="48"/>
                  <a:pt x="376" y="48"/>
                </a:cubicBezTo>
                <a:cubicBezTo>
                  <a:pt x="376" y="47"/>
                  <a:pt x="374" y="47"/>
                  <a:pt x="376" y="46"/>
                </a:cubicBezTo>
                <a:cubicBezTo>
                  <a:pt x="375" y="45"/>
                  <a:pt x="375" y="45"/>
                  <a:pt x="375" y="45"/>
                </a:cubicBezTo>
                <a:cubicBezTo>
                  <a:pt x="376" y="44"/>
                  <a:pt x="378" y="45"/>
                  <a:pt x="380" y="44"/>
                </a:cubicBezTo>
                <a:cubicBezTo>
                  <a:pt x="377" y="43"/>
                  <a:pt x="377" y="43"/>
                  <a:pt x="377" y="43"/>
                </a:cubicBezTo>
                <a:cubicBezTo>
                  <a:pt x="376" y="42"/>
                  <a:pt x="380" y="41"/>
                  <a:pt x="382" y="40"/>
                </a:cubicBezTo>
                <a:cubicBezTo>
                  <a:pt x="386" y="42"/>
                  <a:pt x="381" y="43"/>
                  <a:pt x="383" y="45"/>
                </a:cubicBezTo>
                <a:cubicBezTo>
                  <a:pt x="387" y="45"/>
                  <a:pt x="387" y="45"/>
                  <a:pt x="389" y="44"/>
                </a:cubicBezTo>
                <a:cubicBezTo>
                  <a:pt x="387" y="43"/>
                  <a:pt x="387" y="44"/>
                  <a:pt x="385" y="44"/>
                </a:cubicBezTo>
                <a:cubicBezTo>
                  <a:pt x="384" y="44"/>
                  <a:pt x="385" y="43"/>
                  <a:pt x="385" y="43"/>
                </a:cubicBezTo>
                <a:cubicBezTo>
                  <a:pt x="384" y="41"/>
                  <a:pt x="388" y="42"/>
                  <a:pt x="391" y="42"/>
                </a:cubicBezTo>
                <a:cubicBezTo>
                  <a:pt x="391" y="41"/>
                  <a:pt x="391" y="41"/>
                  <a:pt x="391" y="41"/>
                </a:cubicBezTo>
                <a:cubicBezTo>
                  <a:pt x="388" y="40"/>
                  <a:pt x="385" y="41"/>
                  <a:pt x="384" y="39"/>
                </a:cubicBezTo>
                <a:cubicBezTo>
                  <a:pt x="387" y="39"/>
                  <a:pt x="390" y="40"/>
                  <a:pt x="393" y="39"/>
                </a:cubicBezTo>
                <a:cubicBezTo>
                  <a:pt x="393" y="39"/>
                  <a:pt x="393" y="39"/>
                  <a:pt x="393" y="39"/>
                </a:cubicBezTo>
                <a:cubicBezTo>
                  <a:pt x="394" y="38"/>
                  <a:pt x="392" y="38"/>
                  <a:pt x="392" y="38"/>
                </a:cubicBezTo>
                <a:cubicBezTo>
                  <a:pt x="393" y="37"/>
                  <a:pt x="395" y="37"/>
                  <a:pt x="394" y="37"/>
                </a:cubicBezTo>
                <a:cubicBezTo>
                  <a:pt x="394" y="33"/>
                  <a:pt x="394" y="33"/>
                  <a:pt x="394" y="33"/>
                </a:cubicBezTo>
                <a:cubicBezTo>
                  <a:pt x="392" y="34"/>
                  <a:pt x="392" y="34"/>
                  <a:pt x="392" y="34"/>
                </a:cubicBezTo>
                <a:cubicBezTo>
                  <a:pt x="391" y="33"/>
                  <a:pt x="391" y="33"/>
                  <a:pt x="391" y="33"/>
                </a:cubicBezTo>
                <a:cubicBezTo>
                  <a:pt x="391" y="34"/>
                  <a:pt x="391" y="34"/>
                  <a:pt x="391" y="34"/>
                </a:cubicBezTo>
                <a:cubicBezTo>
                  <a:pt x="393" y="34"/>
                  <a:pt x="393" y="34"/>
                  <a:pt x="393" y="34"/>
                </a:cubicBezTo>
                <a:cubicBezTo>
                  <a:pt x="391" y="35"/>
                  <a:pt x="392" y="38"/>
                  <a:pt x="391" y="38"/>
                </a:cubicBezTo>
                <a:cubicBezTo>
                  <a:pt x="391" y="38"/>
                  <a:pt x="391" y="38"/>
                  <a:pt x="391" y="39"/>
                </a:cubicBezTo>
                <a:cubicBezTo>
                  <a:pt x="391" y="39"/>
                  <a:pt x="391" y="39"/>
                  <a:pt x="391" y="39"/>
                </a:cubicBezTo>
                <a:cubicBezTo>
                  <a:pt x="389" y="39"/>
                  <a:pt x="386" y="39"/>
                  <a:pt x="385" y="39"/>
                </a:cubicBezTo>
                <a:cubicBezTo>
                  <a:pt x="386" y="38"/>
                  <a:pt x="386" y="38"/>
                  <a:pt x="386" y="38"/>
                </a:cubicBezTo>
                <a:cubicBezTo>
                  <a:pt x="383" y="36"/>
                  <a:pt x="382" y="35"/>
                  <a:pt x="383" y="33"/>
                </a:cubicBezTo>
                <a:cubicBezTo>
                  <a:pt x="383" y="33"/>
                  <a:pt x="380" y="32"/>
                  <a:pt x="382" y="32"/>
                </a:cubicBezTo>
                <a:cubicBezTo>
                  <a:pt x="383" y="32"/>
                  <a:pt x="383" y="32"/>
                  <a:pt x="383" y="32"/>
                </a:cubicBezTo>
                <a:cubicBezTo>
                  <a:pt x="383" y="32"/>
                  <a:pt x="383" y="32"/>
                  <a:pt x="383" y="32"/>
                </a:cubicBezTo>
                <a:cubicBezTo>
                  <a:pt x="381" y="32"/>
                  <a:pt x="381" y="32"/>
                  <a:pt x="381" y="32"/>
                </a:cubicBezTo>
                <a:cubicBezTo>
                  <a:pt x="380" y="34"/>
                  <a:pt x="385" y="38"/>
                  <a:pt x="380" y="40"/>
                </a:cubicBezTo>
                <a:cubicBezTo>
                  <a:pt x="378" y="40"/>
                  <a:pt x="378" y="40"/>
                  <a:pt x="378" y="40"/>
                </a:cubicBezTo>
                <a:cubicBezTo>
                  <a:pt x="374" y="41"/>
                  <a:pt x="372" y="43"/>
                  <a:pt x="367" y="43"/>
                </a:cubicBezTo>
                <a:cubicBezTo>
                  <a:pt x="367" y="43"/>
                  <a:pt x="367" y="43"/>
                  <a:pt x="367" y="43"/>
                </a:cubicBezTo>
                <a:cubicBezTo>
                  <a:pt x="368" y="43"/>
                  <a:pt x="368" y="42"/>
                  <a:pt x="369" y="42"/>
                </a:cubicBezTo>
                <a:cubicBezTo>
                  <a:pt x="367" y="41"/>
                  <a:pt x="371" y="40"/>
                  <a:pt x="374" y="40"/>
                </a:cubicBezTo>
                <a:cubicBezTo>
                  <a:pt x="373" y="40"/>
                  <a:pt x="373" y="40"/>
                  <a:pt x="373" y="40"/>
                </a:cubicBezTo>
                <a:cubicBezTo>
                  <a:pt x="370" y="38"/>
                  <a:pt x="367" y="41"/>
                  <a:pt x="363" y="40"/>
                </a:cubicBezTo>
                <a:cubicBezTo>
                  <a:pt x="364" y="40"/>
                  <a:pt x="365" y="40"/>
                  <a:pt x="366" y="39"/>
                </a:cubicBezTo>
                <a:cubicBezTo>
                  <a:pt x="368" y="38"/>
                  <a:pt x="365" y="37"/>
                  <a:pt x="364" y="36"/>
                </a:cubicBezTo>
                <a:cubicBezTo>
                  <a:pt x="365" y="36"/>
                  <a:pt x="365" y="36"/>
                  <a:pt x="365" y="36"/>
                </a:cubicBezTo>
                <a:cubicBezTo>
                  <a:pt x="363" y="35"/>
                  <a:pt x="361" y="37"/>
                  <a:pt x="359" y="35"/>
                </a:cubicBezTo>
                <a:cubicBezTo>
                  <a:pt x="359" y="34"/>
                  <a:pt x="363" y="35"/>
                  <a:pt x="363" y="35"/>
                </a:cubicBezTo>
                <a:cubicBezTo>
                  <a:pt x="359" y="35"/>
                  <a:pt x="362" y="33"/>
                  <a:pt x="361" y="33"/>
                </a:cubicBezTo>
                <a:cubicBezTo>
                  <a:pt x="360" y="32"/>
                  <a:pt x="368" y="30"/>
                  <a:pt x="361" y="29"/>
                </a:cubicBezTo>
                <a:cubicBezTo>
                  <a:pt x="359" y="29"/>
                  <a:pt x="362" y="30"/>
                  <a:pt x="361" y="30"/>
                </a:cubicBezTo>
                <a:cubicBezTo>
                  <a:pt x="357" y="31"/>
                  <a:pt x="362" y="32"/>
                  <a:pt x="359" y="33"/>
                </a:cubicBezTo>
                <a:cubicBezTo>
                  <a:pt x="358" y="32"/>
                  <a:pt x="355" y="33"/>
                  <a:pt x="354" y="33"/>
                </a:cubicBezTo>
                <a:cubicBezTo>
                  <a:pt x="354" y="34"/>
                  <a:pt x="354" y="35"/>
                  <a:pt x="355" y="35"/>
                </a:cubicBezTo>
                <a:cubicBezTo>
                  <a:pt x="358" y="34"/>
                  <a:pt x="356" y="34"/>
                  <a:pt x="358" y="33"/>
                </a:cubicBezTo>
                <a:cubicBezTo>
                  <a:pt x="359" y="34"/>
                  <a:pt x="359" y="35"/>
                  <a:pt x="358" y="36"/>
                </a:cubicBezTo>
                <a:cubicBezTo>
                  <a:pt x="359" y="36"/>
                  <a:pt x="360" y="36"/>
                  <a:pt x="360" y="36"/>
                </a:cubicBezTo>
                <a:cubicBezTo>
                  <a:pt x="357" y="36"/>
                  <a:pt x="358" y="37"/>
                  <a:pt x="357" y="38"/>
                </a:cubicBezTo>
                <a:cubicBezTo>
                  <a:pt x="358" y="38"/>
                  <a:pt x="359" y="38"/>
                  <a:pt x="360" y="39"/>
                </a:cubicBezTo>
                <a:cubicBezTo>
                  <a:pt x="356" y="39"/>
                  <a:pt x="356" y="39"/>
                  <a:pt x="356" y="39"/>
                </a:cubicBezTo>
                <a:cubicBezTo>
                  <a:pt x="357" y="40"/>
                  <a:pt x="360" y="40"/>
                  <a:pt x="361" y="41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57" y="42"/>
                  <a:pt x="353" y="41"/>
                  <a:pt x="352" y="40"/>
                </a:cubicBezTo>
                <a:cubicBezTo>
                  <a:pt x="353" y="39"/>
                  <a:pt x="353" y="39"/>
                  <a:pt x="353" y="39"/>
                </a:cubicBezTo>
                <a:cubicBezTo>
                  <a:pt x="350" y="39"/>
                  <a:pt x="350" y="39"/>
                  <a:pt x="350" y="39"/>
                </a:cubicBezTo>
                <a:cubicBezTo>
                  <a:pt x="351" y="38"/>
                  <a:pt x="350" y="37"/>
                  <a:pt x="351" y="37"/>
                </a:cubicBezTo>
                <a:cubicBezTo>
                  <a:pt x="351" y="37"/>
                  <a:pt x="352" y="37"/>
                  <a:pt x="353" y="37"/>
                </a:cubicBezTo>
                <a:cubicBezTo>
                  <a:pt x="350" y="37"/>
                  <a:pt x="350" y="37"/>
                  <a:pt x="350" y="37"/>
                </a:cubicBezTo>
                <a:cubicBezTo>
                  <a:pt x="352" y="36"/>
                  <a:pt x="352" y="36"/>
                  <a:pt x="352" y="36"/>
                </a:cubicBezTo>
                <a:cubicBezTo>
                  <a:pt x="350" y="36"/>
                  <a:pt x="350" y="36"/>
                  <a:pt x="350" y="36"/>
                </a:cubicBezTo>
                <a:cubicBezTo>
                  <a:pt x="349" y="36"/>
                  <a:pt x="349" y="37"/>
                  <a:pt x="348" y="37"/>
                </a:cubicBezTo>
                <a:cubicBezTo>
                  <a:pt x="348" y="37"/>
                  <a:pt x="348" y="37"/>
                  <a:pt x="348" y="37"/>
                </a:cubicBezTo>
                <a:cubicBezTo>
                  <a:pt x="346" y="37"/>
                  <a:pt x="344" y="39"/>
                  <a:pt x="342" y="38"/>
                </a:cubicBezTo>
                <a:cubicBezTo>
                  <a:pt x="345" y="37"/>
                  <a:pt x="345" y="37"/>
                  <a:pt x="345" y="37"/>
                </a:cubicBezTo>
                <a:cubicBezTo>
                  <a:pt x="344" y="37"/>
                  <a:pt x="344" y="37"/>
                  <a:pt x="343" y="36"/>
                </a:cubicBezTo>
                <a:cubicBezTo>
                  <a:pt x="344" y="36"/>
                  <a:pt x="344" y="36"/>
                  <a:pt x="345" y="36"/>
                </a:cubicBezTo>
                <a:cubicBezTo>
                  <a:pt x="344" y="35"/>
                  <a:pt x="348" y="34"/>
                  <a:pt x="346" y="33"/>
                </a:cubicBezTo>
                <a:cubicBezTo>
                  <a:pt x="346" y="34"/>
                  <a:pt x="344" y="33"/>
                  <a:pt x="343" y="33"/>
                </a:cubicBezTo>
                <a:cubicBezTo>
                  <a:pt x="342" y="32"/>
                  <a:pt x="345" y="32"/>
                  <a:pt x="345" y="32"/>
                </a:cubicBezTo>
                <a:cubicBezTo>
                  <a:pt x="340" y="32"/>
                  <a:pt x="340" y="32"/>
                  <a:pt x="340" y="32"/>
                </a:cubicBezTo>
                <a:cubicBezTo>
                  <a:pt x="340" y="32"/>
                  <a:pt x="341" y="33"/>
                  <a:pt x="341" y="33"/>
                </a:cubicBezTo>
                <a:cubicBezTo>
                  <a:pt x="340" y="33"/>
                  <a:pt x="342" y="35"/>
                  <a:pt x="339" y="34"/>
                </a:cubicBezTo>
                <a:cubicBezTo>
                  <a:pt x="341" y="35"/>
                  <a:pt x="341" y="35"/>
                  <a:pt x="341" y="35"/>
                </a:cubicBezTo>
                <a:cubicBezTo>
                  <a:pt x="340" y="35"/>
                  <a:pt x="339" y="35"/>
                  <a:pt x="339" y="35"/>
                </a:cubicBezTo>
                <a:cubicBezTo>
                  <a:pt x="340" y="35"/>
                  <a:pt x="341" y="36"/>
                  <a:pt x="339" y="37"/>
                </a:cubicBezTo>
                <a:cubicBezTo>
                  <a:pt x="337" y="37"/>
                  <a:pt x="336" y="37"/>
                  <a:pt x="335" y="36"/>
                </a:cubicBezTo>
                <a:cubicBezTo>
                  <a:pt x="335" y="36"/>
                  <a:pt x="337" y="35"/>
                  <a:pt x="337" y="35"/>
                </a:cubicBezTo>
                <a:cubicBezTo>
                  <a:pt x="337" y="35"/>
                  <a:pt x="336" y="35"/>
                  <a:pt x="336" y="34"/>
                </a:cubicBezTo>
                <a:cubicBezTo>
                  <a:pt x="337" y="34"/>
                  <a:pt x="337" y="34"/>
                  <a:pt x="338" y="34"/>
                </a:cubicBezTo>
                <a:cubicBezTo>
                  <a:pt x="339" y="33"/>
                  <a:pt x="337" y="33"/>
                  <a:pt x="336" y="32"/>
                </a:cubicBezTo>
                <a:cubicBezTo>
                  <a:pt x="335" y="33"/>
                  <a:pt x="335" y="33"/>
                  <a:pt x="335" y="33"/>
                </a:cubicBezTo>
                <a:cubicBezTo>
                  <a:pt x="334" y="33"/>
                  <a:pt x="334" y="33"/>
                  <a:pt x="333" y="33"/>
                </a:cubicBezTo>
                <a:cubicBezTo>
                  <a:pt x="333" y="32"/>
                  <a:pt x="334" y="32"/>
                  <a:pt x="334" y="32"/>
                </a:cubicBezTo>
                <a:cubicBezTo>
                  <a:pt x="338" y="32"/>
                  <a:pt x="336" y="31"/>
                  <a:pt x="337" y="30"/>
                </a:cubicBezTo>
                <a:cubicBezTo>
                  <a:pt x="335" y="30"/>
                  <a:pt x="336" y="31"/>
                  <a:pt x="335" y="31"/>
                </a:cubicBezTo>
                <a:cubicBezTo>
                  <a:pt x="334" y="31"/>
                  <a:pt x="333" y="31"/>
                  <a:pt x="332" y="30"/>
                </a:cubicBezTo>
                <a:cubicBezTo>
                  <a:pt x="332" y="30"/>
                  <a:pt x="332" y="30"/>
                  <a:pt x="333" y="29"/>
                </a:cubicBezTo>
                <a:cubicBezTo>
                  <a:pt x="335" y="29"/>
                  <a:pt x="339" y="29"/>
                  <a:pt x="337" y="27"/>
                </a:cubicBezTo>
                <a:cubicBezTo>
                  <a:pt x="333" y="26"/>
                  <a:pt x="336" y="30"/>
                  <a:pt x="332" y="29"/>
                </a:cubicBezTo>
                <a:cubicBezTo>
                  <a:pt x="332" y="31"/>
                  <a:pt x="329" y="30"/>
                  <a:pt x="328" y="32"/>
                </a:cubicBezTo>
                <a:cubicBezTo>
                  <a:pt x="325" y="32"/>
                  <a:pt x="325" y="33"/>
                  <a:pt x="322" y="33"/>
                </a:cubicBezTo>
                <a:cubicBezTo>
                  <a:pt x="320" y="31"/>
                  <a:pt x="320" y="30"/>
                  <a:pt x="322" y="29"/>
                </a:cubicBezTo>
                <a:cubicBezTo>
                  <a:pt x="321" y="30"/>
                  <a:pt x="321" y="30"/>
                  <a:pt x="321" y="30"/>
                </a:cubicBezTo>
                <a:cubicBezTo>
                  <a:pt x="320" y="30"/>
                  <a:pt x="320" y="30"/>
                  <a:pt x="319" y="30"/>
                </a:cubicBezTo>
                <a:cubicBezTo>
                  <a:pt x="319" y="29"/>
                  <a:pt x="320" y="28"/>
                  <a:pt x="321" y="28"/>
                </a:cubicBezTo>
                <a:cubicBezTo>
                  <a:pt x="323" y="29"/>
                  <a:pt x="324" y="28"/>
                  <a:pt x="327" y="29"/>
                </a:cubicBezTo>
                <a:cubicBezTo>
                  <a:pt x="327" y="30"/>
                  <a:pt x="322" y="30"/>
                  <a:pt x="322" y="32"/>
                </a:cubicBezTo>
                <a:cubicBezTo>
                  <a:pt x="326" y="31"/>
                  <a:pt x="326" y="30"/>
                  <a:pt x="329" y="28"/>
                </a:cubicBezTo>
                <a:cubicBezTo>
                  <a:pt x="328" y="28"/>
                  <a:pt x="328" y="28"/>
                  <a:pt x="328" y="28"/>
                </a:cubicBezTo>
                <a:cubicBezTo>
                  <a:pt x="328" y="28"/>
                  <a:pt x="328" y="29"/>
                  <a:pt x="327" y="28"/>
                </a:cubicBezTo>
                <a:cubicBezTo>
                  <a:pt x="325" y="28"/>
                  <a:pt x="319" y="27"/>
                  <a:pt x="321" y="25"/>
                </a:cubicBezTo>
                <a:cubicBezTo>
                  <a:pt x="318" y="26"/>
                  <a:pt x="317" y="25"/>
                  <a:pt x="315" y="24"/>
                </a:cubicBezTo>
                <a:cubicBezTo>
                  <a:pt x="315" y="25"/>
                  <a:pt x="315" y="25"/>
                  <a:pt x="315" y="25"/>
                </a:cubicBezTo>
                <a:cubicBezTo>
                  <a:pt x="313" y="26"/>
                  <a:pt x="317" y="25"/>
                  <a:pt x="318" y="26"/>
                </a:cubicBezTo>
                <a:cubicBezTo>
                  <a:pt x="314" y="27"/>
                  <a:pt x="317" y="30"/>
                  <a:pt x="317" y="31"/>
                </a:cubicBezTo>
                <a:cubicBezTo>
                  <a:pt x="317" y="32"/>
                  <a:pt x="317" y="33"/>
                  <a:pt x="315" y="33"/>
                </a:cubicBezTo>
                <a:cubicBezTo>
                  <a:pt x="314" y="33"/>
                  <a:pt x="314" y="33"/>
                  <a:pt x="314" y="33"/>
                </a:cubicBezTo>
                <a:cubicBezTo>
                  <a:pt x="318" y="30"/>
                  <a:pt x="310" y="31"/>
                  <a:pt x="309" y="29"/>
                </a:cubicBezTo>
                <a:cubicBezTo>
                  <a:pt x="308" y="30"/>
                  <a:pt x="308" y="31"/>
                  <a:pt x="305" y="32"/>
                </a:cubicBezTo>
                <a:cubicBezTo>
                  <a:pt x="304" y="31"/>
                  <a:pt x="304" y="31"/>
                  <a:pt x="304" y="31"/>
                </a:cubicBezTo>
                <a:cubicBezTo>
                  <a:pt x="305" y="31"/>
                  <a:pt x="304" y="30"/>
                  <a:pt x="305" y="30"/>
                </a:cubicBezTo>
                <a:cubicBezTo>
                  <a:pt x="304" y="30"/>
                  <a:pt x="302" y="29"/>
                  <a:pt x="303" y="28"/>
                </a:cubicBezTo>
                <a:cubicBezTo>
                  <a:pt x="304" y="27"/>
                  <a:pt x="306" y="29"/>
                  <a:pt x="308" y="28"/>
                </a:cubicBezTo>
                <a:cubicBezTo>
                  <a:pt x="307" y="27"/>
                  <a:pt x="306" y="26"/>
                  <a:pt x="304" y="26"/>
                </a:cubicBezTo>
                <a:cubicBezTo>
                  <a:pt x="304" y="25"/>
                  <a:pt x="305" y="24"/>
                  <a:pt x="306" y="24"/>
                </a:cubicBezTo>
                <a:cubicBezTo>
                  <a:pt x="300" y="24"/>
                  <a:pt x="305" y="26"/>
                  <a:pt x="300" y="27"/>
                </a:cubicBezTo>
                <a:cubicBezTo>
                  <a:pt x="302" y="29"/>
                  <a:pt x="297" y="30"/>
                  <a:pt x="300" y="32"/>
                </a:cubicBezTo>
                <a:cubicBezTo>
                  <a:pt x="297" y="32"/>
                  <a:pt x="297" y="34"/>
                  <a:pt x="295" y="35"/>
                </a:cubicBezTo>
                <a:cubicBezTo>
                  <a:pt x="294" y="34"/>
                  <a:pt x="294" y="33"/>
                  <a:pt x="295" y="32"/>
                </a:cubicBezTo>
                <a:cubicBezTo>
                  <a:pt x="294" y="31"/>
                  <a:pt x="297" y="29"/>
                  <a:pt x="293" y="29"/>
                </a:cubicBezTo>
                <a:cubicBezTo>
                  <a:pt x="291" y="31"/>
                  <a:pt x="291" y="31"/>
                  <a:pt x="291" y="31"/>
                </a:cubicBezTo>
                <a:cubicBezTo>
                  <a:pt x="285" y="31"/>
                  <a:pt x="293" y="29"/>
                  <a:pt x="289" y="28"/>
                </a:cubicBezTo>
                <a:cubicBezTo>
                  <a:pt x="290" y="27"/>
                  <a:pt x="293" y="28"/>
                  <a:pt x="293" y="27"/>
                </a:cubicBezTo>
                <a:cubicBezTo>
                  <a:pt x="291" y="27"/>
                  <a:pt x="293" y="26"/>
                  <a:pt x="293" y="26"/>
                </a:cubicBezTo>
                <a:cubicBezTo>
                  <a:pt x="291" y="27"/>
                  <a:pt x="289" y="25"/>
                  <a:pt x="285" y="25"/>
                </a:cubicBezTo>
                <a:cubicBezTo>
                  <a:pt x="290" y="24"/>
                  <a:pt x="287" y="23"/>
                  <a:pt x="291" y="22"/>
                </a:cubicBezTo>
                <a:cubicBezTo>
                  <a:pt x="294" y="23"/>
                  <a:pt x="298" y="22"/>
                  <a:pt x="299" y="21"/>
                </a:cubicBezTo>
                <a:cubicBezTo>
                  <a:pt x="298" y="21"/>
                  <a:pt x="298" y="21"/>
                  <a:pt x="298" y="21"/>
                </a:cubicBezTo>
                <a:cubicBezTo>
                  <a:pt x="297" y="21"/>
                  <a:pt x="297" y="21"/>
                  <a:pt x="296" y="22"/>
                </a:cubicBezTo>
                <a:cubicBezTo>
                  <a:pt x="293" y="22"/>
                  <a:pt x="293" y="20"/>
                  <a:pt x="292" y="20"/>
                </a:cubicBezTo>
                <a:cubicBezTo>
                  <a:pt x="291" y="21"/>
                  <a:pt x="287" y="21"/>
                  <a:pt x="287" y="20"/>
                </a:cubicBezTo>
                <a:cubicBezTo>
                  <a:pt x="283" y="21"/>
                  <a:pt x="285" y="23"/>
                  <a:pt x="285" y="24"/>
                </a:cubicBezTo>
                <a:cubicBezTo>
                  <a:pt x="284" y="24"/>
                  <a:pt x="284" y="24"/>
                  <a:pt x="284" y="24"/>
                </a:cubicBezTo>
                <a:cubicBezTo>
                  <a:pt x="283" y="24"/>
                  <a:pt x="282" y="23"/>
                  <a:pt x="282" y="24"/>
                </a:cubicBezTo>
                <a:cubicBezTo>
                  <a:pt x="281" y="25"/>
                  <a:pt x="286" y="25"/>
                  <a:pt x="282" y="26"/>
                </a:cubicBezTo>
                <a:cubicBezTo>
                  <a:pt x="280" y="27"/>
                  <a:pt x="278" y="25"/>
                  <a:pt x="276" y="25"/>
                </a:cubicBezTo>
                <a:cubicBezTo>
                  <a:pt x="276" y="26"/>
                  <a:pt x="276" y="26"/>
                  <a:pt x="276" y="26"/>
                </a:cubicBezTo>
                <a:cubicBezTo>
                  <a:pt x="275" y="27"/>
                  <a:pt x="274" y="28"/>
                  <a:pt x="272" y="27"/>
                </a:cubicBezTo>
                <a:cubicBezTo>
                  <a:pt x="273" y="26"/>
                  <a:pt x="270" y="24"/>
                  <a:pt x="274" y="24"/>
                </a:cubicBezTo>
                <a:cubicBezTo>
                  <a:pt x="273" y="23"/>
                  <a:pt x="273" y="23"/>
                  <a:pt x="273" y="23"/>
                </a:cubicBezTo>
                <a:cubicBezTo>
                  <a:pt x="275" y="23"/>
                  <a:pt x="275" y="23"/>
                  <a:pt x="275" y="23"/>
                </a:cubicBezTo>
                <a:cubicBezTo>
                  <a:pt x="274" y="20"/>
                  <a:pt x="275" y="18"/>
                  <a:pt x="271" y="16"/>
                </a:cubicBezTo>
                <a:cubicBezTo>
                  <a:pt x="272" y="16"/>
                  <a:pt x="272" y="16"/>
                  <a:pt x="273" y="16"/>
                </a:cubicBezTo>
                <a:cubicBezTo>
                  <a:pt x="273" y="13"/>
                  <a:pt x="273" y="13"/>
                  <a:pt x="273" y="13"/>
                </a:cubicBezTo>
                <a:cubicBezTo>
                  <a:pt x="270" y="13"/>
                  <a:pt x="270" y="14"/>
                  <a:pt x="269" y="15"/>
                </a:cubicBezTo>
                <a:cubicBezTo>
                  <a:pt x="273" y="15"/>
                  <a:pt x="273" y="15"/>
                  <a:pt x="273" y="15"/>
                </a:cubicBezTo>
                <a:cubicBezTo>
                  <a:pt x="272" y="16"/>
                  <a:pt x="269" y="16"/>
                  <a:pt x="268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3" y="19"/>
                  <a:pt x="269" y="21"/>
                  <a:pt x="272" y="22"/>
                </a:cubicBezTo>
                <a:cubicBezTo>
                  <a:pt x="273" y="24"/>
                  <a:pt x="269" y="24"/>
                  <a:pt x="267" y="25"/>
                </a:cubicBezTo>
                <a:cubicBezTo>
                  <a:pt x="266" y="26"/>
                  <a:pt x="268" y="27"/>
                  <a:pt x="269" y="28"/>
                </a:cubicBezTo>
                <a:cubicBezTo>
                  <a:pt x="268" y="28"/>
                  <a:pt x="268" y="28"/>
                  <a:pt x="268" y="28"/>
                </a:cubicBezTo>
                <a:cubicBezTo>
                  <a:pt x="266" y="28"/>
                  <a:pt x="264" y="28"/>
                  <a:pt x="263" y="28"/>
                </a:cubicBezTo>
                <a:cubicBezTo>
                  <a:pt x="267" y="27"/>
                  <a:pt x="262" y="25"/>
                  <a:pt x="263" y="24"/>
                </a:cubicBezTo>
                <a:cubicBezTo>
                  <a:pt x="266" y="25"/>
                  <a:pt x="267" y="23"/>
                  <a:pt x="269" y="23"/>
                </a:cubicBezTo>
                <a:cubicBezTo>
                  <a:pt x="268" y="22"/>
                  <a:pt x="267" y="22"/>
                  <a:pt x="266" y="22"/>
                </a:cubicBezTo>
                <a:cubicBezTo>
                  <a:pt x="267" y="22"/>
                  <a:pt x="267" y="22"/>
                  <a:pt x="267" y="22"/>
                </a:cubicBezTo>
                <a:cubicBezTo>
                  <a:pt x="265" y="23"/>
                  <a:pt x="265" y="23"/>
                  <a:pt x="265" y="23"/>
                </a:cubicBezTo>
                <a:cubicBezTo>
                  <a:pt x="263" y="22"/>
                  <a:pt x="263" y="22"/>
                  <a:pt x="263" y="22"/>
                </a:cubicBezTo>
                <a:cubicBezTo>
                  <a:pt x="262" y="24"/>
                  <a:pt x="262" y="25"/>
                  <a:pt x="261" y="27"/>
                </a:cubicBezTo>
                <a:cubicBezTo>
                  <a:pt x="258" y="27"/>
                  <a:pt x="258" y="26"/>
                  <a:pt x="256" y="26"/>
                </a:cubicBezTo>
                <a:cubicBezTo>
                  <a:pt x="259" y="25"/>
                  <a:pt x="259" y="22"/>
                  <a:pt x="262" y="21"/>
                </a:cubicBezTo>
                <a:cubicBezTo>
                  <a:pt x="261" y="20"/>
                  <a:pt x="266" y="19"/>
                  <a:pt x="263" y="18"/>
                </a:cubicBezTo>
                <a:cubicBezTo>
                  <a:pt x="262" y="16"/>
                  <a:pt x="262" y="14"/>
                  <a:pt x="258" y="13"/>
                </a:cubicBezTo>
                <a:cubicBezTo>
                  <a:pt x="258" y="14"/>
                  <a:pt x="258" y="14"/>
                  <a:pt x="258" y="14"/>
                </a:cubicBezTo>
                <a:cubicBezTo>
                  <a:pt x="260" y="16"/>
                  <a:pt x="263" y="17"/>
                  <a:pt x="260" y="19"/>
                </a:cubicBezTo>
                <a:cubicBezTo>
                  <a:pt x="259" y="19"/>
                  <a:pt x="258" y="19"/>
                  <a:pt x="258" y="19"/>
                </a:cubicBezTo>
                <a:cubicBezTo>
                  <a:pt x="259" y="18"/>
                  <a:pt x="259" y="18"/>
                  <a:pt x="259" y="18"/>
                </a:cubicBezTo>
                <a:cubicBezTo>
                  <a:pt x="258" y="18"/>
                  <a:pt x="258" y="17"/>
                  <a:pt x="256" y="17"/>
                </a:cubicBezTo>
                <a:cubicBezTo>
                  <a:pt x="255" y="19"/>
                  <a:pt x="256" y="20"/>
                  <a:pt x="256" y="21"/>
                </a:cubicBezTo>
                <a:cubicBezTo>
                  <a:pt x="259" y="21"/>
                  <a:pt x="255" y="24"/>
                  <a:pt x="256" y="25"/>
                </a:cubicBezTo>
                <a:cubicBezTo>
                  <a:pt x="250" y="24"/>
                  <a:pt x="255" y="28"/>
                  <a:pt x="250" y="28"/>
                </a:cubicBezTo>
                <a:cubicBezTo>
                  <a:pt x="250" y="29"/>
                  <a:pt x="250" y="29"/>
                  <a:pt x="250" y="29"/>
                </a:cubicBezTo>
                <a:cubicBezTo>
                  <a:pt x="249" y="29"/>
                  <a:pt x="249" y="29"/>
                  <a:pt x="248" y="29"/>
                </a:cubicBezTo>
                <a:cubicBezTo>
                  <a:pt x="248" y="30"/>
                  <a:pt x="248" y="30"/>
                  <a:pt x="248" y="30"/>
                </a:cubicBezTo>
                <a:cubicBezTo>
                  <a:pt x="245" y="30"/>
                  <a:pt x="245" y="29"/>
                  <a:pt x="243" y="28"/>
                </a:cubicBezTo>
                <a:cubicBezTo>
                  <a:pt x="244" y="28"/>
                  <a:pt x="246" y="28"/>
                  <a:pt x="247" y="28"/>
                </a:cubicBezTo>
                <a:cubicBezTo>
                  <a:pt x="247" y="25"/>
                  <a:pt x="247" y="25"/>
                  <a:pt x="247" y="25"/>
                </a:cubicBezTo>
                <a:cubicBezTo>
                  <a:pt x="248" y="23"/>
                  <a:pt x="250" y="24"/>
                  <a:pt x="252" y="24"/>
                </a:cubicBezTo>
                <a:cubicBezTo>
                  <a:pt x="249" y="24"/>
                  <a:pt x="250" y="22"/>
                  <a:pt x="248" y="22"/>
                </a:cubicBezTo>
                <a:cubicBezTo>
                  <a:pt x="245" y="21"/>
                  <a:pt x="245" y="23"/>
                  <a:pt x="243" y="23"/>
                </a:cubicBezTo>
                <a:cubicBezTo>
                  <a:pt x="245" y="23"/>
                  <a:pt x="245" y="23"/>
                  <a:pt x="245" y="23"/>
                </a:cubicBezTo>
                <a:cubicBezTo>
                  <a:pt x="248" y="25"/>
                  <a:pt x="243" y="26"/>
                  <a:pt x="245" y="28"/>
                </a:cubicBezTo>
                <a:cubicBezTo>
                  <a:pt x="245" y="28"/>
                  <a:pt x="244" y="27"/>
                  <a:pt x="244" y="27"/>
                </a:cubicBezTo>
                <a:cubicBezTo>
                  <a:pt x="243" y="26"/>
                  <a:pt x="240" y="24"/>
                  <a:pt x="242" y="23"/>
                </a:cubicBezTo>
                <a:cubicBezTo>
                  <a:pt x="240" y="22"/>
                  <a:pt x="240" y="22"/>
                  <a:pt x="240" y="22"/>
                </a:cubicBezTo>
                <a:cubicBezTo>
                  <a:pt x="241" y="21"/>
                  <a:pt x="238" y="20"/>
                  <a:pt x="241" y="20"/>
                </a:cubicBezTo>
                <a:cubicBezTo>
                  <a:pt x="242" y="20"/>
                  <a:pt x="241" y="21"/>
                  <a:pt x="243" y="21"/>
                </a:cubicBezTo>
                <a:cubicBezTo>
                  <a:pt x="243" y="21"/>
                  <a:pt x="241" y="20"/>
                  <a:pt x="243" y="20"/>
                </a:cubicBezTo>
                <a:cubicBezTo>
                  <a:pt x="243" y="20"/>
                  <a:pt x="242" y="19"/>
                  <a:pt x="241" y="20"/>
                </a:cubicBezTo>
                <a:cubicBezTo>
                  <a:pt x="238" y="19"/>
                  <a:pt x="245" y="16"/>
                  <a:pt x="239" y="16"/>
                </a:cubicBezTo>
                <a:cubicBezTo>
                  <a:pt x="239" y="16"/>
                  <a:pt x="239" y="16"/>
                  <a:pt x="240" y="16"/>
                </a:cubicBezTo>
                <a:cubicBezTo>
                  <a:pt x="240" y="14"/>
                  <a:pt x="242" y="14"/>
                  <a:pt x="244" y="14"/>
                </a:cubicBezTo>
                <a:cubicBezTo>
                  <a:pt x="243" y="13"/>
                  <a:pt x="242" y="14"/>
                  <a:pt x="241" y="13"/>
                </a:cubicBezTo>
                <a:cubicBezTo>
                  <a:pt x="242" y="12"/>
                  <a:pt x="240" y="11"/>
                  <a:pt x="243" y="11"/>
                </a:cubicBezTo>
                <a:cubicBezTo>
                  <a:pt x="242" y="10"/>
                  <a:pt x="242" y="10"/>
                  <a:pt x="242" y="10"/>
                </a:cubicBezTo>
                <a:cubicBezTo>
                  <a:pt x="238" y="10"/>
                  <a:pt x="239" y="12"/>
                  <a:pt x="237" y="12"/>
                </a:cubicBezTo>
                <a:cubicBezTo>
                  <a:pt x="236" y="11"/>
                  <a:pt x="238" y="9"/>
                  <a:pt x="238" y="8"/>
                </a:cubicBezTo>
                <a:cubicBezTo>
                  <a:pt x="236" y="6"/>
                  <a:pt x="235" y="9"/>
                  <a:pt x="232" y="8"/>
                </a:cubicBezTo>
                <a:cubicBezTo>
                  <a:pt x="232" y="9"/>
                  <a:pt x="233" y="10"/>
                  <a:pt x="235" y="10"/>
                </a:cubicBezTo>
                <a:cubicBezTo>
                  <a:pt x="233" y="11"/>
                  <a:pt x="236" y="12"/>
                  <a:pt x="233" y="13"/>
                </a:cubicBezTo>
                <a:cubicBezTo>
                  <a:pt x="227" y="13"/>
                  <a:pt x="231" y="15"/>
                  <a:pt x="228" y="17"/>
                </a:cubicBezTo>
                <a:cubicBezTo>
                  <a:pt x="227" y="18"/>
                  <a:pt x="230" y="18"/>
                  <a:pt x="231" y="19"/>
                </a:cubicBezTo>
                <a:cubicBezTo>
                  <a:pt x="231" y="20"/>
                  <a:pt x="229" y="21"/>
                  <a:pt x="228" y="21"/>
                </a:cubicBezTo>
                <a:cubicBezTo>
                  <a:pt x="227" y="21"/>
                  <a:pt x="227" y="21"/>
                  <a:pt x="227" y="21"/>
                </a:cubicBezTo>
                <a:cubicBezTo>
                  <a:pt x="224" y="21"/>
                  <a:pt x="223" y="20"/>
                  <a:pt x="221" y="19"/>
                </a:cubicBezTo>
                <a:cubicBezTo>
                  <a:pt x="223" y="18"/>
                  <a:pt x="223" y="18"/>
                  <a:pt x="223" y="18"/>
                </a:cubicBezTo>
                <a:cubicBezTo>
                  <a:pt x="222" y="16"/>
                  <a:pt x="227" y="14"/>
                  <a:pt x="228" y="11"/>
                </a:cubicBezTo>
                <a:cubicBezTo>
                  <a:pt x="224" y="11"/>
                  <a:pt x="228" y="13"/>
                  <a:pt x="225" y="14"/>
                </a:cubicBezTo>
                <a:cubicBezTo>
                  <a:pt x="224" y="14"/>
                  <a:pt x="224" y="14"/>
                  <a:pt x="224" y="13"/>
                </a:cubicBezTo>
                <a:cubicBezTo>
                  <a:pt x="221" y="13"/>
                  <a:pt x="221" y="13"/>
                  <a:pt x="221" y="13"/>
                </a:cubicBezTo>
                <a:cubicBezTo>
                  <a:pt x="221" y="14"/>
                  <a:pt x="219" y="15"/>
                  <a:pt x="221" y="16"/>
                </a:cubicBezTo>
                <a:cubicBezTo>
                  <a:pt x="216" y="17"/>
                  <a:pt x="220" y="19"/>
                  <a:pt x="219" y="21"/>
                </a:cubicBezTo>
                <a:cubicBezTo>
                  <a:pt x="215" y="20"/>
                  <a:pt x="215" y="18"/>
                  <a:pt x="212" y="17"/>
                </a:cubicBezTo>
                <a:cubicBezTo>
                  <a:pt x="211" y="16"/>
                  <a:pt x="214" y="16"/>
                  <a:pt x="215" y="15"/>
                </a:cubicBezTo>
                <a:cubicBezTo>
                  <a:pt x="214" y="15"/>
                  <a:pt x="214" y="14"/>
                  <a:pt x="214" y="14"/>
                </a:cubicBezTo>
                <a:cubicBezTo>
                  <a:pt x="218" y="13"/>
                  <a:pt x="218" y="13"/>
                  <a:pt x="218" y="13"/>
                </a:cubicBezTo>
                <a:cubicBezTo>
                  <a:pt x="216" y="13"/>
                  <a:pt x="213" y="14"/>
                  <a:pt x="212" y="13"/>
                </a:cubicBezTo>
                <a:cubicBezTo>
                  <a:pt x="214" y="12"/>
                  <a:pt x="214" y="12"/>
                  <a:pt x="214" y="12"/>
                </a:cubicBezTo>
                <a:cubicBezTo>
                  <a:pt x="214" y="12"/>
                  <a:pt x="213" y="12"/>
                  <a:pt x="213" y="11"/>
                </a:cubicBezTo>
                <a:cubicBezTo>
                  <a:pt x="215" y="11"/>
                  <a:pt x="215" y="11"/>
                  <a:pt x="215" y="11"/>
                </a:cubicBezTo>
                <a:cubicBezTo>
                  <a:pt x="213" y="11"/>
                  <a:pt x="212" y="11"/>
                  <a:pt x="212" y="12"/>
                </a:cubicBezTo>
                <a:cubicBezTo>
                  <a:pt x="211" y="12"/>
                  <a:pt x="209" y="12"/>
                  <a:pt x="208" y="11"/>
                </a:cubicBezTo>
                <a:cubicBezTo>
                  <a:pt x="208" y="11"/>
                  <a:pt x="209" y="11"/>
                  <a:pt x="209" y="11"/>
                </a:cubicBezTo>
                <a:cubicBezTo>
                  <a:pt x="210" y="11"/>
                  <a:pt x="210" y="11"/>
                  <a:pt x="210" y="11"/>
                </a:cubicBezTo>
                <a:cubicBezTo>
                  <a:pt x="206" y="9"/>
                  <a:pt x="216" y="11"/>
                  <a:pt x="217" y="9"/>
                </a:cubicBezTo>
                <a:cubicBezTo>
                  <a:pt x="216" y="9"/>
                  <a:pt x="216" y="8"/>
                  <a:pt x="214" y="8"/>
                </a:cubicBezTo>
                <a:cubicBezTo>
                  <a:pt x="214" y="9"/>
                  <a:pt x="216" y="9"/>
                  <a:pt x="215" y="10"/>
                </a:cubicBezTo>
                <a:cubicBezTo>
                  <a:pt x="213" y="10"/>
                  <a:pt x="210" y="10"/>
                  <a:pt x="209" y="9"/>
                </a:cubicBezTo>
                <a:cubicBezTo>
                  <a:pt x="213" y="9"/>
                  <a:pt x="209" y="7"/>
                  <a:pt x="210" y="6"/>
                </a:cubicBezTo>
                <a:cubicBezTo>
                  <a:pt x="207" y="6"/>
                  <a:pt x="207" y="6"/>
                  <a:pt x="207" y="6"/>
                </a:cubicBezTo>
                <a:cubicBezTo>
                  <a:pt x="205" y="8"/>
                  <a:pt x="207" y="11"/>
                  <a:pt x="207" y="14"/>
                </a:cubicBezTo>
                <a:cubicBezTo>
                  <a:pt x="203" y="14"/>
                  <a:pt x="203" y="14"/>
                  <a:pt x="203" y="14"/>
                </a:cubicBezTo>
                <a:cubicBezTo>
                  <a:pt x="203" y="14"/>
                  <a:pt x="203" y="14"/>
                  <a:pt x="203" y="14"/>
                </a:cubicBezTo>
                <a:cubicBezTo>
                  <a:pt x="205" y="15"/>
                  <a:pt x="207" y="14"/>
                  <a:pt x="208" y="14"/>
                </a:cubicBezTo>
                <a:cubicBezTo>
                  <a:pt x="210" y="16"/>
                  <a:pt x="210" y="19"/>
                  <a:pt x="208" y="21"/>
                </a:cubicBezTo>
                <a:cubicBezTo>
                  <a:pt x="207" y="20"/>
                  <a:pt x="204" y="20"/>
                  <a:pt x="204" y="19"/>
                </a:cubicBezTo>
                <a:cubicBezTo>
                  <a:pt x="205" y="18"/>
                  <a:pt x="204" y="16"/>
                  <a:pt x="203" y="15"/>
                </a:cubicBezTo>
                <a:cubicBezTo>
                  <a:pt x="203" y="18"/>
                  <a:pt x="201" y="21"/>
                  <a:pt x="204" y="23"/>
                </a:cubicBezTo>
                <a:cubicBezTo>
                  <a:pt x="204" y="22"/>
                  <a:pt x="204" y="22"/>
                  <a:pt x="204" y="22"/>
                </a:cubicBezTo>
                <a:cubicBezTo>
                  <a:pt x="205" y="22"/>
                  <a:pt x="206" y="21"/>
                  <a:pt x="208" y="21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208" y="24"/>
                  <a:pt x="206" y="23"/>
                  <a:pt x="204" y="23"/>
                </a:cubicBezTo>
                <a:cubicBezTo>
                  <a:pt x="207" y="25"/>
                  <a:pt x="203" y="26"/>
                  <a:pt x="201" y="27"/>
                </a:cubicBezTo>
                <a:cubicBezTo>
                  <a:pt x="201" y="27"/>
                  <a:pt x="201" y="27"/>
                  <a:pt x="201" y="27"/>
                </a:cubicBezTo>
                <a:cubicBezTo>
                  <a:pt x="202" y="26"/>
                  <a:pt x="198" y="25"/>
                  <a:pt x="202" y="24"/>
                </a:cubicBezTo>
                <a:cubicBezTo>
                  <a:pt x="201" y="24"/>
                  <a:pt x="199" y="24"/>
                  <a:pt x="199" y="23"/>
                </a:cubicBezTo>
                <a:cubicBezTo>
                  <a:pt x="195" y="23"/>
                  <a:pt x="200" y="20"/>
                  <a:pt x="197" y="20"/>
                </a:cubicBezTo>
                <a:cubicBezTo>
                  <a:pt x="197" y="19"/>
                  <a:pt x="199" y="19"/>
                  <a:pt x="200" y="19"/>
                </a:cubicBezTo>
                <a:cubicBezTo>
                  <a:pt x="198" y="18"/>
                  <a:pt x="198" y="18"/>
                  <a:pt x="198" y="18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89" y="20"/>
                  <a:pt x="197" y="19"/>
                  <a:pt x="195" y="18"/>
                </a:cubicBezTo>
                <a:cubicBezTo>
                  <a:pt x="198" y="17"/>
                  <a:pt x="198" y="15"/>
                  <a:pt x="200" y="13"/>
                </a:cubicBezTo>
                <a:cubicBezTo>
                  <a:pt x="197" y="13"/>
                  <a:pt x="199" y="12"/>
                  <a:pt x="197" y="11"/>
                </a:cubicBezTo>
                <a:cubicBezTo>
                  <a:pt x="195" y="12"/>
                  <a:pt x="193" y="15"/>
                  <a:pt x="192" y="17"/>
                </a:cubicBezTo>
                <a:cubicBezTo>
                  <a:pt x="191" y="18"/>
                  <a:pt x="186" y="18"/>
                  <a:pt x="186" y="20"/>
                </a:cubicBezTo>
                <a:cubicBezTo>
                  <a:pt x="188" y="20"/>
                  <a:pt x="191" y="20"/>
                  <a:pt x="190" y="21"/>
                </a:cubicBezTo>
                <a:cubicBezTo>
                  <a:pt x="188" y="22"/>
                  <a:pt x="185" y="23"/>
                  <a:pt x="182" y="22"/>
                </a:cubicBezTo>
                <a:cubicBezTo>
                  <a:pt x="183" y="22"/>
                  <a:pt x="182" y="21"/>
                  <a:pt x="183" y="21"/>
                </a:cubicBezTo>
                <a:cubicBezTo>
                  <a:pt x="184" y="22"/>
                  <a:pt x="184" y="22"/>
                  <a:pt x="184" y="22"/>
                </a:cubicBezTo>
                <a:cubicBezTo>
                  <a:pt x="185" y="22"/>
                  <a:pt x="186" y="22"/>
                  <a:pt x="186" y="22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4" y="21"/>
                  <a:pt x="183" y="21"/>
                  <a:pt x="182" y="21"/>
                </a:cubicBezTo>
                <a:cubicBezTo>
                  <a:pt x="176" y="17"/>
                  <a:pt x="188" y="17"/>
                  <a:pt x="188" y="13"/>
                </a:cubicBezTo>
                <a:cubicBezTo>
                  <a:pt x="190" y="11"/>
                  <a:pt x="196" y="11"/>
                  <a:pt x="195" y="9"/>
                </a:cubicBezTo>
                <a:cubicBezTo>
                  <a:pt x="199" y="5"/>
                  <a:pt x="197" y="11"/>
                  <a:pt x="201" y="10"/>
                </a:cubicBezTo>
                <a:cubicBezTo>
                  <a:pt x="202" y="9"/>
                  <a:pt x="197" y="8"/>
                  <a:pt x="201" y="6"/>
                </a:cubicBezTo>
                <a:cubicBezTo>
                  <a:pt x="198" y="6"/>
                  <a:pt x="198" y="6"/>
                  <a:pt x="198" y="6"/>
                </a:cubicBezTo>
                <a:cubicBezTo>
                  <a:pt x="199" y="5"/>
                  <a:pt x="202" y="4"/>
                  <a:pt x="204" y="3"/>
                </a:cubicBezTo>
                <a:cubicBezTo>
                  <a:pt x="204" y="1"/>
                  <a:pt x="204" y="1"/>
                  <a:pt x="204" y="1"/>
                </a:cubicBezTo>
                <a:cubicBezTo>
                  <a:pt x="202" y="1"/>
                  <a:pt x="202" y="1"/>
                  <a:pt x="202" y="1"/>
                </a:cubicBezTo>
                <a:cubicBezTo>
                  <a:pt x="202" y="1"/>
                  <a:pt x="202" y="1"/>
                  <a:pt x="201" y="1"/>
                </a:cubicBezTo>
                <a:cubicBezTo>
                  <a:pt x="201" y="2"/>
                  <a:pt x="201" y="2"/>
                  <a:pt x="201" y="2"/>
                </a:cubicBezTo>
                <a:cubicBezTo>
                  <a:pt x="194" y="4"/>
                  <a:pt x="196" y="10"/>
                  <a:pt x="186" y="12"/>
                </a:cubicBezTo>
                <a:cubicBezTo>
                  <a:pt x="185" y="13"/>
                  <a:pt x="184" y="15"/>
                  <a:pt x="180" y="15"/>
                </a:cubicBezTo>
                <a:cubicBezTo>
                  <a:pt x="182" y="14"/>
                  <a:pt x="178" y="13"/>
                  <a:pt x="181" y="12"/>
                </a:cubicBezTo>
                <a:cubicBezTo>
                  <a:pt x="178" y="11"/>
                  <a:pt x="179" y="13"/>
                  <a:pt x="175" y="13"/>
                </a:cubicBezTo>
                <a:cubicBezTo>
                  <a:pt x="179" y="14"/>
                  <a:pt x="179" y="14"/>
                  <a:pt x="179" y="14"/>
                </a:cubicBezTo>
                <a:cubicBezTo>
                  <a:pt x="177" y="15"/>
                  <a:pt x="177" y="18"/>
                  <a:pt x="173" y="18"/>
                </a:cubicBezTo>
                <a:cubicBezTo>
                  <a:pt x="172" y="14"/>
                  <a:pt x="172" y="14"/>
                  <a:pt x="172" y="14"/>
                </a:cubicBezTo>
                <a:cubicBezTo>
                  <a:pt x="173" y="13"/>
                  <a:pt x="173" y="12"/>
                  <a:pt x="176" y="12"/>
                </a:cubicBezTo>
                <a:cubicBezTo>
                  <a:pt x="176" y="10"/>
                  <a:pt x="183" y="12"/>
                  <a:pt x="184" y="10"/>
                </a:cubicBezTo>
                <a:cubicBezTo>
                  <a:pt x="183" y="10"/>
                  <a:pt x="182" y="10"/>
                  <a:pt x="182" y="9"/>
                </a:cubicBezTo>
                <a:cubicBezTo>
                  <a:pt x="181" y="9"/>
                  <a:pt x="179" y="9"/>
                  <a:pt x="179" y="9"/>
                </a:cubicBezTo>
                <a:cubicBezTo>
                  <a:pt x="179" y="7"/>
                  <a:pt x="182" y="8"/>
                  <a:pt x="184" y="8"/>
                </a:cubicBezTo>
                <a:cubicBezTo>
                  <a:pt x="184" y="7"/>
                  <a:pt x="184" y="7"/>
                  <a:pt x="184" y="7"/>
                </a:cubicBezTo>
                <a:cubicBezTo>
                  <a:pt x="181" y="8"/>
                  <a:pt x="181" y="8"/>
                  <a:pt x="181" y="8"/>
                </a:cubicBezTo>
                <a:cubicBezTo>
                  <a:pt x="178" y="6"/>
                  <a:pt x="184" y="5"/>
                  <a:pt x="184" y="3"/>
                </a:cubicBezTo>
                <a:cubicBezTo>
                  <a:pt x="180" y="3"/>
                  <a:pt x="178" y="3"/>
                  <a:pt x="175" y="4"/>
                </a:cubicBezTo>
                <a:cubicBezTo>
                  <a:pt x="175" y="4"/>
                  <a:pt x="176" y="4"/>
                  <a:pt x="177" y="4"/>
                </a:cubicBezTo>
                <a:cubicBezTo>
                  <a:pt x="176" y="4"/>
                  <a:pt x="176" y="4"/>
                  <a:pt x="176" y="4"/>
                </a:cubicBezTo>
                <a:cubicBezTo>
                  <a:pt x="177" y="5"/>
                  <a:pt x="177" y="5"/>
                  <a:pt x="177" y="5"/>
                </a:cubicBezTo>
                <a:cubicBezTo>
                  <a:pt x="177" y="5"/>
                  <a:pt x="177" y="5"/>
                  <a:pt x="177" y="5"/>
                </a:cubicBezTo>
                <a:cubicBezTo>
                  <a:pt x="176" y="5"/>
                  <a:pt x="175" y="5"/>
                  <a:pt x="175" y="5"/>
                </a:cubicBezTo>
                <a:cubicBezTo>
                  <a:pt x="173" y="5"/>
                  <a:pt x="173" y="5"/>
                  <a:pt x="173" y="5"/>
                </a:cubicBezTo>
                <a:cubicBezTo>
                  <a:pt x="174" y="6"/>
                  <a:pt x="171" y="10"/>
                  <a:pt x="177" y="9"/>
                </a:cubicBezTo>
                <a:cubicBezTo>
                  <a:pt x="174" y="10"/>
                  <a:pt x="174" y="10"/>
                  <a:pt x="174" y="10"/>
                </a:cubicBezTo>
                <a:cubicBezTo>
                  <a:pt x="173" y="9"/>
                  <a:pt x="173" y="9"/>
                  <a:pt x="173" y="9"/>
                </a:cubicBezTo>
                <a:cubicBezTo>
                  <a:pt x="169" y="10"/>
                  <a:pt x="171" y="7"/>
                  <a:pt x="169" y="6"/>
                </a:cubicBezTo>
                <a:cubicBezTo>
                  <a:pt x="171" y="6"/>
                  <a:pt x="172" y="5"/>
                  <a:pt x="171" y="5"/>
                </a:cubicBezTo>
                <a:cubicBezTo>
                  <a:pt x="169" y="6"/>
                  <a:pt x="164" y="7"/>
                  <a:pt x="166" y="9"/>
                </a:cubicBezTo>
                <a:cubicBezTo>
                  <a:pt x="166" y="10"/>
                  <a:pt x="161" y="12"/>
                  <a:pt x="165" y="11"/>
                </a:cubicBezTo>
                <a:cubicBezTo>
                  <a:pt x="166" y="11"/>
                  <a:pt x="166" y="10"/>
                  <a:pt x="167" y="11"/>
                </a:cubicBezTo>
                <a:cubicBezTo>
                  <a:pt x="167" y="12"/>
                  <a:pt x="167" y="14"/>
                  <a:pt x="164" y="15"/>
                </a:cubicBezTo>
                <a:cubicBezTo>
                  <a:pt x="163" y="15"/>
                  <a:pt x="161" y="15"/>
                  <a:pt x="160" y="14"/>
                </a:cubicBezTo>
                <a:cubicBezTo>
                  <a:pt x="159" y="15"/>
                  <a:pt x="160" y="15"/>
                  <a:pt x="158" y="16"/>
                </a:cubicBezTo>
                <a:cubicBezTo>
                  <a:pt x="157" y="15"/>
                  <a:pt x="156" y="15"/>
                  <a:pt x="155" y="15"/>
                </a:cubicBezTo>
                <a:cubicBezTo>
                  <a:pt x="155" y="14"/>
                  <a:pt x="156" y="13"/>
                  <a:pt x="156" y="13"/>
                </a:cubicBezTo>
                <a:cubicBezTo>
                  <a:pt x="154" y="12"/>
                  <a:pt x="154" y="13"/>
                  <a:pt x="152" y="12"/>
                </a:cubicBezTo>
                <a:cubicBezTo>
                  <a:pt x="156" y="10"/>
                  <a:pt x="156" y="10"/>
                  <a:pt x="156" y="10"/>
                </a:cubicBezTo>
                <a:cubicBezTo>
                  <a:pt x="154" y="9"/>
                  <a:pt x="151" y="10"/>
                  <a:pt x="150" y="9"/>
                </a:cubicBezTo>
                <a:cubicBezTo>
                  <a:pt x="152" y="8"/>
                  <a:pt x="157" y="9"/>
                  <a:pt x="159" y="9"/>
                </a:cubicBezTo>
                <a:cubicBezTo>
                  <a:pt x="158" y="8"/>
                  <a:pt x="156" y="9"/>
                  <a:pt x="154" y="8"/>
                </a:cubicBezTo>
                <a:cubicBezTo>
                  <a:pt x="156" y="7"/>
                  <a:pt x="160" y="9"/>
                  <a:pt x="161" y="7"/>
                </a:cubicBezTo>
                <a:cubicBezTo>
                  <a:pt x="158" y="8"/>
                  <a:pt x="156" y="8"/>
                  <a:pt x="153" y="7"/>
                </a:cubicBezTo>
                <a:cubicBezTo>
                  <a:pt x="156" y="6"/>
                  <a:pt x="156" y="6"/>
                  <a:pt x="156" y="6"/>
                </a:cubicBezTo>
                <a:cubicBezTo>
                  <a:pt x="155" y="5"/>
                  <a:pt x="151" y="4"/>
                  <a:pt x="154" y="3"/>
                </a:cubicBezTo>
                <a:cubicBezTo>
                  <a:pt x="155" y="3"/>
                  <a:pt x="156" y="3"/>
                  <a:pt x="156" y="3"/>
                </a:cubicBezTo>
                <a:cubicBezTo>
                  <a:pt x="156" y="3"/>
                  <a:pt x="156" y="3"/>
                  <a:pt x="156" y="3"/>
                </a:cubicBezTo>
                <a:cubicBezTo>
                  <a:pt x="152" y="2"/>
                  <a:pt x="159" y="1"/>
                  <a:pt x="157" y="0"/>
                </a:cubicBezTo>
                <a:cubicBezTo>
                  <a:pt x="155" y="0"/>
                  <a:pt x="156" y="1"/>
                  <a:pt x="155" y="1"/>
                </a:cubicBezTo>
                <a:cubicBezTo>
                  <a:pt x="154" y="1"/>
                  <a:pt x="154" y="1"/>
                  <a:pt x="153" y="1"/>
                </a:cubicBezTo>
                <a:cubicBezTo>
                  <a:pt x="154" y="0"/>
                  <a:pt x="154" y="0"/>
                  <a:pt x="154" y="0"/>
                </a:cubicBezTo>
                <a:cubicBezTo>
                  <a:pt x="152" y="0"/>
                  <a:pt x="148" y="1"/>
                  <a:pt x="145" y="0"/>
                </a:cubicBezTo>
                <a:cubicBezTo>
                  <a:pt x="145" y="1"/>
                  <a:pt x="145" y="1"/>
                  <a:pt x="145" y="1"/>
                </a:cubicBezTo>
                <a:cubicBezTo>
                  <a:pt x="146" y="1"/>
                  <a:pt x="147" y="1"/>
                  <a:pt x="147" y="1"/>
                </a:cubicBezTo>
                <a:cubicBezTo>
                  <a:pt x="150" y="2"/>
                  <a:pt x="150" y="2"/>
                  <a:pt x="150" y="2"/>
                </a:cubicBezTo>
                <a:cubicBezTo>
                  <a:pt x="149" y="2"/>
                  <a:pt x="149" y="2"/>
                  <a:pt x="149" y="2"/>
                </a:cubicBezTo>
                <a:cubicBezTo>
                  <a:pt x="149" y="2"/>
                  <a:pt x="148" y="2"/>
                  <a:pt x="147" y="2"/>
                </a:cubicBezTo>
                <a:cubicBezTo>
                  <a:pt x="148" y="3"/>
                  <a:pt x="147" y="4"/>
                  <a:pt x="146" y="4"/>
                </a:cubicBezTo>
                <a:cubicBezTo>
                  <a:pt x="144" y="5"/>
                  <a:pt x="142" y="5"/>
                  <a:pt x="140" y="4"/>
                </a:cubicBezTo>
                <a:cubicBezTo>
                  <a:pt x="139" y="4"/>
                  <a:pt x="140" y="3"/>
                  <a:pt x="140" y="3"/>
                </a:cubicBezTo>
                <a:cubicBezTo>
                  <a:pt x="144" y="2"/>
                  <a:pt x="140" y="1"/>
                  <a:pt x="142" y="0"/>
                </a:cubicBezTo>
                <a:cubicBezTo>
                  <a:pt x="140" y="1"/>
                  <a:pt x="140" y="1"/>
                  <a:pt x="140" y="1"/>
                </a:cubicBezTo>
                <a:cubicBezTo>
                  <a:pt x="142" y="3"/>
                  <a:pt x="138" y="5"/>
                  <a:pt x="136" y="7"/>
                </a:cubicBezTo>
                <a:cubicBezTo>
                  <a:pt x="135" y="8"/>
                  <a:pt x="140" y="10"/>
                  <a:pt x="139" y="11"/>
                </a:cubicBezTo>
                <a:cubicBezTo>
                  <a:pt x="138" y="11"/>
                  <a:pt x="138" y="11"/>
                  <a:pt x="138" y="11"/>
                </a:cubicBezTo>
                <a:cubicBezTo>
                  <a:pt x="138" y="12"/>
                  <a:pt x="138" y="12"/>
                  <a:pt x="138" y="12"/>
                </a:cubicBezTo>
                <a:cubicBezTo>
                  <a:pt x="139" y="12"/>
                  <a:pt x="140" y="12"/>
                  <a:pt x="141" y="11"/>
                </a:cubicBezTo>
                <a:cubicBezTo>
                  <a:pt x="143" y="13"/>
                  <a:pt x="146" y="15"/>
                  <a:pt x="141" y="15"/>
                </a:cubicBezTo>
                <a:cubicBezTo>
                  <a:pt x="142" y="16"/>
                  <a:pt x="142" y="17"/>
                  <a:pt x="142" y="17"/>
                </a:cubicBezTo>
                <a:cubicBezTo>
                  <a:pt x="141" y="17"/>
                  <a:pt x="140" y="17"/>
                  <a:pt x="140" y="17"/>
                </a:cubicBezTo>
                <a:cubicBezTo>
                  <a:pt x="137" y="16"/>
                  <a:pt x="140" y="15"/>
                  <a:pt x="140" y="14"/>
                </a:cubicBezTo>
                <a:cubicBezTo>
                  <a:pt x="138" y="14"/>
                  <a:pt x="138" y="14"/>
                  <a:pt x="138" y="14"/>
                </a:cubicBezTo>
                <a:cubicBezTo>
                  <a:pt x="140" y="12"/>
                  <a:pt x="140" y="12"/>
                  <a:pt x="140" y="12"/>
                </a:cubicBezTo>
                <a:cubicBezTo>
                  <a:pt x="137" y="12"/>
                  <a:pt x="137" y="12"/>
                  <a:pt x="137" y="12"/>
                </a:cubicBezTo>
                <a:cubicBezTo>
                  <a:pt x="138" y="11"/>
                  <a:pt x="130" y="11"/>
                  <a:pt x="134" y="9"/>
                </a:cubicBezTo>
                <a:cubicBezTo>
                  <a:pt x="133" y="9"/>
                  <a:pt x="132" y="9"/>
                  <a:pt x="131" y="9"/>
                </a:cubicBezTo>
                <a:cubicBezTo>
                  <a:pt x="130" y="8"/>
                  <a:pt x="132" y="8"/>
                  <a:pt x="133" y="7"/>
                </a:cubicBezTo>
                <a:cubicBezTo>
                  <a:pt x="131" y="5"/>
                  <a:pt x="138" y="2"/>
                  <a:pt x="136" y="0"/>
                </a:cubicBezTo>
                <a:cubicBezTo>
                  <a:pt x="133" y="1"/>
                  <a:pt x="133" y="1"/>
                  <a:pt x="133" y="1"/>
                </a:cubicBezTo>
                <a:cubicBezTo>
                  <a:pt x="135" y="3"/>
                  <a:pt x="130" y="5"/>
                  <a:pt x="130" y="7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5"/>
                  <a:pt x="126" y="4"/>
                  <a:pt x="124" y="3"/>
                </a:cubicBezTo>
                <a:cubicBezTo>
                  <a:pt x="127" y="2"/>
                  <a:pt x="127" y="5"/>
                  <a:pt x="131" y="4"/>
                </a:cubicBezTo>
                <a:cubicBezTo>
                  <a:pt x="128" y="3"/>
                  <a:pt x="131" y="2"/>
                  <a:pt x="129" y="0"/>
                </a:cubicBezTo>
                <a:cubicBezTo>
                  <a:pt x="124" y="1"/>
                  <a:pt x="120" y="0"/>
                  <a:pt x="116" y="1"/>
                </a:cubicBezTo>
                <a:cubicBezTo>
                  <a:pt x="116" y="1"/>
                  <a:pt x="118" y="2"/>
                  <a:pt x="118" y="2"/>
                </a:cubicBezTo>
                <a:cubicBezTo>
                  <a:pt x="118" y="3"/>
                  <a:pt x="116" y="2"/>
                  <a:pt x="115" y="3"/>
                </a:cubicBezTo>
                <a:cubicBezTo>
                  <a:pt x="116" y="4"/>
                  <a:pt x="126" y="1"/>
                  <a:pt x="121" y="4"/>
                </a:cubicBezTo>
                <a:cubicBezTo>
                  <a:pt x="121" y="5"/>
                  <a:pt x="122" y="6"/>
                  <a:pt x="123" y="7"/>
                </a:cubicBezTo>
                <a:cubicBezTo>
                  <a:pt x="122" y="7"/>
                  <a:pt x="120" y="7"/>
                  <a:pt x="118" y="7"/>
                </a:cubicBezTo>
                <a:cubicBezTo>
                  <a:pt x="118" y="7"/>
                  <a:pt x="117" y="7"/>
                  <a:pt x="117" y="6"/>
                </a:cubicBezTo>
                <a:cubicBezTo>
                  <a:pt x="117" y="6"/>
                  <a:pt x="118" y="6"/>
                  <a:pt x="118" y="6"/>
                </a:cubicBezTo>
                <a:cubicBezTo>
                  <a:pt x="116" y="6"/>
                  <a:pt x="117" y="3"/>
                  <a:pt x="114" y="4"/>
                </a:cubicBezTo>
                <a:cubicBezTo>
                  <a:pt x="112" y="4"/>
                  <a:pt x="112" y="3"/>
                  <a:pt x="113" y="3"/>
                </a:cubicBezTo>
                <a:cubicBezTo>
                  <a:pt x="112" y="2"/>
                  <a:pt x="110" y="2"/>
                  <a:pt x="110" y="1"/>
                </a:cubicBezTo>
                <a:cubicBezTo>
                  <a:pt x="109" y="2"/>
                  <a:pt x="110" y="3"/>
                  <a:pt x="108" y="3"/>
                </a:cubicBezTo>
                <a:cubicBezTo>
                  <a:pt x="108" y="0"/>
                  <a:pt x="102" y="1"/>
                  <a:pt x="99" y="1"/>
                </a:cubicBezTo>
                <a:cubicBezTo>
                  <a:pt x="99" y="3"/>
                  <a:pt x="105" y="4"/>
                  <a:pt x="108" y="5"/>
                </a:cubicBezTo>
                <a:cubicBezTo>
                  <a:pt x="107" y="6"/>
                  <a:pt x="107" y="6"/>
                  <a:pt x="107" y="6"/>
                </a:cubicBezTo>
                <a:cubicBezTo>
                  <a:pt x="104" y="6"/>
                  <a:pt x="103" y="5"/>
                  <a:pt x="102" y="4"/>
                </a:cubicBezTo>
                <a:cubicBezTo>
                  <a:pt x="101" y="5"/>
                  <a:pt x="101" y="5"/>
                  <a:pt x="101" y="5"/>
                </a:cubicBezTo>
                <a:cubicBezTo>
                  <a:pt x="97" y="5"/>
                  <a:pt x="97" y="5"/>
                  <a:pt x="97" y="5"/>
                </a:cubicBezTo>
                <a:cubicBezTo>
                  <a:pt x="94" y="4"/>
                  <a:pt x="96" y="2"/>
                  <a:pt x="96" y="1"/>
                </a:cubicBezTo>
                <a:cubicBezTo>
                  <a:pt x="84" y="1"/>
                  <a:pt x="71" y="3"/>
                  <a:pt x="59" y="4"/>
                </a:cubicBezTo>
                <a:cubicBezTo>
                  <a:pt x="62" y="5"/>
                  <a:pt x="62" y="5"/>
                  <a:pt x="62" y="5"/>
                </a:cubicBezTo>
                <a:cubicBezTo>
                  <a:pt x="61" y="5"/>
                  <a:pt x="60" y="5"/>
                  <a:pt x="59" y="5"/>
                </a:cubicBezTo>
                <a:cubicBezTo>
                  <a:pt x="64" y="6"/>
                  <a:pt x="64" y="6"/>
                  <a:pt x="64" y="6"/>
                </a:cubicBezTo>
                <a:cubicBezTo>
                  <a:pt x="63" y="7"/>
                  <a:pt x="59" y="6"/>
                  <a:pt x="60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59" y="8"/>
                  <a:pt x="59" y="8"/>
                  <a:pt x="59" y="8"/>
                </a:cubicBezTo>
                <a:cubicBezTo>
                  <a:pt x="66" y="9"/>
                  <a:pt x="66" y="9"/>
                  <a:pt x="66" y="9"/>
                </a:cubicBezTo>
                <a:cubicBezTo>
                  <a:pt x="62" y="10"/>
                  <a:pt x="58" y="10"/>
                  <a:pt x="56" y="11"/>
                </a:cubicBezTo>
                <a:cubicBezTo>
                  <a:pt x="59" y="12"/>
                  <a:pt x="62" y="13"/>
                  <a:pt x="65" y="13"/>
                </a:cubicBezTo>
                <a:cubicBezTo>
                  <a:pt x="64" y="14"/>
                  <a:pt x="60" y="14"/>
                  <a:pt x="58" y="14"/>
                </a:cubicBezTo>
                <a:cubicBezTo>
                  <a:pt x="62" y="14"/>
                  <a:pt x="62" y="17"/>
                  <a:pt x="66" y="17"/>
                </a:cubicBezTo>
                <a:cubicBezTo>
                  <a:pt x="65" y="18"/>
                  <a:pt x="63" y="18"/>
                  <a:pt x="61" y="18"/>
                </a:cubicBezTo>
                <a:cubicBezTo>
                  <a:pt x="64" y="20"/>
                  <a:pt x="64" y="20"/>
                  <a:pt x="64" y="20"/>
                </a:cubicBezTo>
                <a:cubicBezTo>
                  <a:pt x="63" y="20"/>
                  <a:pt x="63" y="20"/>
                  <a:pt x="63" y="20"/>
                </a:cubicBezTo>
                <a:cubicBezTo>
                  <a:pt x="66" y="21"/>
                  <a:pt x="66" y="21"/>
                  <a:pt x="66" y="21"/>
                </a:cubicBezTo>
                <a:cubicBezTo>
                  <a:pt x="65" y="22"/>
                  <a:pt x="62" y="21"/>
                  <a:pt x="60" y="22"/>
                </a:cubicBezTo>
                <a:cubicBezTo>
                  <a:pt x="64" y="23"/>
                  <a:pt x="64" y="23"/>
                  <a:pt x="64" y="23"/>
                </a:cubicBezTo>
                <a:cubicBezTo>
                  <a:pt x="63" y="24"/>
                  <a:pt x="60" y="23"/>
                  <a:pt x="61" y="24"/>
                </a:cubicBezTo>
                <a:cubicBezTo>
                  <a:pt x="64" y="25"/>
                  <a:pt x="64" y="25"/>
                  <a:pt x="64" y="25"/>
                </a:cubicBezTo>
                <a:cubicBezTo>
                  <a:pt x="64" y="25"/>
                  <a:pt x="64" y="25"/>
                  <a:pt x="63" y="25"/>
                </a:cubicBezTo>
                <a:cubicBezTo>
                  <a:pt x="64" y="26"/>
                  <a:pt x="64" y="26"/>
                  <a:pt x="64" y="26"/>
                </a:cubicBezTo>
                <a:cubicBezTo>
                  <a:pt x="63" y="27"/>
                  <a:pt x="62" y="25"/>
                  <a:pt x="60" y="26"/>
                </a:cubicBezTo>
                <a:cubicBezTo>
                  <a:pt x="60" y="27"/>
                  <a:pt x="65" y="28"/>
                  <a:pt x="61" y="28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3" y="30"/>
                  <a:pt x="63" y="30"/>
                  <a:pt x="62" y="30"/>
                </a:cubicBezTo>
                <a:cubicBezTo>
                  <a:pt x="64" y="31"/>
                  <a:pt x="64" y="31"/>
                  <a:pt x="64" y="31"/>
                </a:cubicBezTo>
                <a:cubicBezTo>
                  <a:pt x="63" y="31"/>
                  <a:pt x="63" y="31"/>
                  <a:pt x="62" y="31"/>
                </a:cubicBezTo>
                <a:cubicBezTo>
                  <a:pt x="65" y="33"/>
                  <a:pt x="65" y="33"/>
                  <a:pt x="65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3" y="34"/>
                  <a:pt x="64" y="35"/>
                  <a:pt x="66" y="35"/>
                </a:cubicBezTo>
                <a:cubicBezTo>
                  <a:pt x="66" y="36"/>
                  <a:pt x="66" y="36"/>
                  <a:pt x="66" y="36"/>
                </a:cubicBezTo>
                <a:cubicBezTo>
                  <a:pt x="66" y="37"/>
                  <a:pt x="69" y="37"/>
                  <a:pt x="71" y="38"/>
                </a:cubicBezTo>
                <a:cubicBezTo>
                  <a:pt x="67" y="39"/>
                  <a:pt x="65" y="37"/>
                  <a:pt x="61" y="37"/>
                </a:cubicBezTo>
                <a:cubicBezTo>
                  <a:pt x="64" y="38"/>
                  <a:pt x="65" y="39"/>
                  <a:pt x="68" y="39"/>
                </a:cubicBezTo>
                <a:cubicBezTo>
                  <a:pt x="68" y="41"/>
                  <a:pt x="66" y="39"/>
                  <a:pt x="64" y="40"/>
                </a:cubicBezTo>
                <a:cubicBezTo>
                  <a:pt x="64" y="40"/>
                  <a:pt x="67" y="41"/>
                  <a:pt x="65" y="41"/>
                </a:cubicBezTo>
                <a:cubicBezTo>
                  <a:pt x="64" y="41"/>
                  <a:pt x="62" y="40"/>
                  <a:pt x="60" y="41"/>
                </a:cubicBezTo>
                <a:cubicBezTo>
                  <a:pt x="62" y="44"/>
                  <a:pt x="72" y="43"/>
                  <a:pt x="68" y="47"/>
                </a:cubicBezTo>
                <a:cubicBezTo>
                  <a:pt x="63" y="49"/>
                  <a:pt x="68" y="51"/>
                  <a:pt x="66" y="54"/>
                </a:cubicBezTo>
                <a:cubicBezTo>
                  <a:pt x="65" y="54"/>
                  <a:pt x="65" y="54"/>
                  <a:pt x="64" y="54"/>
                </a:cubicBezTo>
                <a:cubicBezTo>
                  <a:pt x="63" y="49"/>
                  <a:pt x="63" y="49"/>
                  <a:pt x="63" y="49"/>
                </a:cubicBezTo>
                <a:cubicBezTo>
                  <a:pt x="63" y="48"/>
                  <a:pt x="61" y="47"/>
                  <a:pt x="59" y="48"/>
                </a:cubicBezTo>
                <a:cubicBezTo>
                  <a:pt x="56" y="49"/>
                  <a:pt x="61" y="49"/>
                  <a:pt x="60" y="51"/>
                </a:cubicBezTo>
                <a:cubicBezTo>
                  <a:pt x="61" y="51"/>
                  <a:pt x="60" y="51"/>
                  <a:pt x="59" y="51"/>
                </a:cubicBezTo>
                <a:cubicBezTo>
                  <a:pt x="58" y="51"/>
                  <a:pt x="57" y="50"/>
                  <a:pt x="57" y="50"/>
                </a:cubicBezTo>
                <a:cubicBezTo>
                  <a:pt x="54" y="49"/>
                  <a:pt x="51" y="46"/>
                  <a:pt x="47" y="48"/>
                </a:cubicBezTo>
                <a:cubicBezTo>
                  <a:pt x="46" y="47"/>
                  <a:pt x="42" y="49"/>
                  <a:pt x="40" y="48"/>
                </a:cubicBezTo>
                <a:cubicBezTo>
                  <a:pt x="30" y="48"/>
                  <a:pt x="19" y="45"/>
                  <a:pt x="8" y="47"/>
                </a:cubicBezTo>
                <a:cubicBezTo>
                  <a:pt x="8" y="47"/>
                  <a:pt x="8" y="49"/>
                  <a:pt x="5" y="49"/>
                </a:cubicBezTo>
                <a:cubicBezTo>
                  <a:pt x="10" y="50"/>
                  <a:pt x="10" y="50"/>
                  <a:pt x="10" y="50"/>
                </a:cubicBezTo>
                <a:cubicBezTo>
                  <a:pt x="6" y="51"/>
                  <a:pt x="6" y="51"/>
                  <a:pt x="6" y="51"/>
                </a:cubicBezTo>
                <a:cubicBezTo>
                  <a:pt x="8" y="51"/>
                  <a:pt x="8" y="51"/>
                  <a:pt x="8" y="51"/>
                </a:cubicBezTo>
                <a:cubicBezTo>
                  <a:pt x="10" y="52"/>
                  <a:pt x="5" y="51"/>
                  <a:pt x="5" y="52"/>
                </a:cubicBezTo>
                <a:cubicBezTo>
                  <a:pt x="7" y="53"/>
                  <a:pt x="12" y="52"/>
                  <a:pt x="13" y="54"/>
                </a:cubicBezTo>
                <a:cubicBezTo>
                  <a:pt x="10" y="54"/>
                  <a:pt x="5" y="53"/>
                  <a:pt x="3" y="54"/>
                </a:cubicBezTo>
                <a:cubicBezTo>
                  <a:pt x="4" y="55"/>
                  <a:pt x="7" y="55"/>
                  <a:pt x="9" y="55"/>
                </a:cubicBezTo>
                <a:cubicBezTo>
                  <a:pt x="5" y="56"/>
                  <a:pt x="5" y="56"/>
                  <a:pt x="5" y="56"/>
                </a:cubicBezTo>
                <a:cubicBezTo>
                  <a:pt x="7" y="56"/>
                  <a:pt x="7" y="58"/>
                  <a:pt x="9" y="58"/>
                </a:cubicBezTo>
                <a:cubicBezTo>
                  <a:pt x="9" y="58"/>
                  <a:pt x="8" y="58"/>
                  <a:pt x="7" y="58"/>
                </a:cubicBezTo>
                <a:cubicBezTo>
                  <a:pt x="11" y="59"/>
                  <a:pt x="11" y="59"/>
                  <a:pt x="11" y="59"/>
                </a:cubicBezTo>
                <a:cubicBezTo>
                  <a:pt x="7" y="60"/>
                  <a:pt x="7" y="60"/>
                  <a:pt x="7" y="60"/>
                </a:cubicBezTo>
                <a:cubicBezTo>
                  <a:pt x="11" y="61"/>
                  <a:pt x="11" y="61"/>
                  <a:pt x="11" y="61"/>
                </a:cubicBezTo>
                <a:cubicBezTo>
                  <a:pt x="11" y="61"/>
                  <a:pt x="10" y="62"/>
                  <a:pt x="9" y="62"/>
                </a:cubicBezTo>
                <a:cubicBezTo>
                  <a:pt x="8" y="62"/>
                  <a:pt x="8" y="63"/>
                  <a:pt x="9" y="63"/>
                </a:cubicBezTo>
                <a:cubicBezTo>
                  <a:pt x="9" y="64"/>
                  <a:pt x="6" y="64"/>
                  <a:pt x="7" y="64"/>
                </a:cubicBezTo>
                <a:cubicBezTo>
                  <a:pt x="11" y="65"/>
                  <a:pt x="11" y="65"/>
                  <a:pt x="11" y="65"/>
                </a:cubicBezTo>
                <a:cubicBezTo>
                  <a:pt x="9" y="66"/>
                  <a:pt x="8" y="65"/>
                  <a:pt x="6" y="66"/>
                </a:cubicBezTo>
                <a:cubicBezTo>
                  <a:pt x="10" y="67"/>
                  <a:pt x="10" y="67"/>
                  <a:pt x="10" y="67"/>
                </a:cubicBezTo>
                <a:cubicBezTo>
                  <a:pt x="9" y="68"/>
                  <a:pt x="8" y="68"/>
                  <a:pt x="6" y="68"/>
                </a:cubicBezTo>
                <a:cubicBezTo>
                  <a:pt x="9" y="69"/>
                  <a:pt x="9" y="69"/>
                  <a:pt x="9" y="69"/>
                </a:cubicBezTo>
                <a:cubicBezTo>
                  <a:pt x="5" y="69"/>
                  <a:pt x="10" y="70"/>
                  <a:pt x="7" y="70"/>
                </a:cubicBezTo>
                <a:cubicBezTo>
                  <a:pt x="0" y="71"/>
                  <a:pt x="13" y="74"/>
                  <a:pt x="6" y="76"/>
                </a:cubicBezTo>
                <a:cubicBezTo>
                  <a:pt x="9" y="77"/>
                  <a:pt x="9" y="77"/>
                  <a:pt x="9" y="77"/>
                </a:cubicBezTo>
                <a:cubicBezTo>
                  <a:pt x="9" y="78"/>
                  <a:pt x="8" y="77"/>
                  <a:pt x="7" y="77"/>
                </a:cubicBezTo>
                <a:cubicBezTo>
                  <a:pt x="12" y="80"/>
                  <a:pt x="12" y="80"/>
                  <a:pt x="12" y="80"/>
                </a:cubicBezTo>
                <a:cubicBezTo>
                  <a:pt x="11" y="80"/>
                  <a:pt x="11" y="80"/>
                  <a:pt x="11" y="80"/>
                </a:cubicBezTo>
                <a:cubicBezTo>
                  <a:pt x="11" y="80"/>
                  <a:pt x="10" y="80"/>
                  <a:pt x="9" y="80"/>
                </a:cubicBezTo>
                <a:cubicBezTo>
                  <a:pt x="12" y="81"/>
                  <a:pt x="12" y="81"/>
                  <a:pt x="12" y="81"/>
                </a:cubicBezTo>
                <a:cubicBezTo>
                  <a:pt x="11" y="82"/>
                  <a:pt x="11" y="82"/>
                  <a:pt x="11" y="82"/>
                </a:cubicBezTo>
                <a:cubicBezTo>
                  <a:pt x="10" y="81"/>
                  <a:pt x="7" y="81"/>
                  <a:pt x="5" y="81"/>
                </a:cubicBezTo>
                <a:cubicBezTo>
                  <a:pt x="7" y="82"/>
                  <a:pt x="8" y="82"/>
                  <a:pt x="10" y="83"/>
                </a:cubicBezTo>
                <a:cubicBezTo>
                  <a:pt x="5" y="84"/>
                  <a:pt x="5" y="84"/>
                  <a:pt x="5" y="84"/>
                </a:cubicBezTo>
                <a:cubicBezTo>
                  <a:pt x="6" y="83"/>
                  <a:pt x="7" y="84"/>
                  <a:pt x="8" y="84"/>
                </a:cubicBezTo>
                <a:cubicBezTo>
                  <a:pt x="7" y="85"/>
                  <a:pt x="4" y="84"/>
                  <a:pt x="5" y="85"/>
                </a:cubicBezTo>
                <a:cubicBezTo>
                  <a:pt x="8" y="86"/>
                  <a:pt x="8" y="86"/>
                  <a:pt x="8" y="86"/>
                </a:cubicBezTo>
                <a:cubicBezTo>
                  <a:pt x="7" y="87"/>
                  <a:pt x="7" y="87"/>
                  <a:pt x="7" y="87"/>
                </a:cubicBezTo>
                <a:cubicBezTo>
                  <a:pt x="10" y="88"/>
                  <a:pt x="14" y="88"/>
                  <a:pt x="16" y="90"/>
                </a:cubicBezTo>
                <a:cubicBezTo>
                  <a:pt x="19" y="90"/>
                  <a:pt x="22" y="92"/>
                  <a:pt x="26" y="92"/>
                </a:cubicBezTo>
                <a:cubicBezTo>
                  <a:pt x="28" y="93"/>
                  <a:pt x="32" y="93"/>
                  <a:pt x="35" y="94"/>
                </a:cubicBezTo>
                <a:cubicBezTo>
                  <a:pt x="35" y="94"/>
                  <a:pt x="33" y="94"/>
                  <a:pt x="32" y="94"/>
                </a:cubicBezTo>
                <a:cubicBezTo>
                  <a:pt x="33" y="96"/>
                  <a:pt x="35" y="93"/>
                  <a:pt x="36" y="95"/>
                </a:cubicBezTo>
                <a:cubicBezTo>
                  <a:pt x="37" y="96"/>
                  <a:pt x="39" y="96"/>
                  <a:pt x="36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3" y="96"/>
                  <a:pt x="32" y="96"/>
                  <a:pt x="31" y="96"/>
                </a:cubicBezTo>
                <a:cubicBezTo>
                  <a:pt x="32" y="97"/>
                  <a:pt x="33" y="97"/>
                  <a:pt x="34" y="97"/>
                </a:cubicBezTo>
                <a:cubicBezTo>
                  <a:pt x="32" y="98"/>
                  <a:pt x="32" y="98"/>
                  <a:pt x="32" y="98"/>
                </a:cubicBezTo>
                <a:cubicBezTo>
                  <a:pt x="33" y="99"/>
                  <a:pt x="34" y="100"/>
                  <a:pt x="36" y="100"/>
                </a:cubicBezTo>
                <a:cubicBezTo>
                  <a:pt x="36" y="101"/>
                  <a:pt x="33" y="100"/>
                  <a:pt x="35" y="101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6" y="102"/>
                  <a:pt x="36" y="102"/>
                  <a:pt x="36" y="102"/>
                </a:cubicBezTo>
                <a:cubicBezTo>
                  <a:pt x="38" y="103"/>
                  <a:pt x="38" y="103"/>
                  <a:pt x="38" y="103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6" y="105"/>
                  <a:pt x="41" y="105"/>
                  <a:pt x="37" y="106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7" y="109"/>
                  <a:pt x="39" y="109"/>
                  <a:pt x="40" y="110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8" y="110"/>
                  <a:pt x="39" y="110"/>
                  <a:pt x="40" y="111"/>
                </a:cubicBezTo>
                <a:cubicBezTo>
                  <a:pt x="38" y="111"/>
                  <a:pt x="38" y="111"/>
                  <a:pt x="38" y="111"/>
                </a:cubicBezTo>
                <a:cubicBezTo>
                  <a:pt x="39" y="111"/>
                  <a:pt x="39" y="111"/>
                  <a:pt x="40" y="112"/>
                </a:cubicBezTo>
                <a:cubicBezTo>
                  <a:pt x="39" y="112"/>
                  <a:pt x="39" y="112"/>
                  <a:pt x="38" y="112"/>
                </a:cubicBezTo>
                <a:cubicBezTo>
                  <a:pt x="38" y="112"/>
                  <a:pt x="38" y="112"/>
                  <a:pt x="38" y="112"/>
                </a:cubicBezTo>
                <a:cubicBezTo>
                  <a:pt x="39" y="114"/>
                  <a:pt x="39" y="116"/>
                  <a:pt x="41" y="117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43" y="119"/>
                  <a:pt x="43" y="119"/>
                  <a:pt x="43" y="119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43" y="120"/>
                  <a:pt x="44" y="121"/>
                  <a:pt x="46" y="121"/>
                </a:cubicBezTo>
                <a:cubicBezTo>
                  <a:pt x="47" y="123"/>
                  <a:pt x="42" y="122"/>
                  <a:pt x="42" y="123"/>
                </a:cubicBezTo>
                <a:cubicBezTo>
                  <a:pt x="43" y="124"/>
                  <a:pt x="43" y="124"/>
                  <a:pt x="43" y="124"/>
                </a:cubicBezTo>
                <a:cubicBezTo>
                  <a:pt x="43" y="125"/>
                  <a:pt x="39" y="124"/>
                  <a:pt x="39" y="125"/>
                </a:cubicBezTo>
                <a:cubicBezTo>
                  <a:pt x="41" y="125"/>
                  <a:pt x="42" y="126"/>
                  <a:pt x="44" y="126"/>
                </a:cubicBezTo>
                <a:cubicBezTo>
                  <a:pt x="43" y="127"/>
                  <a:pt x="42" y="126"/>
                  <a:pt x="42" y="126"/>
                </a:cubicBezTo>
                <a:cubicBezTo>
                  <a:pt x="45" y="127"/>
                  <a:pt x="41" y="128"/>
                  <a:pt x="42" y="128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39" y="132"/>
                  <a:pt x="50" y="130"/>
                  <a:pt x="51" y="132"/>
                </a:cubicBezTo>
                <a:cubicBezTo>
                  <a:pt x="49" y="132"/>
                  <a:pt x="49" y="132"/>
                  <a:pt x="49" y="132"/>
                </a:cubicBezTo>
                <a:cubicBezTo>
                  <a:pt x="53" y="133"/>
                  <a:pt x="57" y="133"/>
                  <a:pt x="60" y="133"/>
                </a:cubicBezTo>
                <a:cubicBezTo>
                  <a:pt x="59" y="135"/>
                  <a:pt x="53" y="133"/>
                  <a:pt x="52" y="134"/>
                </a:cubicBezTo>
                <a:cubicBezTo>
                  <a:pt x="55" y="135"/>
                  <a:pt x="59" y="134"/>
                  <a:pt x="61" y="135"/>
                </a:cubicBezTo>
                <a:cubicBezTo>
                  <a:pt x="58" y="136"/>
                  <a:pt x="52" y="136"/>
                  <a:pt x="48" y="137"/>
                </a:cubicBezTo>
                <a:cubicBezTo>
                  <a:pt x="51" y="137"/>
                  <a:pt x="51" y="137"/>
                  <a:pt x="51" y="137"/>
                </a:cubicBezTo>
                <a:cubicBezTo>
                  <a:pt x="52" y="139"/>
                  <a:pt x="59" y="137"/>
                  <a:pt x="62" y="139"/>
                </a:cubicBezTo>
                <a:cubicBezTo>
                  <a:pt x="61" y="140"/>
                  <a:pt x="56" y="140"/>
                  <a:pt x="53" y="140"/>
                </a:cubicBezTo>
                <a:cubicBezTo>
                  <a:pt x="56" y="140"/>
                  <a:pt x="58" y="140"/>
                  <a:pt x="60" y="141"/>
                </a:cubicBezTo>
                <a:cubicBezTo>
                  <a:pt x="57" y="142"/>
                  <a:pt x="53" y="142"/>
                  <a:pt x="50" y="142"/>
                </a:cubicBezTo>
                <a:cubicBezTo>
                  <a:pt x="55" y="142"/>
                  <a:pt x="62" y="142"/>
                  <a:pt x="66" y="143"/>
                </a:cubicBezTo>
                <a:cubicBezTo>
                  <a:pt x="60" y="143"/>
                  <a:pt x="60" y="143"/>
                  <a:pt x="60" y="143"/>
                </a:cubicBezTo>
                <a:cubicBezTo>
                  <a:pt x="62" y="143"/>
                  <a:pt x="63" y="143"/>
                  <a:pt x="64" y="144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58" y="145"/>
                  <a:pt x="52" y="143"/>
                  <a:pt x="51" y="146"/>
                </a:cubicBezTo>
                <a:cubicBezTo>
                  <a:pt x="52" y="146"/>
                  <a:pt x="53" y="146"/>
                  <a:pt x="55" y="146"/>
                </a:cubicBezTo>
                <a:cubicBezTo>
                  <a:pt x="54" y="146"/>
                  <a:pt x="55" y="146"/>
                  <a:pt x="55" y="146"/>
                </a:cubicBezTo>
                <a:cubicBezTo>
                  <a:pt x="58" y="147"/>
                  <a:pt x="58" y="147"/>
                  <a:pt x="58" y="147"/>
                </a:cubicBezTo>
                <a:cubicBezTo>
                  <a:pt x="61" y="148"/>
                  <a:pt x="64" y="146"/>
                  <a:pt x="66" y="148"/>
                </a:cubicBezTo>
                <a:cubicBezTo>
                  <a:pt x="66" y="148"/>
                  <a:pt x="65" y="148"/>
                  <a:pt x="64" y="148"/>
                </a:cubicBezTo>
                <a:cubicBezTo>
                  <a:pt x="63" y="148"/>
                  <a:pt x="63" y="149"/>
                  <a:pt x="62" y="149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60" y="150"/>
                  <a:pt x="55" y="149"/>
                  <a:pt x="53" y="150"/>
                </a:cubicBezTo>
                <a:cubicBezTo>
                  <a:pt x="57" y="150"/>
                  <a:pt x="61" y="150"/>
                  <a:pt x="65" y="151"/>
                </a:cubicBezTo>
                <a:cubicBezTo>
                  <a:pt x="68" y="149"/>
                  <a:pt x="71" y="152"/>
                  <a:pt x="74" y="151"/>
                </a:cubicBezTo>
                <a:cubicBezTo>
                  <a:pt x="73" y="152"/>
                  <a:pt x="69" y="151"/>
                  <a:pt x="68" y="152"/>
                </a:cubicBezTo>
                <a:cubicBezTo>
                  <a:pt x="67" y="152"/>
                  <a:pt x="67" y="152"/>
                  <a:pt x="67" y="152"/>
                </a:cubicBezTo>
                <a:cubicBezTo>
                  <a:pt x="65" y="152"/>
                  <a:pt x="62" y="151"/>
                  <a:pt x="62" y="152"/>
                </a:cubicBezTo>
                <a:cubicBezTo>
                  <a:pt x="65" y="153"/>
                  <a:pt x="68" y="153"/>
                  <a:pt x="71" y="153"/>
                </a:cubicBezTo>
                <a:cubicBezTo>
                  <a:pt x="79" y="151"/>
                  <a:pt x="78" y="156"/>
                  <a:pt x="86" y="154"/>
                </a:cubicBezTo>
                <a:cubicBezTo>
                  <a:pt x="85" y="152"/>
                  <a:pt x="92" y="154"/>
                  <a:pt x="94" y="153"/>
                </a:cubicBezTo>
                <a:cubicBezTo>
                  <a:pt x="95" y="153"/>
                  <a:pt x="95" y="153"/>
                  <a:pt x="95" y="153"/>
                </a:cubicBezTo>
                <a:cubicBezTo>
                  <a:pt x="97" y="153"/>
                  <a:pt x="97" y="153"/>
                  <a:pt x="97" y="153"/>
                </a:cubicBezTo>
                <a:cubicBezTo>
                  <a:pt x="98" y="153"/>
                  <a:pt x="97" y="153"/>
                  <a:pt x="97" y="152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95" y="152"/>
                  <a:pt x="95" y="152"/>
                  <a:pt x="95" y="151"/>
                </a:cubicBezTo>
                <a:cubicBezTo>
                  <a:pt x="99" y="150"/>
                  <a:pt x="97" y="149"/>
                  <a:pt x="98" y="147"/>
                </a:cubicBezTo>
                <a:cubicBezTo>
                  <a:pt x="104" y="147"/>
                  <a:pt x="101" y="145"/>
                  <a:pt x="103" y="144"/>
                </a:cubicBezTo>
                <a:cubicBezTo>
                  <a:pt x="101" y="144"/>
                  <a:pt x="101" y="144"/>
                  <a:pt x="101" y="144"/>
                </a:cubicBezTo>
                <a:cubicBezTo>
                  <a:pt x="101" y="144"/>
                  <a:pt x="101" y="144"/>
                  <a:pt x="102" y="143"/>
                </a:cubicBezTo>
                <a:cubicBezTo>
                  <a:pt x="104" y="143"/>
                  <a:pt x="105" y="144"/>
                  <a:pt x="107" y="145"/>
                </a:cubicBezTo>
                <a:cubicBezTo>
                  <a:pt x="106" y="147"/>
                  <a:pt x="102" y="148"/>
                  <a:pt x="103" y="151"/>
                </a:cubicBezTo>
                <a:cubicBezTo>
                  <a:pt x="98" y="151"/>
                  <a:pt x="101" y="153"/>
                  <a:pt x="99" y="153"/>
                </a:cubicBezTo>
                <a:cubicBezTo>
                  <a:pt x="104" y="153"/>
                  <a:pt x="104" y="153"/>
                  <a:pt x="104" y="153"/>
                </a:cubicBezTo>
                <a:cubicBezTo>
                  <a:pt x="109" y="157"/>
                  <a:pt x="109" y="152"/>
                  <a:pt x="114" y="153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16" y="151"/>
                  <a:pt x="111" y="149"/>
                  <a:pt x="114" y="148"/>
                </a:cubicBezTo>
                <a:cubicBezTo>
                  <a:pt x="115" y="148"/>
                  <a:pt x="115" y="148"/>
                  <a:pt x="115" y="148"/>
                </a:cubicBezTo>
                <a:cubicBezTo>
                  <a:pt x="116" y="148"/>
                  <a:pt x="116" y="148"/>
                  <a:pt x="116" y="148"/>
                </a:cubicBezTo>
                <a:cubicBezTo>
                  <a:pt x="116" y="147"/>
                  <a:pt x="113" y="147"/>
                  <a:pt x="112" y="146"/>
                </a:cubicBezTo>
                <a:cubicBezTo>
                  <a:pt x="113" y="146"/>
                  <a:pt x="117" y="147"/>
                  <a:pt x="118" y="145"/>
                </a:cubicBezTo>
                <a:cubicBezTo>
                  <a:pt x="119" y="145"/>
                  <a:pt x="121" y="145"/>
                  <a:pt x="122" y="145"/>
                </a:cubicBezTo>
                <a:cubicBezTo>
                  <a:pt x="123" y="147"/>
                  <a:pt x="119" y="148"/>
                  <a:pt x="119" y="149"/>
                </a:cubicBezTo>
                <a:cubicBezTo>
                  <a:pt x="124" y="151"/>
                  <a:pt x="124" y="154"/>
                  <a:pt x="129" y="155"/>
                </a:cubicBezTo>
                <a:cubicBezTo>
                  <a:pt x="129" y="154"/>
                  <a:pt x="129" y="154"/>
                  <a:pt x="129" y="154"/>
                </a:cubicBezTo>
                <a:cubicBezTo>
                  <a:pt x="128" y="154"/>
                  <a:pt x="128" y="154"/>
                  <a:pt x="127" y="154"/>
                </a:cubicBezTo>
                <a:cubicBezTo>
                  <a:pt x="128" y="154"/>
                  <a:pt x="128" y="154"/>
                  <a:pt x="128" y="154"/>
                </a:cubicBezTo>
                <a:cubicBezTo>
                  <a:pt x="127" y="152"/>
                  <a:pt x="122" y="151"/>
                  <a:pt x="122" y="149"/>
                </a:cubicBezTo>
                <a:cubicBezTo>
                  <a:pt x="124" y="149"/>
                  <a:pt x="123" y="150"/>
                  <a:pt x="124" y="150"/>
                </a:cubicBezTo>
                <a:cubicBezTo>
                  <a:pt x="125" y="150"/>
                  <a:pt x="125" y="150"/>
                  <a:pt x="125" y="150"/>
                </a:cubicBezTo>
                <a:cubicBezTo>
                  <a:pt x="126" y="150"/>
                  <a:pt x="128" y="150"/>
                  <a:pt x="128" y="151"/>
                </a:cubicBezTo>
                <a:cubicBezTo>
                  <a:pt x="126" y="153"/>
                  <a:pt x="134" y="152"/>
                  <a:pt x="131" y="155"/>
                </a:cubicBezTo>
                <a:cubicBezTo>
                  <a:pt x="133" y="155"/>
                  <a:pt x="133" y="155"/>
                  <a:pt x="133" y="155"/>
                </a:cubicBezTo>
                <a:cubicBezTo>
                  <a:pt x="132" y="154"/>
                  <a:pt x="132" y="153"/>
                  <a:pt x="134" y="152"/>
                </a:cubicBezTo>
                <a:cubicBezTo>
                  <a:pt x="135" y="153"/>
                  <a:pt x="135" y="153"/>
                  <a:pt x="135" y="153"/>
                </a:cubicBezTo>
                <a:cubicBezTo>
                  <a:pt x="137" y="153"/>
                  <a:pt x="136" y="154"/>
                  <a:pt x="136" y="154"/>
                </a:cubicBezTo>
                <a:cubicBezTo>
                  <a:pt x="136" y="154"/>
                  <a:pt x="136" y="154"/>
                  <a:pt x="136" y="154"/>
                </a:cubicBezTo>
                <a:cubicBezTo>
                  <a:pt x="138" y="155"/>
                  <a:pt x="138" y="155"/>
                  <a:pt x="138" y="155"/>
                </a:cubicBezTo>
                <a:cubicBezTo>
                  <a:pt x="138" y="154"/>
                  <a:pt x="138" y="154"/>
                  <a:pt x="138" y="154"/>
                </a:cubicBezTo>
                <a:cubicBezTo>
                  <a:pt x="137" y="154"/>
                  <a:pt x="137" y="154"/>
                  <a:pt x="137" y="154"/>
                </a:cubicBezTo>
                <a:cubicBezTo>
                  <a:pt x="141" y="153"/>
                  <a:pt x="138" y="152"/>
                  <a:pt x="142" y="151"/>
                </a:cubicBezTo>
                <a:cubicBezTo>
                  <a:pt x="146" y="152"/>
                  <a:pt x="147" y="154"/>
                  <a:pt x="149" y="155"/>
                </a:cubicBezTo>
                <a:cubicBezTo>
                  <a:pt x="144" y="158"/>
                  <a:pt x="144" y="158"/>
                  <a:pt x="144" y="158"/>
                </a:cubicBezTo>
                <a:cubicBezTo>
                  <a:pt x="143" y="157"/>
                  <a:pt x="143" y="157"/>
                  <a:pt x="143" y="157"/>
                </a:cubicBezTo>
                <a:cubicBezTo>
                  <a:pt x="143" y="157"/>
                  <a:pt x="143" y="156"/>
                  <a:pt x="144" y="156"/>
                </a:cubicBezTo>
                <a:cubicBezTo>
                  <a:pt x="143" y="155"/>
                  <a:pt x="142" y="156"/>
                  <a:pt x="142" y="155"/>
                </a:cubicBezTo>
                <a:cubicBezTo>
                  <a:pt x="141" y="159"/>
                  <a:pt x="139" y="154"/>
                  <a:pt x="135" y="155"/>
                </a:cubicBezTo>
                <a:cubicBezTo>
                  <a:pt x="134" y="156"/>
                  <a:pt x="137" y="157"/>
                  <a:pt x="137" y="157"/>
                </a:cubicBezTo>
                <a:cubicBezTo>
                  <a:pt x="135" y="158"/>
                  <a:pt x="136" y="160"/>
                  <a:pt x="136" y="161"/>
                </a:cubicBezTo>
                <a:cubicBezTo>
                  <a:pt x="137" y="161"/>
                  <a:pt x="139" y="160"/>
                  <a:pt x="140" y="159"/>
                </a:cubicBezTo>
                <a:cubicBezTo>
                  <a:pt x="142" y="160"/>
                  <a:pt x="137" y="161"/>
                  <a:pt x="138" y="162"/>
                </a:cubicBezTo>
                <a:cubicBezTo>
                  <a:pt x="141" y="162"/>
                  <a:pt x="143" y="161"/>
                  <a:pt x="146" y="161"/>
                </a:cubicBezTo>
                <a:cubicBezTo>
                  <a:pt x="147" y="162"/>
                  <a:pt x="148" y="162"/>
                  <a:pt x="147" y="162"/>
                </a:cubicBezTo>
                <a:cubicBezTo>
                  <a:pt x="149" y="161"/>
                  <a:pt x="149" y="161"/>
                  <a:pt x="149" y="161"/>
                </a:cubicBezTo>
                <a:cubicBezTo>
                  <a:pt x="151" y="162"/>
                  <a:pt x="153" y="164"/>
                  <a:pt x="156" y="162"/>
                </a:cubicBezTo>
                <a:cubicBezTo>
                  <a:pt x="157" y="162"/>
                  <a:pt x="159" y="161"/>
                  <a:pt x="156" y="160"/>
                </a:cubicBezTo>
                <a:cubicBezTo>
                  <a:pt x="158" y="159"/>
                  <a:pt x="158" y="158"/>
                  <a:pt x="160" y="158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2" y="159"/>
                  <a:pt x="165" y="159"/>
                  <a:pt x="167" y="159"/>
                </a:cubicBezTo>
                <a:cubicBezTo>
                  <a:pt x="166" y="160"/>
                  <a:pt x="166" y="161"/>
                  <a:pt x="165" y="161"/>
                </a:cubicBezTo>
                <a:cubicBezTo>
                  <a:pt x="166" y="161"/>
                  <a:pt x="167" y="161"/>
                  <a:pt x="168" y="161"/>
                </a:cubicBezTo>
                <a:cubicBezTo>
                  <a:pt x="167" y="162"/>
                  <a:pt x="166" y="162"/>
                  <a:pt x="166" y="162"/>
                </a:cubicBezTo>
                <a:cubicBezTo>
                  <a:pt x="169" y="163"/>
                  <a:pt x="176" y="162"/>
                  <a:pt x="179" y="163"/>
                </a:cubicBezTo>
                <a:cubicBezTo>
                  <a:pt x="180" y="159"/>
                  <a:pt x="180" y="159"/>
                  <a:pt x="180" y="159"/>
                </a:cubicBezTo>
                <a:cubicBezTo>
                  <a:pt x="185" y="159"/>
                  <a:pt x="180" y="161"/>
                  <a:pt x="184" y="162"/>
                </a:cubicBezTo>
                <a:cubicBezTo>
                  <a:pt x="186" y="161"/>
                  <a:pt x="190" y="161"/>
                  <a:pt x="190" y="160"/>
                </a:cubicBezTo>
                <a:cubicBezTo>
                  <a:pt x="193" y="159"/>
                  <a:pt x="195" y="158"/>
                  <a:pt x="197" y="159"/>
                </a:cubicBezTo>
                <a:cubicBezTo>
                  <a:pt x="198" y="160"/>
                  <a:pt x="193" y="161"/>
                  <a:pt x="192" y="162"/>
                </a:cubicBezTo>
                <a:cubicBezTo>
                  <a:pt x="193" y="163"/>
                  <a:pt x="194" y="163"/>
                  <a:pt x="195" y="163"/>
                </a:cubicBezTo>
                <a:cubicBezTo>
                  <a:pt x="201" y="164"/>
                  <a:pt x="201" y="161"/>
                  <a:pt x="206" y="161"/>
                </a:cubicBezTo>
                <a:cubicBezTo>
                  <a:pt x="207" y="162"/>
                  <a:pt x="208" y="162"/>
                  <a:pt x="208" y="163"/>
                </a:cubicBezTo>
                <a:cubicBezTo>
                  <a:pt x="210" y="161"/>
                  <a:pt x="213" y="164"/>
                  <a:pt x="215" y="162"/>
                </a:cubicBezTo>
                <a:cubicBezTo>
                  <a:pt x="213" y="161"/>
                  <a:pt x="214" y="160"/>
                  <a:pt x="214" y="160"/>
                </a:cubicBezTo>
                <a:cubicBezTo>
                  <a:pt x="213" y="157"/>
                  <a:pt x="218" y="159"/>
                  <a:pt x="219" y="159"/>
                </a:cubicBezTo>
                <a:cubicBezTo>
                  <a:pt x="222" y="161"/>
                  <a:pt x="215" y="160"/>
                  <a:pt x="217" y="162"/>
                </a:cubicBezTo>
                <a:cubicBezTo>
                  <a:pt x="218" y="162"/>
                  <a:pt x="219" y="162"/>
                  <a:pt x="220" y="162"/>
                </a:cubicBezTo>
                <a:cubicBezTo>
                  <a:pt x="219" y="163"/>
                  <a:pt x="219" y="163"/>
                  <a:pt x="219" y="163"/>
                </a:cubicBezTo>
                <a:cubicBezTo>
                  <a:pt x="225" y="165"/>
                  <a:pt x="226" y="161"/>
                  <a:pt x="231" y="161"/>
                </a:cubicBezTo>
                <a:cubicBezTo>
                  <a:pt x="231" y="161"/>
                  <a:pt x="231" y="160"/>
                  <a:pt x="232" y="160"/>
                </a:cubicBezTo>
                <a:cubicBezTo>
                  <a:pt x="234" y="160"/>
                  <a:pt x="233" y="161"/>
                  <a:pt x="234" y="161"/>
                </a:cubicBezTo>
                <a:cubicBezTo>
                  <a:pt x="235" y="161"/>
                  <a:pt x="235" y="161"/>
                  <a:pt x="235" y="161"/>
                </a:cubicBezTo>
                <a:cubicBezTo>
                  <a:pt x="235" y="160"/>
                  <a:pt x="239" y="160"/>
                  <a:pt x="240" y="160"/>
                </a:cubicBezTo>
                <a:cubicBezTo>
                  <a:pt x="245" y="158"/>
                  <a:pt x="249" y="161"/>
                  <a:pt x="253" y="159"/>
                </a:cubicBezTo>
                <a:cubicBezTo>
                  <a:pt x="254" y="159"/>
                  <a:pt x="255" y="159"/>
                  <a:pt x="254" y="160"/>
                </a:cubicBezTo>
                <a:cubicBezTo>
                  <a:pt x="253" y="161"/>
                  <a:pt x="251" y="162"/>
                  <a:pt x="248" y="162"/>
                </a:cubicBezTo>
                <a:cubicBezTo>
                  <a:pt x="247" y="162"/>
                  <a:pt x="246" y="161"/>
                  <a:pt x="246" y="161"/>
                </a:cubicBezTo>
                <a:cubicBezTo>
                  <a:pt x="245" y="160"/>
                  <a:pt x="242" y="160"/>
                  <a:pt x="241" y="161"/>
                </a:cubicBezTo>
                <a:cubicBezTo>
                  <a:pt x="236" y="160"/>
                  <a:pt x="235" y="163"/>
                  <a:pt x="232" y="163"/>
                </a:cubicBezTo>
                <a:cubicBezTo>
                  <a:pt x="232" y="163"/>
                  <a:pt x="232" y="163"/>
                  <a:pt x="232" y="163"/>
                </a:cubicBezTo>
                <a:cubicBezTo>
                  <a:pt x="241" y="160"/>
                  <a:pt x="248" y="166"/>
                  <a:pt x="256" y="163"/>
                </a:cubicBezTo>
                <a:cubicBezTo>
                  <a:pt x="256" y="162"/>
                  <a:pt x="256" y="162"/>
                  <a:pt x="256" y="162"/>
                </a:cubicBezTo>
                <a:cubicBezTo>
                  <a:pt x="257" y="162"/>
                  <a:pt x="258" y="162"/>
                  <a:pt x="259" y="162"/>
                </a:cubicBezTo>
                <a:cubicBezTo>
                  <a:pt x="262" y="160"/>
                  <a:pt x="258" y="159"/>
                  <a:pt x="260" y="157"/>
                </a:cubicBezTo>
                <a:cubicBezTo>
                  <a:pt x="261" y="157"/>
                  <a:pt x="263" y="157"/>
                  <a:pt x="263" y="157"/>
                </a:cubicBezTo>
                <a:cubicBezTo>
                  <a:pt x="264" y="158"/>
                  <a:pt x="263" y="158"/>
                  <a:pt x="262" y="159"/>
                </a:cubicBezTo>
                <a:cubicBezTo>
                  <a:pt x="265" y="160"/>
                  <a:pt x="265" y="160"/>
                  <a:pt x="265" y="160"/>
                </a:cubicBezTo>
                <a:cubicBezTo>
                  <a:pt x="265" y="161"/>
                  <a:pt x="266" y="162"/>
                  <a:pt x="264" y="162"/>
                </a:cubicBezTo>
                <a:cubicBezTo>
                  <a:pt x="263" y="162"/>
                  <a:pt x="263" y="162"/>
                  <a:pt x="262" y="162"/>
                </a:cubicBezTo>
                <a:cubicBezTo>
                  <a:pt x="262" y="163"/>
                  <a:pt x="262" y="163"/>
                  <a:pt x="262" y="163"/>
                </a:cubicBezTo>
                <a:cubicBezTo>
                  <a:pt x="263" y="163"/>
                  <a:pt x="264" y="164"/>
                  <a:pt x="265" y="164"/>
                </a:cubicBezTo>
                <a:cubicBezTo>
                  <a:pt x="265" y="163"/>
                  <a:pt x="265" y="163"/>
                  <a:pt x="265" y="163"/>
                </a:cubicBezTo>
                <a:cubicBezTo>
                  <a:pt x="267" y="164"/>
                  <a:pt x="267" y="164"/>
                  <a:pt x="267" y="164"/>
                </a:cubicBezTo>
                <a:cubicBezTo>
                  <a:pt x="268" y="163"/>
                  <a:pt x="270" y="162"/>
                  <a:pt x="269" y="161"/>
                </a:cubicBezTo>
                <a:cubicBezTo>
                  <a:pt x="270" y="159"/>
                  <a:pt x="272" y="160"/>
                  <a:pt x="274" y="160"/>
                </a:cubicBezTo>
                <a:cubicBezTo>
                  <a:pt x="274" y="161"/>
                  <a:pt x="273" y="161"/>
                  <a:pt x="272" y="162"/>
                </a:cubicBezTo>
                <a:cubicBezTo>
                  <a:pt x="272" y="162"/>
                  <a:pt x="272" y="163"/>
                  <a:pt x="273" y="164"/>
                </a:cubicBezTo>
                <a:cubicBezTo>
                  <a:pt x="275" y="164"/>
                  <a:pt x="274" y="162"/>
                  <a:pt x="276" y="162"/>
                </a:cubicBezTo>
                <a:cubicBezTo>
                  <a:pt x="278" y="162"/>
                  <a:pt x="276" y="163"/>
                  <a:pt x="276" y="163"/>
                </a:cubicBezTo>
                <a:cubicBezTo>
                  <a:pt x="278" y="163"/>
                  <a:pt x="280" y="162"/>
                  <a:pt x="282" y="163"/>
                </a:cubicBezTo>
                <a:cubicBezTo>
                  <a:pt x="285" y="162"/>
                  <a:pt x="285" y="162"/>
                  <a:pt x="285" y="162"/>
                </a:cubicBezTo>
                <a:cubicBezTo>
                  <a:pt x="284" y="161"/>
                  <a:pt x="283" y="161"/>
                  <a:pt x="284" y="161"/>
                </a:cubicBezTo>
                <a:cubicBezTo>
                  <a:pt x="284" y="160"/>
                  <a:pt x="284" y="160"/>
                  <a:pt x="285" y="160"/>
                </a:cubicBezTo>
                <a:cubicBezTo>
                  <a:pt x="285" y="160"/>
                  <a:pt x="284" y="159"/>
                  <a:pt x="284" y="159"/>
                </a:cubicBezTo>
                <a:cubicBezTo>
                  <a:pt x="286" y="157"/>
                  <a:pt x="289" y="159"/>
                  <a:pt x="291" y="159"/>
                </a:cubicBezTo>
                <a:cubicBezTo>
                  <a:pt x="288" y="160"/>
                  <a:pt x="288" y="160"/>
                  <a:pt x="288" y="160"/>
                </a:cubicBezTo>
                <a:cubicBezTo>
                  <a:pt x="289" y="161"/>
                  <a:pt x="289" y="161"/>
                  <a:pt x="289" y="161"/>
                </a:cubicBezTo>
                <a:cubicBezTo>
                  <a:pt x="286" y="162"/>
                  <a:pt x="286" y="162"/>
                  <a:pt x="286" y="162"/>
                </a:cubicBezTo>
                <a:cubicBezTo>
                  <a:pt x="287" y="163"/>
                  <a:pt x="289" y="162"/>
                  <a:pt x="291" y="162"/>
                </a:cubicBezTo>
                <a:cubicBezTo>
                  <a:pt x="291" y="162"/>
                  <a:pt x="291" y="162"/>
                  <a:pt x="291" y="162"/>
                </a:cubicBezTo>
                <a:cubicBezTo>
                  <a:pt x="292" y="161"/>
                  <a:pt x="294" y="161"/>
                  <a:pt x="295" y="162"/>
                </a:cubicBezTo>
                <a:cubicBezTo>
                  <a:pt x="296" y="162"/>
                  <a:pt x="291" y="163"/>
                  <a:pt x="294" y="162"/>
                </a:cubicBezTo>
                <a:cubicBezTo>
                  <a:pt x="296" y="163"/>
                  <a:pt x="296" y="161"/>
                  <a:pt x="298" y="161"/>
                </a:cubicBezTo>
                <a:cubicBezTo>
                  <a:pt x="299" y="161"/>
                  <a:pt x="298" y="161"/>
                  <a:pt x="298" y="162"/>
                </a:cubicBezTo>
                <a:cubicBezTo>
                  <a:pt x="300" y="162"/>
                  <a:pt x="300" y="162"/>
                  <a:pt x="300" y="162"/>
                </a:cubicBezTo>
                <a:cubicBezTo>
                  <a:pt x="304" y="162"/>
                  <a:pt x="300" y="163"/>
                  <a:pt x="301" y="164"/>
                </a:cubicBezTo>
                <a:cubicBezTo>
                  <a:pt x="304" y="164"/>
                  <a:pt x="304" y="163"/>
                  <a:pt x="306" y="162"/>
                </a:cubicBezTo>
                <a:cubicBezTo>
                  <a:pt x="307" y="162"/>
                  <a:pt x="307" y="163"/>
                  <a:pt x="308" y="163"/>
                </a:cubicBezTo>
                <a:cubicBezTo>
                  <a:pt x="309" y="162"/>
                  <a:pt x="312" y="163"/>
                  <a:pt x="313" y="163"/>
                </a:cubicBezTo>
                <a:cubicBezTo>
                  <a:pt x="313" y="162"/>
                  <a:pt x="313" y="162"/>
                  <a:pt x="313" y="162"/>
                </a:cubicBezTo>
                <a:cubicBezTo>
                  <a:pt x="309" y="162"/>
                  <a:pt x="309" y="162"/>
                  <a:pt x="309" y="162"/>
                </a:cubicBezTo>
                <a:cubicBezTo>
                  <a:pt x="309" y="161"/>
                  <a:pt x="313" y="161"/>
                  <a:pt x="315" y="161"/>
                </a:cubicBezTo>
                <a:cubicBezTo>
                  <a:pt x="318" y="162"/>
                  <a:pt x="316" y="162"/>
                  <a:pt x="317" y="163"/>
                </a:cubicBezTo>
                <a:cubicBezTo>
                  <a:pt x="318" y="163"/>
                  <a:pt x="318" y="163"/>
                  <a:pt x="319" y="163"/>
                </a:cubicBezTo>
                <a:cubicBezTo>
                  <a:pt x="320" y="163"/>
                  <a:pt x="320" y="163"/>
                  <a:pt x="320" y="163"/>
                </a:cubicBezTo>
                <a:cubicBezTo>
                  <a:pt x="321" y="162"/>
                  <a:pt x="325" y="161"/>
                  <a:pt x="326" y="160"/>
                </a:cubicBezTo>
                <a:cubicBezTo>
                  <a:pt x="326" y="160"/>
                  <a:pt x="325" y="160"/>
                  <a:pt x="325" y="160"/>
                </a:cubicBezTo>
                <a:cubicBezTo>
                  <a:pt x="328" y="160"/>
                  <a:pt x="330" y="159"/>
                  <a:pt x="333" y="160"/>
                </a:cubicBezTo>
                <a:cubicBezTo>
                  <a:pt x="333" y="160"/>
                  <a:pt x="333" y="160"/>
                  <a:pt x="333" y="160"/>
                </a:cubicBezTo>
                <a:cubicBezTo>
                  <a:pt x="330" y="161"/>
                  <a:pt x="333" y="163"/>
                  <a:pt x="330" y="163"/>
                </a:cubicBezTo>
                <a:cubicBezTo>
                  <a:pt x="328" y="162"/>
                  <a:pt x="328" y="162"/>
                  <a:pt x="328" y="162"/>
                </a:cubicBezTo>
                <a:cubicBezTo>
                  <a:pt x="327" y="162"/>
                  <a:pt x="327" y="163"/>
                  <a:pt x="326" y="163"/>
                </a:cubicBezTo>
                <a:cubicBezTo>
                  <a:pt x="324" y="162"/>
                  <a:pt x="324" y="162"/>
                  <a:pt x="324" y="162"/>
                </a:cubicBezTo>
                <a:cubicBezTo>
                  <a:pt x="323" y="163"/>
                  <a:pt x="323" y="163"/>
                  <a:pt x="323" y="163"/>
                </a:cubicBezTo>
                <a:cubicBezTo>
                  <a:pt x="323" y="163"/>
                  <a:pt x="323" y="164"/>
                  <a:pt x="324" y="164"/>
                </a:cubicBezTo>
                <a:cubicBezTo>
                  <a:pt x="329" y="163"/>
                  <a:pt x="329" y="163"/>
                  <a:pt x="329" y="163"/>
                </a:cubicBezTo>
                <a:cubicBezTo>
                  <a:pt x="331" y="164"/>
                  <a:pt x="331" y="164"/>
                  <a:pt x="331" y="164"/>
                </a:cubicBezTo>
                <a:cubicBezTo>
                  <a:pt x="333" y="163"/>
                  <a:pt x="339" y="163"/>
                  <a:pt x="339" y="163"/>
                </a:cubicBezTo>
                <a:cubicBezTo>
                  <a:pt x="337" y="162"/>
                  <a:pt x="337" y="162"/>
                  <a:pt x="337" y="162"/>
                </a:cubicBezTo>
                <a:cubicBezTo>
                  <a:pt x="340" y="161"/>
                  <a:pt x="340" y="161"/>
                  <a:pt x="340" y="161"/>
                </a:cubicBezTo>
                <a:cubicBezTo>
                  <a:pt x="342" y="161"/>
                  <a:pt x="345" y="161"/>
                  <a:pt x="346" y="162"/>
                </a:cubicBezTo>
                <a:cubicBezTo>
                  <a:pt x="345" y="163"/>
                  <a:pt x="342" y="162"/>
                  <a:pt x="342" y="163"/>
                </a:cubicBezTo>
                <a:cubicBezTo>
                  <a:pt x="343" y="164"/>
                  <a:pt x="343" y="164"/>
                  <a:pt x="343" y="164"/>
                </a:cubicBezTo>
                <a:cubicBezTo>
                  <a:pt x="345" y="164"/>
                  <a:pt x="347" y="163"/>
                  <a:pt x="348" y="162"/>
                </a:cubicBezTo>
                <a:cubicBezTo>
                  <a:pt x="347" y="162"/>
                  <a:pt x="347" y="162"/>
                  <a:pt x="347" y="162"/>
                </a:cubicBezTo>
                <a:cubicBezTo>
                  <a:pt x="349" y="163"/>
                  <a:pt x="351" y="161"/>
                  <a:pt x="354" y="161"/>
                </a:cubicBezTo>
                <a:cubicBezTo>
                  <a:pt x="356" y="163"/>
                  <a:pt x="350" y="162"/>
                  <a:pt x="350" y="164"/>
                </a:cubicBezTo>
                <a:cubicBezTo>
                  <a:pt x="354" y="164"/>
                  <a:pt x="356" y="162"/>
                  <a:pt x="359" y="162"/>
                </a:cubicBezTo>
                <a:cubicBezTo>
                  <a:pt x="362" y="162"/>
                  <a:pt x="366" y="161"/>
                  <a:pt x="369" y="162"/>
                </a:cubicBezTo>
                <a:cubicBezTo>
                  <a:pt x="368" y="162"/>
                  <a:pt x="367" y="163"/>
                  <a:pt x="367" y="163"/>
                </a:cubicBezTo>
                <a:cubicBezTo>
                  <a:pt x="370" y="164"/>
                  <a:pt x="369" y="162"/>
                  <a:pt x="370" y="162"/>
                </a:cubicBezTo>
                <a:cubicBezTo>
                  <a:pt x="369" y="161"/>
                  <a:pt x="369" y="161"/>
                  <a:pt x="369" y="161"/>
                </a:cubicBezTo>
                <a:cubicBezTo>
                  <a:pt x="369" y="161"/>
                  <a:pt x="370" y="160"/>
                  <a:pt x="371" y="160"/>
                </a:cubicBezTo>
                <a:cubicBezTo>
                  <a:pt x="376" y="160"/>
                  <a:pt x="371" y="158"/>
                  <a:pt x="374" y="157"/>
                </a:cubicBezTo>
                <a:cubicBezTo>
                  <a:pt x="379" y="158"/>
                  <a:pt x="374" y="160"/>
                  <a:pt x="376" y="160"/>
                </a:cubicBezTo>
                <a:cubicBezTo>
                  <a:pt x="377" y="160"/>
                  <a:pt x="379" y="160"/>
                  <a:pt x="380" y="159"/>
                </a:cubicBezTo>
                <a:cubicBezTo>
                  <a:pt x="379" y="159"/>
                  <a:pt x="378" y="159"/>
                  <a:pt x="378" y="158"/>
                </a:cubicBezTo>
                <a:cubicBezTo>
                  <a:pt x="379" y="157"/>
                  <a:pt x="380" y="158"/>
                  <a:pt x="381" y="159"/>
                </a:cubicBezTo>
                <a:cubicBezTo>
                  <a:pt x="382" y="159"/>
                  <a:pt x="381" y="159"/>
                  <a:pt x="380" y="160"/>
                </a:cubicBezTo>
                <a:cubicBezTo>
                  <a:pt x="381" y="160"/>
                  <a:pt x="381" y="160"/>
                  <a:pt x="381" y="160"/>
                </a:cubicBezTo>
                <a:cubicBezTo>
                  <a:pt x="382" y="160"/>
                  <a:pt x="382" y="160"/>
                  <a:pt x="383" y="159"/>
                </a:cubicBezTo>
                <a:cubicBezTo>
                  <a:pt x="384" y="161"/>
                  <a:pt x="384" y="161"/>
                  <a:pt x="384" y="161"/>
                </a:cubicBezTo>
                <a:cubicBezTo>
                  <a:pt x="385" y="160"/>
                  <a:pt x="386" y="159"/>
                  <a:pt x="384" y="159"/>
                </a:cubicBezTo>
                <a:cubicBezTo>
                  <a:pt x="383" y="159"/>
                  <a:pt x="383" y="159"/>
                  <a:pt x="383" y="159"/>
                </a:cubicBezTo>
                <a:cubicBezTo>
                  <a:pt x="381" y="157"/>
                  <a:pt x="385" y="156"/>
                  <a:pt x="383" y="155"/>
                </a:cubicBezTo>
                <a:cubicBezTo>
                  <a:pt x="384" y="154"/>
                  <a:pt x="385" y="153"/>
                  <a:pt x="387" y="153"/>
                </a:cubicBezTo>
                <a:cubicBezTo>
                  <a:pt x="390" y="153"/>
                  <a:pt x="389" y="155"/>
                  <a:pt x="389" y="155"/>
                </a:cubicBezTo>
                <a:cubicBezTo>
                  <a:pt x="388" y="155"/>
                  <a:pt x="388" y="155"/>
                  <a:pt x="388" y="155"/>
                </a:cubicBezTo>
                <a:cubicBezTo>
                  <a:pt x="387" y="155"/>
                  <a:pt x="387" y="155"/>
                  <a:pt x="387" y="154"/>
                </a:cubicBezTo>
                <a:cubicBezTo>
                  <a:pt x="386" y="154"/>
                  <a:pt x="386" y="154"/>
                  <a:pt x="386" y="154"/>
                </a:cubicBezTo>
                <a:cubicBezTo>
                  <a:pt x="386" y="155"/>
                  <a:pt x="386" y="155"/>
                  <a:pt x="386" y="155"/>
                </a:cubicBezTo>
                <a:cubicBezTo>
                  <a:pt x="387" y="156"/>
                  <a:pt x="390" y="155"/>
                  <a:pt x="391" y="156"/>
                </a:cubicBezTo>
                <a:cubicBezTo>
                  <a:pt x="390" y="156"/>
                  <a:pt x="390" y="156"/>
                  <a:pt x="390" y="156"/>
                </a:cubicBezTo>
                <a:cubicBezTo>
                  <a:pt x="391" y="157"/>
                  <a:pt x="392" y="157"/>
                  <a:pt x="392" y="157"/>
                </a:cubicBezTo>
                <a:cubicBezTo>
                  <a:pt x="389" y="158"/>
                  <a:pt x="389" y="158"/>
                  <a:pt x="389" y="158"/>
                </a:cubicBezTo>
                <a:cubicBezTo>
                  <a:pt x="389" y="157"/>
                  <a:pt x="389" y="155"/>
                  <a:pt x="385" y="156"/>
                </a:cubicBezTo>
                <a:cubicBezTo>
                  <a:pt x="387" y="157"/>
                  <a:pt x="387" y="157"/>
                  <a:pt x="387" y="157"/>
                </a:cubicBezTo>
                <a:cubicBezTo>
                  <a:pt x="385" y="158"/>
                  <a:pt x="385" y="158"/>
                  <a:pt x="385" y="158"/>
                </a:cubicBezTo>
                <a:cubicBezTo>
                  <a:pt x="386" y="159"/>
                  <a:pt x="387" y="158"/>
                  <a:pt x="389" y="158"/>
                </a:cubicBezTo>
                <a:cubicBezTo>
                  <a:pt x="390" y="158"/>
                  <a:pt x="392" y="159"/>
                  <a:pt x="391" y="160"/>
                </a:cubicBezTo>
                <a:cubicBezTo>
                  <a:pt x="387" y="159"/>
                  <a:pt x="387" y="159"/>
                  <a:pt x="387" y="159"/>
                </a:cubicBezTo>
                <a:cubicBezTo>
                  <a:pt x="387" y="160"/>
                  <a:pt x="387" y="160"/>
                  <a:pt x="387" y="160"/>
                </a:cubicBezTo>
                <a:cubicBezTo>
                  <a:pt x="388" y="160"/>
                  <a:pt x="388" y="160"/>
                  <a:pt x="389" y="160"/>
                </a:cubicBezTo>
                <a:cubicBezTo>
                  <a:pt x="389" y="161"/>
                  <a:pt x="389" y="161"/>
                  <a:pt x="389" y="161"/>
                </a:cubicBezTo>
                <a:cubicBezTo>
                  <a:pt x="390" y="160"/>
                  <a:pt x="396" y="160"/>
                  <a:pt x="396" y="159"/>
                </a:cubicBezTo>
                <a:cubicBezTo>
                  <a:pt x="397" y="159"/>
                  <a:pt x="398" y="159"/>
                  <a:pt x="399" y="160"/>
                </a:cubicBezTo>
                <a:cubicBezTo>
                  <a:pt x="398" y="160"/>
                  <a:pt x="398" y="160"/>
                  <a:pt x="398" y="160"/>
                </a:cubicBezTo>
                <a:cubicBezTo>
                  <a:pt x="400" y="160"/>
                  <a:pt x="400" y="160"/>
                  <a:pt x="400" y="160"/>
                </a:cubicBezTo>
                <a:cubicBezTo>
                  <a:pt x="400" y="160"/>
                  <a:pt x="400" y="160"/>
                  <a:pt x="400" y="160"/>
                </a:cubicBezTo>
                <a:cubicBezTo>
                  <a:pt x="399" y="160"/>
                  <a:pt x="399" y="160"/>
                  <a:pt x="398" y="159"/>
                </a:cubicBezTo>
                <a:cubicBezTo>
                  <a:pt x="399" y="159"/>
                  <a:pt x="400" y="159"/>
                  <a:pt x="401" y="159"/>
                </a:cubicBezTo>
                <a:cubicBezTo>
                  <a:pt x="399" y="158"/>
                  <a:pt x="401" y="157"/>
                  <a:pt x="402" y="156"/>
                </a:cubicBezTo>
                <a:cubicBezTo>
                  <a:pt x="401" y="156"/>
                  <a:pt x="400" y="156"/>
                  <a:pt x="400" y="156"/>
                </a:cubicBezTo>
                <a:cubicBezTo>
                  <a:pt x="398" y="156"/>
                  <a:pt x="398" y="156"/>
                  <a:pt x="398" y="156"/>
                </a:cubicBezTo>
                <a:cubicBezTo>
                  <a:pt x="399" y="157"/>
                  <a:pt x="399" y="157"/>
                  <a:pt x="399" y="157"/>
                </a:cubicBezTo>
                <a:cubicBezTo>
                  <a:pt x="399" y="157"/>
                  <a:pt x="399" y="158"/>
                  <a:pt x="398" y="158"/>
                </a:cubicBezTo>
                <a:cubicBezTo>
                  <a:pt x="397" y="159"/>
                  <a:pt x="396" y="158"/>
                  <a:pt x="394" y="157"/>
                </a:cubicBezTo>
                <a:cubicBezTo>
                  <a:pt x="394" y="156"/>
                  <a:pt x="395" y="155"/>
                  <a:pt x="395" y="154"/>
                </a:cubicBezTo>
                <a:cubicBezTo>
                  <a:pt x="392" y="155"/>
                  <a:pt x="392" y="155"/>
                  <a:pt x="392" y="155"/>
                </a:cubicBezTo>
                <a:cubicBezTo>
                  <a:pt x="391" y="155"/>
                  <a:pt x="390" y="154"/>
                  <a:pt x="391" y="154"/>
                </a:cubicBezTo>
                <a:cubicBezTo>
                  <a:pt x="393" y="154"/>
                  <a:pt x="395" y="154"/>
                  <a:pt x="396" y="153"/>
                </a:cubicBezTo>
                <a:cubicBezTo>
                  <a:pt x="397" y="155"/>
                  <a:pt x="402" y="152"/>
                  <a:pt x="401" y="153"/>
                </a:cubicBezTo>
                <a:cubicBezTo>
                  <a:pt x="402" y="153"/>
                  <a:pt x="402" y="153"/>
                  <a:pt x="402" y="153"/>
                </a:cubicBezTo>
                <a:cubicBezTo>
                  <a:pt x="402" y="153"/>
                  <a:pt x="402" y="153"/>
                  <a:pt x="402" y="153"/>
                </a:cubicBezTo>
                <a:cubicBezTo>
                  <a:pt x="401" y="153"/>
                  <a:pt x="401" y="153"/>
                  <a:pt x="401" y="153"/>
                </a:cubicBezTo>
                <a:cubicBezTo>
                  <a:pt x="400" y="153"/>
                  <a:pt x="398" y="153"/>
                  <a:pt x="398" y="153"/>
                </a:cubicBezTo>
                <a:cubicBezTo>
                  <a:pt x="401" y="153"/>
                  <a:pt x="402" y="151"/>
                  <a:pt x="403" y="150"/>
                </a:cubicBezTo>
                <a:cubicBezTo>
                  <a:pt x="407" y="152"/>
                  <a:pt x="407" y="152"/>
                  <a:pt x="407" y="152"/>
                </a:cubicBezTo>
                <a:cubicBezTo>
                  <a:pt x="410" y="152"/>
                  <a:pt x="410" y="150"/>
                  <a:pt x="409" y="149"/>
                </a:cubicBezTo>
                <a:cubicBezTo>
                  <a:pt x="408" y="150"/>
                  <a:pt x="408" y="150"/>
                  <a:pt x="408" y="150"/>
                </a:cubicBezTo>
                <a:cubicBezTo>
                  <a:pt x="405" y="151"/>
                  <a:pt x="403" y="149"/>
                  <a:pt x="402" y="148"/>
                </a:cubicBezTo>
                <a:cubicBezTo>
                  <a:pt x="403" y="147"/>
                  <a:pt x="406" y="146"/>
                  <a:pt x="406" y="145"/>
                </a:cubicBezTo>
                <a:cubicBezTo>
                  <a:pt x="407" y="145"/>
                  <a:pt x="407" y="145"/>
                  <a:pt x="408" y="145"/>
                </a:cubicBezTo>
                <a:cubicBezTo>
                  <a:pt x="408" y="144"/>
                  <a:pt x="408" y="143"/>
                  <a:pt x="409" y="143"/>
                </a:cubicBezTo>
                <a:cubicBezTo>
                  <a:pt x="410" y="144"/>
                  <a:pt x="412" y="146"/>
                  <a:pt x="407" y="146"/>
                </a:cubicBezTo>
                <a:cubicBezTo>
                  <a:pt x="411" y="147"/>
                  <a:pt x="406" y="148"/>
                  <a:pt x="407" y="148"/>
                </a:cubicBezTo>
                <a:cubicBezTo>
                  <a:pt x="414" y="150"/>
                  <a:pt x="409" y="145"/>
                  <a:pt x="413" y="145"/>
                </a:cubicBezTo>
                <a:cubicBezTo>
                  <a:pt x="411" y="145"/>
                  <a:pt x="409" y="144"/>
                  <a:pt x="409" y="143"/>
                </a:cubicBezTo>
                <a:cubicBezTo>
                  <a:pt x="412" y="143"/>
                  <a:pt x="409" y="141"/>
                  <a:pt x="407" y="141"/>
                </a:cubicBezTo>
                <a:cubicBezTo>
                  <a:pt x="406" y="141"/>
                  <a:pt x="406" y="143"/>
                  <a:pt x="404" y="142"/>
                </a:cubicBezTo>
                <a:cubicBezTo>
                  <a:pt x="401" y="142"/>
                  <a:pt x="403" y="141"/>
                  <a:pt x="402" y="140"/>
                </a:cubicBezTo>
                <a:cubicBezTo>
                  <a:pt x="409" y="140"/>
                  <a:pt x="409" y="140"/>
                  <a:pt x="409" y="140"/>
                </a:cubicBezTo>
                <a:cubicBezTo>
                  <a:pt x="409" y="139"/>
                  <a:pt x="408" y="138"/>
                  <a:pt x="407" y="138"/>
                </a:cubicBezTo>
                <a:cubicBezTo>
                  <a:pt x="409" y="138"/>
                  <a:pt x="410" y="137"/>
                  <a:pt x="411" y="137"/>
                </a:cubicBezTo>
                <a:cubicBezTo>
                  <a:pt x="412" y="137"/>
                  <a:pt x="411" y="137"/>
                  <a:pt x="411" y="138"/>
                </a:cubicBezTo>
                <a:cubicBezTo>
                  <a:pt x="414" y="138"/>
                  <a:pt x="411" y="137"/>
                  <a:pt x="413" y="137"/>
                </a:cubicBezTo>
                <a:cubicBezTo>
                  <a:pt x="414" y="137"/>
                  <a:pt x="416" y="137"/>
                  <a:pt x="416" y="138"/>
                </a:cubicBezTo>
                <a:cubicBezTo>
                  <a:pt x="417" y="137"/>
                  <a:pt x="417" y="137"/>
                  <a:pt x="417" y="137"/>
                </a:cubicBezTo>
                <a:cubicBezTo>
                  <a:pt x="417" y="137"/>
                  <a:pt x="416" y="136"/>
                  <a:pt x="415" y="136"/>
                </a:cubicBezTo>
                <a:cubicBezTo>
                  <a:pt x="414" y="137"/>
                  <a:pt x="412" y="136"/>
                  <a:pt x="410" y="136"/>
                </a:cubicBezTo>
                <a:cubicBezTo>
                  <a:pt x="410" y="135"/>
                  <a:pt x="412" y="135"/>
                  <a:pt x="412" y="134"/>
                </a:cubicBezTo>
                <a:cubicBezTo>
                  <a:pt x="410" y="135"/>
                  <a:pt x="408" y="137"/>
                  <a:pt x="406" y="135"/>
                </a:cubicBezTo>
                <a:cubicBezTo>
                  <a:pt x="409" y="134"/>
                  <a:pt x="412" y="133"/>
                  <a:pt x="415" y="133"/>
                </a:cubicBezTo>
                <a:cubicBezTo>
                  <a:pt x="414" y="133"/>
                  <a:pt x="414" y="134"/>
                  <a:pt x="414" y="134"/>
                </a:cubicBezTo>
                <a:cubicBezTo>
                  <a:pt x="415" y="134"/>
                  <a:pt x="415" y="134"/>
                  <a:pt x="415" y="134"/>
                </a:cubicBezTo>
                <a:cubicBezTo>
                  <a:pt x="415" y="132"/>
                  <a:pt x="415" y="132"/>
                  <a:pt x="415" y="132"/>
                </a:cubicBezTo>
                <a:cubicBezTo>
                  <a:pt x="413" y="133"/>
                  <a:pt x="408" y="131"/>
                  <a:pt x="407" y="133"/>
                </a:cubicBezTo>
                <a:cubicBezTo>
                  <a:pt x="406" y="133"/>
                  <a:pt x="407" y="132"/>
                  <a:pt x="406" y="132"/>
                </a:cubicBezTo>
                <a:cubicBezTo>
                  <a:pt x="408" y="131"/>
                  <a:pt x="411" y="130"/>
                  <a:pt x="413" y="131"/>
                </a:cubicBezTo>
                <a:cubicBezTo>
                  <a:pt x="413" y="132"/>
                  <a:pt x="413" y="132"/>
                  <a:pt x="413" y="132"/>
                </a:cubicBezTo>
                <a:cubicBezTo>
                  <a:pt x="417" y="131"/>
                  <a:pt x="423" y="131"/>
                  <a:pt x="427" y="131"/>
                </a:cubicBezTo>
                <a:cubicBezTo>
                  <a:pt x="427" y="130"/>
                  <a:pt x="427" y="130"/>
                  <a:pt x="427" y="130"/>
                </a:cubicBezTo>
                <a:cubicBezTo>
                  <a:pt x="421" y="129"/>
                  <a:pt x="414" y="130"/>
                  <a:pt x="407" y="129"/>
                </a:cubicBezTo>
                <a:cubicBezTo>
                  <a:pt x="410" y="128"/>
                  <a:pt x="410" y="128"/>
                  <a:pt x="410" y="128"/>
                </a:cubicBezTo>
                <a:cubicBezTo>
                  <a:pt x="412" y="129"/>
                  <a:pt x="412" y="129"/>
                  <a:pt x="412" y="129"/>
                </a:cubicBezTo>
                <a:cubicBezTo>
                  <a:pt x="415" y="128"/>
                  <a:pt x="413" y="126"/>
                  <a:pt x="416" y="127"/>
                </a:cubicBezTo>
                <a:cubicBezTo>
                  <a:pt x="416" y="129"/>
                  <a:pt x="416" y="129"/>
                  <a:pt x="416" y="129"/>
                </a:cubicBezTo>
                <a:cubicBezTo>
                  <a:pt x="419" y="127"/>
                  <a:pt x="423" y="129"/>
                  <a:pt x="426" y="128"/>
                </a:cubicBezTo>
                <a:cubicBezTo>
                  <a:pt x="426" y="128"/>
                  <a:pt x="426" y="128"/>
                  <a:pt x="426" y="128"/>
                </a:cubicBezTo>
                <a:cubicBezTo>
                  <a:pt x="425" y="126"/>
                  <a:pt x="421" y="126"/>
                  <a:pt x="420" y="127"/>
                </a:cubicBezTo>
                <a:cubicBezTo>
                  <a:pt x="420" y="127"/>
                  <a:pt x="421" y="127"/>
                  <a:pt x="421" y="127"/>
                </a:cubicBezTo>
                <a:cubicBezTo>
                  <a:pt x="418" y="128"/>
                  <a:pt x="417" y="126"/>
                  <a:pt x="414" y="126"/>
                </a:cubicBezTo>
                <a:cubicBezTo>
                  <a:pt x="418" y="125"/>
                  <a:pt x="423" y="125"/>
                  <a:pt x="428" y="126"/>
                </a:cubicBezTo>
                <a:cubicBezTo>
                  <a:pt x="431" y="125"/>
                  <a:pt x="431" y="125"/>
                  <a:pt x="431" y="125"/>
                </a:cubicBezTo>
                <a:cubicBezTo>
                  <a:pt x="433" y="126"/>
                  <a:pt x="433" y="126"/>
                  <a:pt x="433" y="126"/>
                </a:cubicBezTo>
                <a:cubicBezTo>
                  <a:pt x="433" y="125"/>
                  <a:pt x="433" y="125"/>
                  <a:pt x="433" y="125"/>
                </a:cubicBezTo>
                <a:cubicBezTo>
                  <a:pt x="433" y="125"/>
                  <a:pt x="434" y="125"/>
                  <a:pt x="435" y="125"/>
                </a:cubicBezTo>
                <a:cubicBezTo>
                  <a:pt x="436" y="125"/>
                  <a:pt x="437" y="125"/>
                  <a:pt x="437" y="126"/>
                </a:cubicBezTo>
                <a:cubicBezTo>
                  <a:pt x="439" y="126"/>
                  <a:pt x="439" y="126"/>
                  <a:pt x="439" y="126"/>
                </a:cubicBezTo>
                <a:cubicBezTo>
                  <a:pt x="436" y="126"/>
                  <a:pt x="436" y="123"/>
                  <a:pt x="433" y="1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01600" dist="381000" dir="2700000" algn="tl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73E6E70-382D-407A-BBD0-E3E1431A005C}"/>
              </a:ext>
            </a:extLst>
          </p:cNvPr>
          <p:cNvSpPr/>
          <p:nvPr/>
        </p:nvSpPr>
        <p:spPr>
          <a:xfrm>
            <a:off x="3179177" y="2303620"/>
            <a:ext cx="5833639" cy="2813613"/>
          </a:xfrm>
          <a:prstGeom prst="rect">
            <a:avLst/>
          </a:prstGeom>
          <a:noFill/>
          <a:ln w="76200">
            <a:solidFill>
              <a:srgbClr val="C03C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EBBA0B6F-70CA-4CFE-88C0-E52E5A6F020E}"/>
              </a:ext>
            </a:extLst>
          </p:cNvPr>
          <p:cNvSpPr txBox="1"/>
          <p:nvPr/>
        </p:nvSpPr>
        <p:spPr>
          <a:xfrm>
            <a:off x="3797539" y="2671675"/>
            <a:ext cx="48382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dirty="0">
                <a:solidFill>
                  <a:srgbClr val="C03C3F"/>
                </a:solidFill>
                <a:cs typeface="+mn-ea"/>
                <a:sym typeface="+mn-lt"/>
              </a:rPr>
              <a:t>平凡の世界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A880FD17-4F08-4B6B-A490-00402CB5B577}"/>
              </a:ext>
            </a:extLst>
          </p:cNvPr>
          <p:cNvSpPr txBox="1"/>
          <p:nvPr/>
        </p:nvSpPr>
        <p:spPr>
          <a:xfrm>
            <a:off x="3889510" y="3740672"/>
            <a:ext cx="4591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 dirty="0">
                <a:cs typeface="+mn-ea"/>
                <a:sym typeface="+mn-lt"/>
              </a:rPr>
              <a:t>演示完毕 感谢观看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BB0228E1-025A-4842-93C2-2A5E2E03D075}"/>
              </a:ext>
            </a:extLst>
          </p:cNvPr>
          <p:cNvGrpSpPr/>
          <p:nvPr/>
        </p:nvGrpSpPr>
        <p:grpSpPr>
          <a:xfrm>
            <a:off x="5048290" y="4370541"/>
            <a:ext cx="1979305" cy="455376"/>
            <a:chOff x="5226996" y="4300959"/>
            <a:chExt cx="1979305" cy="455376"/>
          </a:xfrm>
        </p:grpSpPr>
        <p:sp>
          <p:nvSpPr>
            <p:cNvPr id="19" name="矩形: 圆角 18">
              <a:extLst>
                <a:ext uri="{FF2B5EF4-FFF2-40B4-BE49-F238E27FC236}">
                  <a16:creationId xmlns="" xmlns:a16="http://schemas.microsoft.com/office/drawing/2014/main" id="{706C9791-E2E0-44AF-AAB9-3C4C939F3B3C}"/>
                </a:ext>
              </a:extLst>
            </p:cNvPr>
            <p:cNvSpPr/>
            <p:nvPr/>
          </p:nvSpPr>
          <p:spPr>
            <a:xfrm>
              <a:off x="5226996" y="4300959"/>
              <a:ext cx="1979305" cy="455376"/>
            </a:xfrm>
            <a:prstGeom prst="roundRect">
              <a:avLst/>
            </a:prstGeom>
            <a:solidFill>
              <a:srgbClr val="C03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5C1C537F-759C-48E6-B0C0-FF35A3E66ED4}"/>
                </a:ext>
              </a:extLst>
            </p:cNvPr>
            <p:cNvSpPr txBox="1"/>
            <p:nvPr/>
          </p:nvSpPr>
          <p:spPr>
            <a:xfrm>
              <a:off x="5364976" y="4357803"/>
              <a:ext cx="17033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spc="-150" dirty="0">
                  <a:solidFill>
                    <a:schemeClr val="bg1"/>
                  </a:solidFill>
                  <a:cs typeface="+mn-ea"/>
                  <a:sym typeface="+mn-lt"/>
                </a:rPr>
                <a:t>演讲人</a:t>
              </a:r>
              <a:r>
                <a:rPr lang="zh-CN" altLang="en-US" sz="1600" b="1" spc="-150" dirty="0" smtClean="0">
                  <a:solidFill>
                    <a:schemeClr val="bg1"/>
                  </a:solidFill>
                  <a:cs typeface="+mn-ea"/>
                  <a:sym typeface="+mn-lt"/>
                </a:rPr>
                <a:t>：</a:t>
              </a:r>
              <a:r>
                <a:rPr lang="zh-CN" altLang="en-US" sz="1600" b="1" spc="-150" dirty="0">
                  <a:solidFill>
                    <a:schemeClr val="bg1"/>
                  </a:solidFill>
                  <a:cs typeface="+mn-ea"/>
                  <a:sym typeface="+mn-lt"/>
                </a:rPr>
                <a:t>优</a:t>
              </a:r>
              <a:r>
                <a:rPr lang="zh-CN" altLang="en-US" sz="1600" b="1" spc="-150" dirty="0" smtClean="0">
                  <a:solidFill>
                    <a:schemeClr val="bg1"/>
                  </a:solidFill>
                  <a:cs typeface="+mn-ea"/>
                  <a:sym typeface="+mn-lt"/>
                </a:rPr>
                <a:t>品</a:t>
              </a:r>
              <a:r>
                <a:rPr lang="en-US" altLang="zh-CN" sz="1600" b="1" spc="-150" dirty="0" smtClean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endParaRPr lang="zh-CN" altLang="en-US" sz="1600" b="1" spc="-1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4E8AA49-1A0E-406A-90E4-209F0888EA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0" r="59692" b="32718"/>
          <a:stretch/>
        </p:blipFill>
        <p:spPr>
          <a:xfrm>
            <a:off x="-853466" y="633404"/>
            <a:ext cx="6235496" cy="6213886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693E2B7-5872-4A6A-ABA9-77A15F16B535}"/>
              </a:ext>
            </a:extLst>
          </p:cNvPr>
          <p:cNvGrpSpPr/>
          <p:nvPr/>
        </p:nvGrpSpPr>
        <p:grpSpPr>
          <a:xfrm>
            <a:off x="4411881" y="2071867"/>
            <a:ext cx="3368233" cy="439838"/>
            <a:chOff x="4363656" y="2071868"/>
            <a:chExt cx="3368233" cy="439838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60567753-B96F-4C0A-8821-52F19201E5BB}"/>
                </a:ext>
              </a:extLst>
            </p:cNvPr>
            <p:cNvSpPr/>
            <p:nvPr/>
          </p:nvSpPr>
          <p:spPr>
            <a:xfrm>
              <a:off x="4363656" y="2071868"/>
              <a:ext cx="3368233" cy="4398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F22C4BCC-5F38-486A-9588-B07383FB33D8}"/>
                </a:ext>
              </a:extLst>
            </p:cNvPr>
            <p:cNvSpPr txBox="1"/>
            <p:nvPr/>
          </p:nvSpPr>
          <p:spPr>
            <a:xfrm>
              <a:off x="4580200" y="2116198"/>
              <a:ext cx="30315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rgbClr val="C03C3F"/>
                  </a:solidFill>
                  <a:cs typeface="+mn-ea"/>
                  <a:sym typeface="+mn-lt"/>
                </a:rPr>
                <a:t>宣讲人：</a:t>
              </a:r>
              <a:r>
                <a:rPr lang="en-US" altLang="zh-CN" sz="1600" dirty="0">
                  <a:solidFill>
                    <a:srgbClr val="C03C3F"/>
                  </a:solidFill>
                  <a:cs typeface="+mn-ea"/>
                  <a:sym typeface="+mn-lt"/>
                </a:rPr>
                <a:t>XXX  </a:t>
              </a:r>
              <a:r>
                <a:rPr lang="zh-CN" altLang="en-US" sz="1600" dirty="0">
                  <a:solidFill>
                    <a:srgbClr val="C03C3F"/>
                  </a:solidFill>
                  <a:cs typeface="+mn-ea"/>
                  <a:sym typeface="+mn-lt"/>
                </a:rPr>
                <a:t>时间：</a:t>
              </a:r>
              <a:r>
                <a:rPr lang="en-US" altLang="zh-CN" sz="1600" dirty="0">
                  <a:solidFill>
                    <a:srgbClr val="C03C3F"/>
                  </a:solidFill>
                  <a:cs typeface="+mn-ea"/>
                  <a:sym typeface="+mn-lt"/>
                </a:rPr>
                <a:t>XXX.X.X</a:t>
              </a:r>
              <a:endParaRPr lang="zh-CN" altLang="en-US" sz="1600" dirty="0">
                <a:solidFill>
                  <a:srgbClr val="C03C3F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63E7776-7F91-48E5-986D-D21022750A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8" t="19779" r="17473" b="52589"/>
          <a:stretch/>
        </p:blipFill>
        <p:spPr>
          <a:xfrm>
            <a:off x="8276866" y="0"/>
            <a:ext cx="4847303" cy="407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52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5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7" grpId="0"/>
      <p:bldP spid="1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090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8A26B03-E027-4828-9833-ABA9AA417871}"/>
              </a:ext>
            </a:extLst>
          </p:cNvPr>
          <p:cNvGrpSpPr/>
          <p:nvPr/>
        </p:nvGrpSpPr>
        <p:grpSpPr>
          <a:xfrm>
            <a:off x="-9525" y="21816"/>
            <a:ext cx="3481483" cy="780499"/>
            <a:chOff x="-9525" y="21816"/>
            <a:chExt cx="3481483" cy="780499"/>
          </a:xfrm>
        </p:grpSpPr>
        <p:sp>
          <p:nvSpPr>
            <p:cNvPr id="8" name="矩形 7"/>
            <p:cNvSpPr/>
            <p:nvPr/>
          </p:nvSpPr>
          <p:spPr>
            <a:xfrm>
              <a:off x="1104670" y="167374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kumimoji="1" lang="zh-CN" altLang="en-US" sz="3200" b="1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作者简介</a:t>
              </a: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7167">
              <a:off x="15877" y="21816"/>
              <a:ext cx="821048" cy="708518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672E1C9A-6124-43BA-A0FE-F31235F43090}"/>
                </a:ext>
              </a:extLst>
            </p:cNvPr>
            <p:cNvSpPr/>
            <p:nvPr/>
          </p:nvSpPr>
          <p:spPr>
            <a:xfrm>
              <a:off x="-9525" y="756596"/>
              <a:ext cx="3481483" cy="45719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437E9CC-37AB-41C1-B5A9-5EDFEAA5A4E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01" y="1673984"/>
            <a:ext cx="7762875" cy="4055797"/>
          </a:xfrm>
          <a:prstGeom prst="rect">
            <a:avLst/>
          </a:prstGeom>
        </p:spPr>
      </p:pic>
      <p:sp>
        <p:nvSpPr>
          <p:cNvPr id="28" name="文本框 4">
            <a:extLst>
              <a:ext uri="{FF2B5EF4-FFF2-40B4-BE49-F238E27FC236}">
                <a16:creationId xmlns="" xmlns:a16="http://schemas.microsoft.com/office/drawing/2014/main" id="{E2024203-78FA-4183-8574-D00B87D712CF}"/>
              </a:ext>
            </a:extLst>
          </p:cNvPr>
          <p:cNvSpPr txBox="1"/>
          <p:nvPr/>
        </p:nvSpPr>
        <p:spPr>
          <a:xfrm>
            <a:off x="2257765" y="2664276"/>
            <a:ext cx="5145785" cy="2317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路遥（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1949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年～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1992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年），原名王卫国，中国当代作家。陕西省清涧县人，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1949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年出生于陕北山区一个贫困的农民家庭，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7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岁时因为家里困难被过继给延川县农村的伯父。文革开始后受影响直到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69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年底才回到家里务农。这段时间里他做过许多临时性的工作，并在农村一小学中教过一年书。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1973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年进入延安大学中文系学习，其间开始文学创作。大学毕业后，任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陕西文艺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（今为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延河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）编辑。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1992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年积劳成疾，英年早逝，年仅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42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岁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29" name="Picture 4" descr="0b14ad195f3a847542a9ad14">
            <a:hlinkClick r:id="rId6"/>
            <a:extLst>
              <a:ext uri="{FF2B5EF4-FFF2-40B4-BE49-F238E27FC236}">
                <a16:creationId xmlns="" xmlns:a16="http://schemas.microsoft.com/office/drawing/2014/main" id="{5C80CB0E-A7CC-4AF2-81A5-8C898FA28D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464">
            <a:off x="8024043" y="687416"/>
            <a:ext cx="2333625" cy="304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55E8C4D7-FCCA-4214-9110-23F0274B865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77349" flipH="1">
            <a:off x="9934792" y="4988453"/>
            <a:ext cx="1484682" cy="7800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437E9CC-37AB-41C1-B5A9-5EDFEAA5A4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45" y="1713924"/>
            <a:ext cx="9964805" cy="4359256"/>
          </a:xfrm>
          <a:prstGeom prst="rect">
            <a:avLst/>
          </a:prstGeom>
        </p:spPr>
      </p:pic>
      <p:sp>
        <p:nvSpPr>
          <p:cNvPr id="28" name="文本框 4">
            <a:extLst>
              <a:ext uri="{FF2B5EF4-FFF2-40B4-BE49-F238E27FC236}">
                <a16:creationId xmlns="" xmlns:a16="http://schemas.microsoft.com/office/drawing/2014/main" id="{E2024203-78FA-4183-8574-D00B87D712CF}"/>
              </a:ext>
            </a:extLst>
          </p:cNvPr>
          <p:cNvSpPr txBox="1"/>
          <p:nvPr/>
        </p:nvSpPr>
        <p:spPr>
          <a:xfrm>
            <a:off x="2924461" y="2747459"/>
            <a:ext cx="6527208" cy="2535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1980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年发表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惊心动魄的一幕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获第一届全国优秀中篇小说奖。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1982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年发表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人生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获全国第二届优秀中篇小说奖。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在困难的日子里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获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1982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当代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文学中长篇小说奖。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1988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年完成百万字的长篇巨著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平凡的世界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荣获矛盾文学奖。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B0302FF-4E6B-401F-BD97-6D4A7FC25F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18" y="4461567"/>
            <a:ext cx="2046458" cy="2046458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3196F28E-C5E8-4A19-9DE5-F1584272EA97}"/>
              </a:ext>
            </a:extLst>
          </p:cNvPr>
          <p:cNvGrpSpPr/>
          <p:nvPr/>
        </p:nvGrpSpPr>
        <p:grpSpPr>
          <a:xfrm>
            <a:off x="-9525" y="21816"/>
            <a:ext cx="3481483" cy="780499"/>
            <a:chOff x="-9525" y="21816"/>
            <a:chExt cx="3481483" cy="780499"/>
          </a:xfrm>
        </p:grpSpPr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8B270595-E062-44BB-9EFF-DE02E9BD9AE8}"/>
                </a:ext>
              </a:extLst>
            </p:cNvPr>
            <p:cNvSpPr/>
            <p:nvPr/>
          </p:nvSpPr>
          <p:spPr>
            <a:xfrm>
              <a:off x="1104670" y="167374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kumimoji="1" lang="zh-CN" altLang="en-US" sz="3200" b="1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作者简介</a:t>
              </a:r>
            </a:p>
          </p:txBody>
        </p:sp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68835B49-466E-4F86-8ACD-3E5A5ED59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7167">
              <a:off x="15877" y="21816"/>
              <a:ext cx="821048" cy="708518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825270D-3A2D-4551-8209-BF893C235441}"/>
                </a:ext>
              </a:extLst>
            </p:cNvPr>
            <p:cNvSpPr/>
            <p:nvPr/>
          </p:nvSpPr>
          <p:spPr>
            <a:xfrm>
              <a:off x="-9525" y="756596"/>
              <a:ext cx="3481483" cy="45719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449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04670" y="16737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作者简介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437E9CC-37AB-41C1-B5A9-5EDFEAA5A4E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67" y="1824031"/>
            <a:ext cx="9964805" cy="3788805"/>
          </a:xfrm>
          <a:prstGeom prst="rect">
            <a:avLst/>
          </a:prstGeom>
        </p:spPr>
      </p:pic>
      <p:sp>
        <p:nvSpPr>
          <p:cNvPr id="28" name="文本框 4">
            <a:extLst>
              <a:ext uri="{FF2B5EF4-FFF2-40B4-BE49-F238E27FC236}">
                <a16:creationId xmlns="" xmlns:a16="http://schemas.microsoft.com/office/drawing/2014/main" id="{E2024203-78FA-4183-8574-D00B87D712CF}"/>
              </a:ext>
            </a:extLst>
          </p:cNvPr>
          <p:cNvSpPr txBox="1"/>
          <p:nvPr/>
        </p:nvSpPr>
        <p:spPr>
          <a:xfrm>
            <a:off x="2820232" y="2401566"/>
            <a:ext cx="7022814" cy="2633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他的作品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人生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被改编成电影后，引起巨大的轰动。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平凡的世界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还未完成即在中央人民电台广播。他的创作随笔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早晨从中午开始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更是让人看到了他对文学事业的执着的信心和付出的代价。正如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痛悼路遥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一文中所写：“计算成功的方式是吃苦和受罪，他拼命工作，玩命写作，自我折磨式的付出，在文学创作这条艰辛寂寞的道路上，竭尽全力，一路血汗向高峰攀登”。对人生的执着追求，对他所热爱的故乡的钟情，以及对他的现实主义写作手法的自信，这一切构成了路遥小说基本的特征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8CD4F1-34A6-45C2-8B21-8D076319FDB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7" y="3956539"/>
            <a:ext cx="3194538" cy="319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5523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04670" y="16737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作者简介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437E9CC-37AB-41C1-B5A9-5EDFEAA5A4E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24" y="2070927"/>
            <a:ext cx="7468747" cy="4048960"/>
          </a:xfrm>
          <a:prstGeom prst="rect">
            <a:avLst/>
          </a:prstGeom>
        </p:spPr>
      </p:pic>
      <p:sp>
        <p:nvSpPr>
          <p:cNvPr id="28" name="文本框 4">
            <a:extLst>
              <a:ext uri="{FF2B5EF4-FFF2-40B4-BE49-F238E27FC236}">
                <a16:creationId xmlns="" xmlns:a16="http://schemas.microsoft.com/office/drawing/2014/main" id="{E2024203-78FA-4183-8574-D00B87D712CF}"/>
              </a:ext>
            </a:extLst>
          </p:cNvPr>
          <p:cNvSpPr txBox="1"/>
          <p:nvPr/>
        </p:nvSpPr>
        <p:spPr>
          <a:xfrm>
            <a:off x="6267980" y="2619682"/>
            <a:ext cx="4200087" cy="295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他被称为“土著”作家，主要受到的是农民文化的影响。他的写作素材基本来自农村生活，他始终认定自己“是一个农民血统的儿子”，是“既带着‘农村味’ 又带着‘城市味’的人”，他坚信“人生的最大的幸福也许在于创作的   过程，而不在于那个结果”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6A62407-1BB0-49CA-8F23-D8122B2077E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32" y="1371600"/>
            <a:ext cx="3454400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17557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99486" y="167374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作品一览表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8" name="文本框 4">
            <a:extLst>
              <a:ext uri="{FF2B5EF4-FFF2-40B4-BE49-F238E27FC236}">
                <a16:creationId xmlns="" xmlns:a16="http://schemas.microsoft.com/office/drawing/2014/main" id="{E2024203-78FA-4183-8574-D00B87D712CF}"/>
              </a:ext>
            </a:extLst>
          </p:cNvPr>
          <p:cNvSpPr txBox="1"/>
          <p:nvPr/>
        </p:nvSpPr>
        <p:spPr>
          <a:xfrm>
            <a:off x="2910714" y="1310126"/>
            <a:ext cx="743773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平凡的世界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人生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在困难的日子里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我和五叔的六次相遇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 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黄叶在秋风中飘落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 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惊心动魄的一幕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4">
            <a:extLst>
              <a:ext uri="{FF2B5EF4-FFF2-40B4-BE49-F238E27FC236}">
                <a16:creationId xmlns="" xmlns:a16="http://schemas.microsoft.com/office/drawing/2014/main" id="{B61688A0-3753-477B-8CC1-823E3D971CC8}"/>
              </a:ext>
            </a:extLst>
          </p:cNvPr>
          <p:cNvSpPr txBox="1"/>
          <p:nvPr/>
        </p:nvSpPr>
        <p:spPr>
          <a:xfrm>
            <a:off x="3795807" y="2691894"/>
            <a:ext cx="743773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月夜静悄悄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一生中最高兴的一天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夏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姐姐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风雪腊梅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青松与小红花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匆匆过客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痛苦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4">
            <a:extLst>
              <a:ext uri="{FF2B5EF4-FFF2-40B4-BE49-F238E27FC236}">
                <a16:creationId xmlns="" xmlns:a16="http://schemas.microsoft.com/office/drawing/2014/main" id="{B8DF3998-A5A5-475D-8DED-FAEE810A7C01}"/>
              </a:ext>
            </a:extLst>
          </p:cNvPr>
          <p:cNvSpPr txBox="1"/>
          <p:nvPr/>
        </p:nvSpPr>
        <p:spPr>
          <a:xfrm>
            <a:off x="4446437" y="4217369"/>
            <a:ext cx="7437730" cy="128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早晨从中午开始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 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路遥小说选自序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 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关于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人生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的对话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土地的寻觅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 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作家的劳动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 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柳青的遗产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 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无声的汹涌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 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生活咏叹调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 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生活的大树万古长青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 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人生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法文版序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这束淡弱的折光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7E1D83F-F1F7-46A8-8940-DFF10289FDE2}"/>
              </a:ext>
            </a:extLst>
          </p:cNvPr>
          <p:cNvSpPr/>
          <p:nvPr/>
        </p:nvSpPr>
        <p:spPr>
          <a:xfrm>
            <a:off x="528683" y="1482925"/>
            <a:ext cx="2160119" cy="5187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长篇小说 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177AAC2A-6B2F-4C0A-991A-116BD5967751}"/>
              </a:ext>
            </a:extLst>
          </p:cNvPr>
          <p:cNvSpPr/>
          <p:nvPr/>
        </p:nvSpPr>
        <p:spPr>
          <a:xfrm>
            <a:off x="1255512" y="2779171"/>
            <a:ext cx="2160119" cy="5187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短篇小说 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29FE9D62-6CAD-4259-A8CC-5373B6FCE3E2}"/>
              </a:ext>
            </a:extLst>
          </p:cNvPr>
          <p:cNvSpPr/>
          <p:nvPr/>
        </p:nvSpPr>
        <p:spPr>
          <a:xfrm>
            <a:off x="1958898" y="4343336"/>
            <a:ext cx="2160119" cy="5187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杂文集 </a:t>
            </a:r>
          </a:p>
        </p:txBody>
      </p:sp>
    </p:spTree>
    <p:extLst>
      <p:ext uri="{BB962C8B-B14F-4D97-AF65-F5344CB8AC3E}">
        <p14:creationId xmlns:p14="http://schemas.microsoft.com/office/powerpoint/2010/main" val="1102583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8" grpId="0"/>
      <p:bldP spid="16" grpId="0"/>
      <p:bldP spid="17" grpId="0"/>
      <p:bldP spid="18" grpId="0" animBg="1"/>
      <p:bldP spid="19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06E7A20-AE02-4182-8BC7-71AF97381D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6" y="4775167"/>
            <a:ext cx="3205789" cy="1915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矩形 7"/>
          <p:cNvSpPr/>
          <p:nvPr/>
        </p:nvSpPr>
        <p:spPr>
          <a:xfrm>
            <a:off x="1287413" y="167374"/>
            <a:ext cx="14606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1"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书    评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67">
            <a:off x="15877" y="21816"/>
            <a:ext cx="821048" cy="708518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72E1C9A-6124-43BA-A0FE-F31235F43090}"/>
              </a:ext>
            </a:extLst>
          </p:cNvPr>
          <p:cNvSpPr/>
          <p:nvPr/>
        </p:nvSpPr>
        <p:spPr>
          <a:xfrm>
            <a:off x="-9525" y="756596"/>
            <a:ext cx="3481483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1A6AD86-E990-4EC1-B3EB-DFCFA7C8893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177" y="1410050"/>
            <a:ext cx="10632935" cy="4640715"/>
          </a:xfrm>
          <a:prstGeom prst="rect">
            <a:avLst/>
          </a:prstGeom>
        </p:spPr>
      </p:pic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987D688-2AE2-4C4A-AA5A-48B74D0F71D4}"/>
              </a:ext>
            </a:extLst>
          </p:cNvPr>
          <p:cNvSpPr txBox="1"/>
          <p:nvPr/>
        </p:nvSpPr>
        <p:spPr>
          <a:xfrm>
            <a:off x="3982670" y="1724046"/>
            <a:ext cx="7506533" cy="170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这是唯一一本能真正感动我的书，十年来我都不敢看第二遍，平凡的世界十分令人感动，“平凡但不平庸”。在农村中的那些人那些事会让人找到方向找到支持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……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人生，就是当有一天，你要离去的时候，回首往事，你不会因碌碌无为而后悔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……——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杨云 </a:t>
            </a:r>
          </a:p>
        </p:txBody>
      </p:sp>
      <p:sp>
        <p:nvSpPr>
          <p:cNvPr id="26" name="文本框 4">
            <a:extLst>
              <a:ext uri="{FF2B5EF4-FFF2-40B4-BE49-F238E27FC236}">
                <a16:creationId xmlns="" xmlns:a16="http://schemas.microsoft.com/office/drawing/2014/main" id="{94388A8C-0B64-4002-93C7-B76076143B64}"/>
              </a:ext>
            </a:extLst>
          </p:cNvPr>
          <p:cNvSpPr txBox="1"/>
          <p:nvPr/>
        </p:nvSpPr>
        <p:spPr>
          <a:xfrm>
            <a:off x="3171377" y="4191499"/>
            <a:ext cx="7506533" cy="170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十几年前从中央人民广播电台听到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平凡的世界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，绝对是一个现实版的励志故事，它好像实实在在地就发生在自己身边，我的性格、我的追求、我的生活无不深受影响。感谢路遥！书中的孙少平远比现在的那些明星更适合作年轻人的偶像。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李汉涛 </a:t>
            </a:r>
          </a:p>
        </p:txBody>
      </p:sp>
    </p:spTree>
    <p:extLst>
      <p:ext uri="{BB962C8B-B14F-4D97-AF65-F5344CB8AC3E}">
        <p14:creationId xmlns:p14="http://schemas.microsoft.com/office/powerpoint/2010/main" val="9855467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/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C03C3F"/>
      </a:accent1>
      <a:accent2>
        <a:srgbClr val="C03C3F"/>
      </a:accent2>
      <a:accent3>
        <a:srgbClr val="C03C3F"/>
      </a:accent3>
      <a:accent4>
        <a:srgbClr val="C03C3F"/>
      </a:accent4>
      <a:accent5>
        <a:srgbClr val="C03C3F"/>
      </a:accent5>
      <a:accent6>
        <a:srgbClr val="C03C3F"/>
      </a:accent6>
      <a:hlink>
        <a:srgbClr val="C03C3F"/>
      </a:hlink>
      <a:folHlink>
        <a:srgbClr val="C03C3F"/>
      </a:folHlink>
    </a:clrScheme>
    <a:fontScheme name="vsm5i0ri">
      <a:majorFont>
        <a:latin typeface="印品黑体" panose="020F0302020204030204"/>
        <a:ea typeface="印品黑体"/>
        <a:cs typeface=""/>
      </a:majorFont>
      <a:minorFont>
        <a:latin typeface="印品黑体" panose="020F0502020204030204"/>
        <a:ea typeface="印品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2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2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2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2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C03C3F"/>
    </a:accent1>
    <a:accent2>
      <a:srgbClr val="C03C3F"/>
    </a:accent2>
    <a:accent3>
      <a:srgbClr val="C03C3F"/>
    </a:accent3>
    <a:accent4>
      <a:srgbClr val="C03C3F"/>
    </a:accent4>
    <a:accent5>
      <a:srgbClr val="C03C3F"/>
    </a:accent5>
    <a:accent6>
      <a:srgbClr val="C03C3F"/>
    </a:accent6>
    <a:hlink>
      <a:srgbClr val="C03C3F"/>
    </a:hlink>
    <a:folHlink>
      <a:srgbClr val="C03C3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3432</Words>
  <Application>Microsoft Office PowerPoint</Application>
  <PresentationFormat>宽屏</PresentationFormat>
  <Paragraphs>175</Paragraphs>
  <Slides>31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1" baseType="lpstr">
      <vt:lpstr>Meiryo</vt:lpstr>
      <vt:lpstr>等线</vt:lpstr>
      <vt:lpstr>宋体</vt:lpstr>
      <vt:lpstr>微软雅黑</vt:lpstr>
      <vt:lpstr>印品黑体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60</cp:revision>
  <dcterms:created xsi:type="dcterms:W3CDTF">2019-10-16T06:47:43Z</dcterms:created>
  <dcterms:modified xsi:type="dcterms:W3CDTF">2020-07-22T14:45:38Z</dcterms:modified>
</cp:coreProperties>
</file>